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00049" y="142081"/>
            <a:ext cx="16199126" cy="281260"/>
          </a:xfrm>
        </p:spPr>
        <p:txBody>
          <a:bodyPr/>
          <a:lstStyle/>
          <a:p>
            <a:r>
              <a:rPr lang="en-US" altLang="vi-VN" sz="3000" b="1" dirty="0"/>
              <a:t>VÒNG TAY CHO NGƯỜI</a:t>
            </a:r>
          </a:p>
        </p:txBody>
      </p:sp>
      <p:sp>
        <p:nvSpPr>
          <p:cNvPr id="38915" name="TextBox 2"/>
          <p:cNvSpPr txBox="1">
            <a:spLocks noChangeArrowheads="1"/>
          </p:cNvSpPr>
          <p:nvPr/>
        </p:nvSpPr>
        <p:spPr bwMode="auto">
          <a:xfrm>
            <a:off x="599281" y="635000"/>
            <a:ext cx="17559470" cy="1007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en-US" altLang="vi-VN" sz="9264" b="1" dirty="0"/>
              <a:t>1. </a:t>
            </a:r>
            <a:r>
              <a:rPr lang="vi-VN" altLang="vi-VN" sz="9264" b="1" dirty="0"/>
              <a:t>Ngày xưa Chúa Kitô thập giá vác trênvai,vòng gai cuốn trên đầu Người ra pháp trường. Người đi chết cho anh, Người đi chết cho em, chết cho tôi, chết cho </a:t>
            </a:r>
            <a:r>
              <a:rPr lang="en-US" altLang="vi-VN" sz="9264" b="1" dirty="0" err="1"/>
              <a:t>người</a:t>
            </a:r>
            <a:r>
              <a:rPr lang="vi-VN" altLang="vi-VN" sz="9264" b="1" dirty="0"/>
              <a:t> người hôm nay. </a:t>
            </a:r>
          </a:p>
        </p:txBody>
      </p:sp>
    </p:spTree>
    <p:extLst>
      <p:ext uri="{BB962C8B-B14F-4D97-AF65-F5344CB8AC3E}">
        <p14:creationId xmlns:p14="http://schemas.microsoft.com/office/powerpoint/2010/main" val="105080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blinds(horizontal)">
                                      <p:cBhvr>
                                        <p:cTn id="7" dur="500"/>
                                        <p:tgtEl>
                                          <p:spTgt spid="32770"/>
                                        </p:tgtEl>
                                      </p:cBhvr>
                                    </p:animEffect>
                                  </p:childTnLst>
                                </p:cTn>
                              </p:par>
                              <p:par>
                                <p:cTn id="8" presetID="2" presetClass="exit" presetSubtype="4" fill="hold" grpId="1" nodeType="withEffect">
                                  <p:stCondLst>
                                    <p:cond delay="0"/>
                                  </p:stCondLst>
                                  <p:childTnLst>
                                    <p:anim calcmode="lin" valueType="num">
                                      <p:cBhvr additive="base">
                                        <p:cTn id="9" dur="500"/>
                                        <p:tgtEl>
                                          <p:spTgt spid="32770"/>
                                        </p:tgtEl>
                                        <p:attrNameLst>
                                          <p:attrName>ppt_x</p:attrName>
                                        </p:attrNameLst>
                                      </p:cBhvr>
                                      <p:tavLst>
                                        <p:tav tm="0">
                                          <p:val>
                                            <p:strVal val="ppt_x"/>
                                          </p:val>
                                        </p:tav>
                                        <p:tav tm="100000">
                                          <p:val>
                                            <p:strVal val="ppt_x"/>
                                          </p:val>
                                        </p:tav>
                                      </p:tavLst>
                                    </p:anim>
                                    <p:anim calcmode="lin" valueType="num">
                                      <p:cBhvr additive="base">
                                        <p:cTn id="10" dur="500"/>
                                        <p:tgtEl>
                                          <p:spTgt spid="32770"/>
                                        </p:tgtEl>
                                        <p:attrNameLst>
                                          <p:attrName>ppt_y</p:attrName>
                                        </p:attrNameLst>
                                      </p:cBhvr>
                                      <p:tavLst>
                                        <p:tav tm="0">
                                          <p:val>
                                            <p:strVal val="ppt_y"/>
                                          </p:val>
                                        </p:tav>
                                        <p:tav tm="100000">
                                          <p:val>
                                            <p:strVal val="1+ppt_h/2"/>
                                          </p:val>
                                        </p:tav>
                                      </p:tavLst>
                                    </p:anim>
                                    <p:set>
                                      <p:cBhvr>
                                        <p:cTn id="11" dur="1" fill="hold">
                                          <p:stCondLst>
                                            <p:cond delay="499"/>
                                          </p:stCondLst>
                                        </p:cTn>
                                        <p:tgtEl>
                                          <p:spTgt spid="327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0"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Box 4"/>
          <p:cNvSpPr txBox="1">
            <a:spLocks noChangeArrowheads="1"/>
          </p:cNvSpPr>
          <p:nvPr/>
        </p:nvSpPr>
        <p:spPr bwMode="auto">
          <a:xfrm>
            <a:off x="619504" y="105570"/>
            <a:ext cx="17471231"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13317" b="1" dirty="0"/>
              <a:t>Bạn ơi hãy nhớ: Người đã chết cho đời. Bạn ơi có hay ? Xin cho Người vòng tay</a:t>
            </a:r>
            <a:r>
              <a:rPr lang="vi-VN" altLang="vi-VN" sz="3242" dirty="0"/>
              <a:t>.</a:t>
            </a:r>
            <a:r>
              <a:rPr lang="en-US" altLang="vi-VN" sz="3242" dirty="0"/>
              <a:t>.</a:t>
            </a:r>
            <a:endParaRPr lang="vi-VN" altLang="vi-VN" sz="3242" dirty="0"/>
          </a:p>
        </p:txBody>
      </p:sp>
    </p:spTree>
    <p:extLst>
      <p:ext uri="{BB962C8B-B14F-4D97-AF65-F5344CB8AC3E}">
        <p14:creationId xmlns:p14="http://schemas.microsoft.com/office/powerpoint/2010/main" val="3973959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632443-52AA-4B4C-BDD5-E6B7EC2930AD}"/>
              </a:ext>
            </a:extLst>
          </p:cNvPr>
          <p:cNvSpPr txBox="1"/>
          <p:nvPr/>
        </p:nvSpPr>
        <p:spPr>
          <a:xfrm>
            <a:off x="531812" y="792698"/>
            <a:ext cx="18135600" cy="9941183"/>
          </a:xfrm>
          <a:prstGeom prst="rect">
            <a:avLst/>
          </a:prstGeom>
          <a:noFill/>
        </p:spPr>
        <p:txBody>
          <a:bodyPr wrap="square">
            <a:spAutoFit/>
          </a:bodyPr>
          <a:lstStyle/>
          <a:p>
            <a:pPr algn="just"/>
            <a:r>
              <a:rPr lang="vi-VN" sz="8000" b="1" i="0" dirty="0">
                <a:effectLst/>
                <a:latin typeface="+mj-lt"/>
              </a:rPr>
              <a:t>2. Ngày nay Chúa Kitô tình mến thắm con tim. Tình yêu thấm máu đào Người ra cứu đời. Người đang sống trong ai? Người đang sống trong anh, sống trong em, sống trong người đời hôm nay. Bạn ơi có nhớ, Người đã sống lại rồi. người ơi có hay ca lên nào bạn ơi.</a:t>
            </a:r>
            <a:endParaRPr lang="en-US" sz="8000" b="1" dirty="0">
              <a:latin typeface="+mj-lt"/>
            </a:endParaRPr>
          </a:p>
        </p:txBody>
      </p:sp>
      <p:sp>
        <p:nvSpPr>
          <p:cNvPr id="6" name="Rectangle 2">
            <a:extLst>
              <a:ext uri="{FF2B5EF4-FFF2-40B4-BE49-F238E27FC236}">
                <a16:creationId xmlns:a16="http://schemas.microsoft.com/office/drawing/2014/main" id="{C9FEDDA7-80A9-4450-969E-BC6CE52B9D24}"/>
              </a:ext>
            </a:extLst>
          </p:cNvPr>
          <p:cNvSpPr>
            <a:spLocks noGrp="1" noChangeArrowheads="1"/>
          </p:cNvSpPr>
          <p:nvPr>
            <p:ph type="title"/>
          </p:nvPr>
        </p:nvSpPr>
        <p:spPr>
          <a:xfrm>
            <a:off x="1500049" y="394221"/>
            <a:ext cx="16199126" cy="281260"/>
          </a:xfrm>
        </p:spPr>
        <p:txBody>
          <a:bodyPr/>
          <a:lstStyle/>
          <a:p>
            <a:r>
              <a:rPr lang="en-US" altLang="vi-VN" sz="3000" b="1" dirty="0"/>
              <a:t>VÒNG TAY CHO NGƯỜI</a:t>
            </a:r>
          </a:p>
        </p:txBody>
      </p:sp>
    </p:spTree>
    <p:extLst>
      <p:ext uri="{BB962C8B-B14F-4D97-AF65-F5344CB8AC3E}">
        <p14:creationId xmlns:p14="http://schemas.microsoft.com/office/powerpoint/2010/main" val="18797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 presetClass="exit" presetSubtype="4" fill="hold" grpId="1" nodeType="withEffect">
                                  <p:stCondLst>
                                    <p:cond delay="0"/>
                                  </p:stCondLst>
                                  <p:childTnLst>
                                    <p:anim calcmode="lin" valueType="num">
                                      <p:cBhvr additive="base">
                                        <p:cTn id="9" dur="500"/>
                                        <p:tgtEl>
                                          <p:spTgt spid="6"/>
                                        </p:tgtEl>
                                        <p:attrNameLst>
                                          <p:attrName>ppt_x</p:attrName>
                                        </p:attrNameLst>
                                      </p:cBhvr>
                                      <p:tavLst>
                                        <p:tav tm="0">
                                          <p:val>
                                            <p:strVal val="ppt_x"/>
                                          </p:val>
                                        </p:tav>
                                        <p:tav tm="100000">
                                          <p:val>
                                            <p:strVal val="ppt_x"/>
                                          </p:val>
                                        </p:tav>
                                      </p:tavLst>
                                    </p:anim>
                                    <p:anim calcmode="lin" valueType="num">
                                      <p:cBhvr additive="base">
                                        <p:cTn id="10" dur="500"/>
                                        <p:tgtEl>
                                          <p:spTgt spid="6"/>
                                        </p:tgtEl>
                                        <p:attrNameLst>
                                          <p:attrName>ppt_y</p:attrName>
                                        </p:attrNameLst>
                                      </p:cBhvr>
                                      <p:tavLst>
                                        <p:tav tm="0">
                                          <p:val>
                                            <p:strVal val="ppt_y"/>
                                          </p:val>
                                        </p:tav>
                                        <p:tav tm="100000">
                                          <p:val>
                                            <p:strVal val="1+ppt_h/2"/>
                                          </p:val>
                                        </p:tav>
                                      </p:tavLst>
                                    </p:anim>
                                    <p:set>
                                      <p:cBhvr>
                                        <p:cTn id="11"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1315</TotalTime>
  <Words>141</Words>
  <Application>Microsoft Office PowerPoint</Application>
  <PresentationFormat>Custom</PresentationFormat>
  <Paragraphs>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Default Design</vt:lpstr>
      <vt:lpstr>VÒNG TAY CHO NGƯỜI</vt:lpstr>
      <vt:lpstr>PowerPoint Presentation</vt:lpstr>
      <vt:lpstr>VÒNG TAY CHO NGƯỜI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174</cp:revision>
  <dcterms:created xsi:type="dcterms:W3CDTF">2011-08-20T01:52:59Z</dcterms:created>
  <dcterms:modified xsi:type="dcterms:W3CDTF">2024-04-10T04:42:10Z</dcterms:modified>
</cp:coreProperties>
</file>