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208C-2714-4292-8B84-BA899456B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C455E-CB46-43D1-AE62-40B82F747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31D7-F803-4DBE-BBD7-545DD598C9E3}"/>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4F5098BC-3900-4BF5-86A4-D006815E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5A77D-89F7-45F6-B791-DD5E0CB216B0}"/>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5238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C289-4BD0-400F-899E-FABAD6C9B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2ABF7-7D40-48F4-BEF9-F818000D78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81CB6-882E-44D1-AA24-7D579AC4C0C6}"/>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91517351-C944-42B9-80E5-869DB553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2EB2-3893-4A1C-98A5-6BFE40CC8D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1558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565BC-D4A8-4CCA-81CF-0C27984BD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B083-9DC0-416D-AD15-0C5262F1A5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8E9C3-EF77-40C0-9F10-BDA739C193DA}"/>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D5E4FBFD-32DB-42A9-A0EC-182F3BA5B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92557-61E0-423C-81FC-48DC6E88928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4308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3CF8-ABEE-4F08-9E1C-CB97A9D6C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7EBB8-63D2-466F-9E18-DA4AC71B19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085FE-236A-4B19-8A94-BF67C28A65A5}"/>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8FACB59A-629D-45A7-B8BC-D42C1EA4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0D576-294A-4C1F-BB2B-2840C839584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8224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A2F0-E5A2-4C6D-8C60-2B8E305EF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DDCFC-C757-46BA-89B0-F31C5F233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B1CA04-9E50-442C-A94A-57956D1C1E40}"/>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FFE9EDA0-74A5-4A61-9136-53BADB0D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983AE-C664-4504-B55B-2E73D9186FE9}"/>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157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204-3863-47FC-822B-ADDC9F639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9D348-6023-45FA-879F-AC4343AF85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59C2C-33B8-4AEE-A5FF-88342C8B2E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A5768-E298-4710-A3E5-AD21C3EB2E0F}"/>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6" name="Footer Placeholder 5">
            <a:extLst>
              <a:ext uri="{FF2B5EF4-FFF2-40B4-BE49-F238E27FC236}">
                <a16:creationId xmlns:a16="http://schemas.microsoft.com/office/drawing/2014/main" id="{643562E0-DD4D-49F7-9A4B-CC3ED70B3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69D10-ADD2-4660-A927-F3B1D7B2D1CD}"/>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84473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FF04-47FA-4D1B-AC69-2B0ECE254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EA93F-C192-44C2-A731-C6DB2DFE5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917F88-12E5-40EA-862D-4922D28D09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4F539-3FEE-4613-AE0D-48CED0DA6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C7ADCF-4178-40AC-934D-BFFF6115B6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42460-9875-4406-9F8D-F624A341DCED}"/>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8" name="Footer Placeholder 7">
            <a:extLst>
              <a:ext uri="{FF2B5EF4-FFF2-40B4-BE49-F238E27FC236}">
                <a16:creationId xmlns:a16="http://schemas.microsoft.com/office/drawing/2014/main" id="{696523D8-3CF6-4BD3-85E9-C3BE3A191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A1B78-B663-4B14-B1A3-210CE39737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92328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13EA-526A-4876-BCE0-A37BA2CB8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91FBE-3B56-408A-91ED-CDCED6D3A5FC}"/>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4" name="Footer Placeholder 3">
            <a:extLst>
              <a:ext uri="{FF2B5EF4-FFF2-40B4-BE49-F238E27FC236}">
                <a16:creationId xmlns:a16="http://schemas.microsoft.com/office/drawing/2014/main" id="{3DE329B3-CFC7-48C2-939E-10C2736F7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3698E-73E9-4F10-8511-F526E2307EB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7367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8F107-4D9B-4F10-8D79-6005778CB880}"/>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3" name="Footer Placeholder 2">
            <a:extLst>
              <a:ext uri="{FF2B5EF4-FFF2-40B4-BE49-F238E27FC236}">
                <a16:creationId xmlns:a16="http://schemas.microsoft.com/office/drawing/2014/main" id="{4DCD8C29-240B-4815-9690-DA33CE7D9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4119C-8AF5-44B8-B2B1-E8A3422E8976}"/>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041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0995-BD50-4E0E-95C0-A9B2EE8DF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75076B-78E5-4B02-8FA7-8CD97A8F8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62FBD-020D-4451-AED8-5FD731614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57E2D9-1973-4354-98D8-67B8AAA94D99}"/>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6" name="Footer Placeholder 5">
            <a:extLst>
              <a:ext uri="{FF2B5EF4-FFF2-40B4-BE49-F238E27FC236}">
                <a16:creationId xmlns:a16="http://schemas.microsoft.com/office/drawing/2014/main" id="{4A9B5ED8-085E-4BCB-A4CD-5FB92F506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53FC7-8138-488A-A2A7-4C02FA8E1611}"/>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7827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1DE4-0BE0-4185-8130-EB91E3D17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E6F6F-CC1F-4C85-B47D-110DCC87B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90159-0BAA-4835-8359-127093CB1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7C352-22F1-4CBC-9730-84C4D62F3424}"/>
              </a:ext>
            </a:extLst>
          </p:cNvPr>
          <p:cNvSpPr>
            <a:spLocks noGrp="1"/>
          </p:cNvSpPr>
          <p:nvPr>
            <p:ph type="dt" sz="half" idx="10"/>
          </p:nvPr>
        </p:nvSpPr>
        <p:spPr/>
        <p:txBody>
          <a:bodyPr/>
          <a:lstStyle/>
          <a:p>
            <a:fld id="{1D3EED2B-F7A1-4219-919E-30E3BE1EA090}" type="datetimeFigureOut">
              <a:rPr lang="en-US" smtClean="0"/>
              <a:t>4/10/2024</a:t>
            </a:fld>
            <a:endParaRPr lang="en-US"/>
          </a:p>
        </p:txBody>
      </p:sp>
      <p:sp>
        <p:nvSpPr>
          <p:cNvPr id="6" name="Footer Placeholder 5">
            <a:extLst>
              <a:ext uri="{FF2B5EF4-FFF2-40B4-BE49-F238E27FC236}">
                <a16:creationId xmlns:a16="http://schemas.microsoft.com/office/drawing/2014/main" id="{6CE46CF8-50DC-43BF-A334-D842BECB3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FC99A-9E0E-4A87-9D32-27404B50424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66654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41022-540D-4A10-B751-B86654533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056F90-A40D-43D2-B335-E95232688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4AA23-C3C4-40E0-8918-1E86B95FB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ED2B-F7A1-4219-919E-30E3BE1EA090}" type="datetimeFigureOut">
              <a:rPr lang="en-US" smtClean="0"/>
              <a:t>4/10/2024</a:t>
            </a:fld>
            <a:endParaRPr lang="en-US"/>
          </a:p>
        </p:txBody>
      </p:sp>
      <p:sp>
        <p:nvSpPr>
          <p:cNvPr id="5" name="Footer Placeholder 4">
            <a:extLst>
              <a:ext uri="{FF2B5EF4-FFF2-40B4-BE49-F238E27FC236}">
                <a16:creationId xmlns:a16="http://schemas.microsoft.com/office/drawing/2014/main" id="{2EF23490-6600-4A0A-B73F-0A686AA92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F2D9C-642C-4DC2-9EDE-19E5E77F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A4966-EBDC-4FF2-B222-6325C670AE89}" type="slidenum">
              <a:rPr lang="en-US" smtClean="0"/>
              <a:t>‹#›</a:t>
            </a:fld>
            <a:endParaRPr lang="en-US"/>
          </a:p>
        </p:txBody>
      </p:sp>
    </p:spTree>
    <p:extLst>
      <p:ext uri="{BB962C8B-B14F-4D97-AF65-F5344CB8AC3E}">
        <p14:creationId xmlns:p14="http://schemas.microsoft.com/office/powerpoint/2010/main" val="172299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72F35-84D6-4B32-9021-9B7DCB571DE0}"/>
              </a:ext>
            </a:extLst>
          </p:cNvPr>
          <p:cNvSpPr>
            <a:spLocks noGrp="1"/>
          </p:cNvSpPr>
          <p:nvPr>
            <p:ph idx="1"/>
          </p:nvPr>
        </p:nvSpPr>
        <p:spPr>
          <a:xfrm>
            <a:off x="430490" y="380141"/>
            <a:ext cx="11462995" cy="6534364"/>
          </a:xfrm>
        </p:spPr>
        <p:txBody>
          <a:bodyPr>
            <a:normAutofit fontScale="77500" lnSpcReduction="20000"/>
          </a:bodyPr>
          <a:lstStyle/>
          <a:p>
            <a:pPr marL="0" indent="0" algn="just">
              <a:lnSpc>
                <a:spcPct val="120000"/>
              </a:lnSpc>
              <a:buNone/>
            </a:pPr>
            <a:r>
              <a:rPr lang="vi-VN" sz="7800" b="1" dirty="0"/>
              <a:t>ĐK: Vui lên! Nào vui lên! Nào vui lên! Vì Chúa sắp đến đây rồi loan báo niềm vui cứu đời. Vui lên! Nào vui lên! Nào vui lên! Vì Chúa sắp đến đây rồi, ta hãy mừng vui trong Chúa Trời.</a:t>
            </a:r>
          </a:p>
        </p:txBody>
      </p:sp>
      <p:sp>
        <p:nvSpPr>
          <p:cNvPr id="6" name="TextBox 5">
            <a:extLst>
              <a:ext uri="{FF2B5EF4-FFF2-40B4-BE49-F238E27FC236}">
                <a16:creationId xmlns:a16="http://schemas.microsoft.com/office/drawing/2014/main" id="{F29324F2-22B7-4540-AF6A-9C38E94376B6}"/>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223474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6C1C-89E9-4C89-B02E-70B4A6A3F2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2E0E46-0DA6-41A1-8129-CD2BD7C0401D}"/>
              </a:ext>
            </a:extLst>
          </p:cNvPr>
          <p:cNvSpPr>
            <a:spLocks noGrp="1"/>
          </p:cNvSpPr>
          <p:nvPr>
            <p:ph idx="1"/>
          </p:nvPr>
        </p:nvSpPr>
        <p:spPr>
          <a:xfrm>
            <a:off x="267128" y="568492"/>
            <a:ext cx="11661169" cy="6419654"/>
          </a:xfrm>
        </p:spPr>
        <p:txBody>
          <a:bodyPr>
            <a:noAutofit/>
          </a:bodyPr>
          <a:lstStyle/>
          <a:p>
            <a:pPr marL="0" indent="0" algn="just">
              <a:buNone/>
            </a:pPr>
            <a:r>
              <a:rPr lang="vi-VN" sz="6000" b="1" dirty="0"/>
              <a:t>1. Nào ta vui lên vì Chúa đến ở giữa dân người ban xuống niềm vui cho Thế nhân thôi hận thù. Nào ta vui lên vì Chúa đến cứu thoát muôn người ban xuống niềm vui cho ngày mai thêm đẹp tươi.</a:t>
            </a:r>
            <a:endParaRPr lang="en-US" sz="6000" b="1" dirty="0"/>
          </a:p>
        </p:txBody>
      </p:sp>
      <p:sp>
        <p:nvSpPr>
          <p:cNvPr id="4" name="TextBox 3">
            <a:extLst>
              <a:ext uri="{FF2B5EF4-FFF2-40B4-BE49-F238E27FC236}">
                <a16:creationId xmlns:a16="http://schemas.microsoft.com/office/drawing/2014/main" id="{312C7C70-FE84-44F6-9966-D236A60EE83B}"/>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53807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72F35-84D6-4B32-9021-9B7DCB571DE0}"/>
              </a:ext>
            </a:extLst>
          </p:cNvPr>
          <p:cNvSpPr>
            <a:spLocks noGrp="1"/>
          </p:cNvSpPr>
          <p:nvPr>
            <p:ph idx="1"/>
          </p:nvPr>
        </p:nvSpPr>
        <p:spPr>
          <a:xfrm>
            <a:off x="430490" y="380141"/>
            <a:ext cx="11462995" cy="6534364"/>
          </a:xfrm>
        </p:spPr>
        <p:txBody>
          <a:bodyPr>
            <a:normAutofit fontScale="77500" lnSpcReduction="20000"/>
          </a:bodyPr>
          <a:lstStyle/>
          <a:p>
            <a:pPr marL="0" indent="0" algn="just">
              <a:lnSpc>
                <a:spcPct val="120000"/>
              </a:lnSpc>
              <a:buNone/>
            </a:pPr>
            <a:r>
              <a:rPr lang="vi-VN" sz="7800" b="1" dirty="0"/>
              <a:t>ĐK: Vui lên! Nào vui lên! Nào vui lên! Vì Chúa sắp đến đây rồi loan báo niềm vui cứu đời. Vui lên! Nào vui lên! Nào vui lên! Vì Chúa sắp đến đây rồi, ta hãy mừng vui trong Chúa Trời.</a:t>
            </a:r>
          </a:p>
        </p:txBody>
      </p:sp>
      <p:sp>
        <p:nvSpPr>
          <p:cNvPr id="6" name="TextBox 5">
            <a:extLst>
              <a:ext uri="{FF2B5EF4-FFF2-40B4-BE49-F238E27FC236}">
                <a16:creationId xmlns:a16="http://schemas.microsoft.com/office/drawing/2014/main" id="{F29324F2-22B7-4540-AF6A-9C38E94376B6}"/>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360554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59B06-8DBB-41C5-88DF-B6686708A31C}"/>
              </a:ext>
            </a:extLst>
          </p:cNvPr>
          <p:cNvSpPr>
            <a:spLocks noGrp="1"/>
          </p:cNvSpPr>
          <p:nvPr>
            <p:ph idx="1"/>
          </p:nvPr>
        </p:nvSpPr>
        <p:spPr>
          <a:xfrm>
            <a:off x="359595" y="699696"/>
            <a:ext cx="11414589" cy="6641183"/>
          </a:xfrm>
        </p:spPr>
        <p:txBody>
          <a:bodyPr>
            <a:noAutofit/>
          </a:bodyPr>
          <a:lstStyle/>
          <a:p>
            <a:pPr marL="0" indent="0" algn="just">
              <a:buNone/>
            </a:pPr>
            <a:r>
              <a:rPr lang="vi-VN" sz="6000" b="1" dirty="0"/>
              <a:t>2.</a:t>
            </a:r>
            <a:r>
              <a:rPr lang="en-US" sz="6000" b="1" dirty="0"/>
              <a:t> </a:t>
            </a:r>
            <a:r>
              <a:rPr lang="vi-VN" sz="6000" b="1" dirty="0"/>
              <a:t>Nào ta vui lên vì Chúa đến dẫn lối đưa đường theo bước Người đi bao khó nguy ta coi thường. Nào ta vui lên vì Chúa đến thắp sáng gian trần nung nấu đời ta hương tình yêu luôn nồng thắm.</a:t>
            </a:r>
            <a:endParaRPr lang="en-US" sz="6000" b="1" dirty="0"/>
          </a:p>
        </p:txBody>
      </p:sp>
      <p:sp>
        <p:nvSpPr>
          <p:cNvPr id="4" name="TextBox 3">
            <a:extLst>
              <a:ext uri="{FF2B5EF4-FFF2-40B4-BE49-F238E27FC236}">
                <a16:creationId xmlns:a16="http://schemas.microsoft.com/office/drawing/2014/main" id="{DE7BA7B7-A38D-4253-8265-6E42E65985D5}"/>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203783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72F35-84D6-4B32-9021-9B7DCB571DE0}"/>
              </a:ext>
            </a:extLst>
          </p:cNvPr>
          <p:cNvSpPr>
            <a:spLocks noGrp="1"/>
          </p:cNvSpPr>
          <p:nvPr>
            <p:ph idx="1"/>
          </p:nvPr>
        </p:nvSpPr>
        <p:spPr>
          <a:xfrm>
            <a:off x="430490" y="380141"/>
            <a:ext cx="11462995" cy="6534364"/>
          </a:xfrm>
        </p:spPr>
        <p:txBody>
          <a:bodyPr>
            <a:normAutofit fontScale="77500" lnSpcReduction="20000"/>
          </a:bodyPr>
          <a:lstStyle/>
          <a:p>
            <a:pPr marL="0" indent="0" algn="just">
              <a:lnSpc>
                <a:spcPct val="120000"/>
              </a:lnSpc>
              <a:buNone/>
            </a:pPr>
            <a:r>
              <a:rPr lang="vi-VN" sz="7800" b="1" dirty="0"/>
              <a:t>ĐK: Vui lên! Nào vui lên! Nào vui lên! Vì Chúa sắp đến đây rồi loan báo niềm vui cứu đời. Vui lên! Nào vui lên! Nào vui lên! Vì Chúa sắp đến đây rồi, ta hãy mừng vui trong Chúa Trời.</a:t>
            </a:r>
          </a:p>
        </p:txBody>
      </p:sp>
      <p:sp>
        <p:nvSpPr>
          <p:cNvPr id="6" name="TextBox 5">
            <a:extLst>
              <a:ext uri="{FF2B5EF4-FFF2-40B4-BE49-F238E27FC236}">
                <a16:creationId xmlns:a16="http://schemas.microsoft.com/office/drawing/2014/main" id="{F29324F2-22B7-4540-AF6A-9C38E94376B6}"/>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400913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75F7C-8A55-4A97-8DD1-0E8293E2A35A}"/>
              </a:ext>
            </a:extLst>
          </p:cNvPr>
          <p:cNvSpPr>
            <a:spLocks noGrp="1"/>
          </p:cNvSpPr>
          <p:nvPr>
            <p:ph idx="1"/>
          </p:nvPr>
        </p:nvSpPr>
        <p:spPr>
          <a:xfrm>
            <a:off x="380144" y="432570"/>
            <a:ext cx="11455685" cy="5960147"/>
          </a:xfrm>
        </p:spPr>
        <p:txBody>
          <a:bodyPr>
            <a:noAutofit/>
          </a:bodyPr>
          <a:lstStyle/>
          <a:p>
            <a:pPr marL="0" indent="0" algn="just">
              <a:buNone/>
            </a:pPr>
            <a:r>
              <a:rPr lang="vi-VN" sz="6000" b="1" dirty="0"/>
              <a:t>3. Nào ta vui lên vì Chúa đến nối kết muôn người ơn phúc Người ban ta sống vui trong cuộc đời. Nào ta vui lên vì Chúa hứa sẽ thưởng Thiên đàng men muối trần gian mong đời ta luôn bừng sáng</a:t>
            </a:r>
            <a:endParaRPr lang="en-US" sz="6000" b="1" dirty="0"/>
          </a:p>
        </p:txBody>
      </p:sp>
      <p:sp>
        <p:nvSpPr>
          <p:cNvPr id="4" name="TextBox 3">
            <a:extLst>
              <a:ext uri="{FF2B5EF4-FFF2-40B4-BE49-F238E27FC236}">
                <a16:creationId xmlns:a16="http://schemas.microsoft.com/office/drawing/2014/main" id="{B1009BD2-C81B-45C2-96C5-79E8CAEEC4D6}"/>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303616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72F35-84D6-4B32-9021-9B7DCB571DE0}"/>
              </a:ext>
            </a:extLst>
          </p:cNvPr>
          <p:cNvSpPr>
            <a:spLocks noGrp="1"/>
          </p:cNvSpPr>
          <p:nvPr>
            <p:ph idx="1"/>
          </p:nvPr>
        </p:nvSpPr>
        <p:spPr>
          <a:xfrm>
            <a:off x="430490" y="380141"/>
            <a:ext cx="11462995" cy="6534364"/>
          </a:xfrm>
        </p:spPr>
        <p:txBody>
          <a:bodyPr>
            <a:normAutofit fontScale="77500" lnSpcReduction="20000"/>
          </a:bodyPr>
          <a:lstStyle/>
          <a:p>
            <a:pPr marL="0" indent="0" algn="just">
              <a:lnSpc>
                <a:spcPct val="120000"/>
              </a:lnSpc>
              <a:buNone/>
            </a:pPr>
            <a:r>
              <a:rPr lang="vi-VN" sz="7800" b="1" dirty="0"/>
              <a:t>ĐK: Vui lên! Nào vui lên! Nào vui lên! Vì Chúa sắp đến đây rồi loan báo niềm vui cứu đời. Vui lên! Nào vui lên! Nào vui lên! Vì Chúa sắp đến đây rồi, ta hãy mừng vui trong Chúa Trời.</a:t>
            </a:r>
          </a:p>
        </p:txBody>
      </p:sp>
      <p:sp>
        <p:nvSpPr>
          <p:cNvPr id="6" name="TextBox 5">
            <a:extLst>
              <a:ext uri="{FF2B5EF4-FFF2-40B4-BE49-F238E27FC236}">
                <a16:creationId xmlns:a16="http://schemas.microsoft.com/office/drawing/2014/main" id="{F29324F2-22B7-4540-AF6A-9C38E94376B6}"/>
              </a:ext>
            </a:extLst>
          </p:cNvPr>
          <p:cNvSpPr txBox="1"/>
          <p:nvPr/>
        </p:nvSpPr>
        <p:spPr>
          <a:xfrm>
            <a:off x="5462917" y="71919"/>
            <a:ext cx="1398140"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VUI LÊN</a:t>
            </a:r>
          </a:p>
        </p:txBody>
      </p:sp>
    </p:spTree>
    <p:extLst>
      <p:ext uri="{BB962C8B-B14F-4D97-AF65-F5344CB8AC3E}">
        <p14:creationId xmlns:p14="http://schemas.microsoft.com/office/powerpoint/2010/main" val="228004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4004</TotalTime>
  <Words>359</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Dâng lên</dc:title>
  <dc:creator>DO PHUONG</dc:creator>
  <cp:lastModifiedBy>ANDORA</cp:lastModifiedBy>
  <cp:revision>6</cp:revision>
  <dcterms:created xsi:type="dcterms:W3CDTF">2018-10-17T15:33:15Z</dcterms:created>
  <dcterms:modified xsi:type="dcterms:W3CDTF">2024-04-10T04:44:16Z</dcterms:modified>
</cp:coreProperties>
</file>