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3" r:id="rId4"/>
    <p:sldId id="260" r:id="rId5"/>
    <p:sldId id="264" r:id="rId6"/>
    <p:sldId id="262" r:id="rId7"/>
    <p:sldId id="265" r:id="rId8"/>
    <p:sldId id="261"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AFAD-8D76-469C-AEA5-1EBB9D7301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D125BB-4F5F-4A08-A627-B1B7F8672E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F275D-E094-48AE-81E9-4F1B55170013}"/>
              </a:ext>
            </a:extLst>
          </p:cNvPr>
          <p:cNvSpPr>
            <a:spLocks noGrp="1"/>
          </p:cNvSpPr>
          <p:nvPr>
            <p:ph type="dt" sz="half" idx="10"/>
          </p:nvPr>
        </p:nvSpPr>
        <p:spPr/>
        <p:txBody>
          <a:bodyPr/>
          <a:lstStyle/>
          <a:p>
            <a:fld id="{6A7507D3-1575-4A8C-99F8-112A5D1FEA10}" type="datetimeFigureOut">
              <a:rPr lang="en-US" smtClean="0"/>
              <a:t>4/10/2024</a:t>
            </a:fld>
            <a:endParaRPr lang="en-US"/>
          </a:p>
        </p:txBody>
      </p:sp>
      <p:sp>
        <p:nvSpPr>
          <p:cNvPr id="5" name="Footer Placeholder 4">
            <a:extLst>
              <a:ext uri="{FF2B5EF4-FFF2-40B4-BE49-F238E27FC236}">
                <a16:creationId xmlns:a16="http://schemas.microsoft.com/office/drawing/2014/main" id="{F9CFA851-E20E-4C70-B9E8-4BCE9BD72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6E97E-891B-4D2A-BBA6-3986E0734A5D}"/>
              </a:ext>
            </a:extLst>
          </p:cNvPr>
          <p:cNvSpPr>
            <a:spLocks noGrp="1"/>
          </p:cNvSpPr>
          <p:nvPr>
            <p:ph type="sldNum" sz="quarter" idx="12"/>
          </p:nvPr>
        </p:nvSpPr>
        <p:spPr/>
        <p:txBody>
          <a:bodyPr/>
          <a:lstStyle/>
          <a:p>
            <a:fld id="{4572A532-4384-4917-8003-BF45F9D8D984}" type="slidenum">
              <a:rPr lang="en-US" smtClean="0"/>
              <a:t>‹#›</a:t>
            </a:fld>
            <a:endParaRPr lang="en-US"/>
          </a:p>
        </p:txBody>
      </p:sp>
    </p:spTree>
    <p:extLst>
      <p:ext uri="{BB962C8B-B14F-4D97-AF65-F5344CB8AC3E}">
        <p14:creationId xmlns:p14="http://schemas.microsoft.com/office/powerpoint/2010/main" val="2537174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51AF-95A1-43C3-8038-810D1CC952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1DA90-3D40-41AE-AEAB-EA2DDF125E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23BF9-1921-4F26-9B35-F01425DCBDDB}"/>
              </a:ext>
            </a:extLst>
          </p:cNvPr>
          <p:cNvSpPr>
            <a:spLocks noGrp="1"/>
          </p:cNvSpPr>
          <p:nvPr>
            <p:ph type="dt" sz="half" idx="10"/>
          </p:nvPr>
        </p:nvSpPr>
        <p:spPr/>
        <p:txBody>
          <a:bodyPr/>
          <a:lstStyle/>
          <a:p>
            <a:fld id="{6A7507D3-1575-4A8C-99F8-112A5D1FEA10}" type="datetimeFigureOut">
              <a:rPr lang="en-US" smtClean="0"/>
              <a:t>4/10/2024</a:t>
            </a:fld>
            <a:endParaRPr lang="en-US"/>
          </a:p>
        </p:txBody>
      </p:sp>
      <p:sp>
        <p:nvSpPr>
          <p:cNvPr id="5" name="Footer Placeholder 4">
            <a:extLst>
              <a:ext uri="{FF2B5EF4-FFF2-40B4-BE49-F238E27FC236}">
                <a16:creationId xmlns:a16="http://schemas.microsoft.com/office/drawing/2014/main" id="{BD45BB8F-14D6-4FB9-BDDF-B7BF35FC7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68DF3-BA86-49DE-9F93-33BA720C9A7B}"/>
              </a:ext>
            </a:extLst>
          </p:cNvPr>
          <p:cNvSpPr>
            <a:spLocks noGrp="1"/>
          </p:cNvSpPr>
          <p:nvPr>
            <p:ph type="sldNum" sz="quarter" idx="12"/>
          </p:nvPr>
        </p:nvSpPr>
        <p:spPr/>
        <p:txBody>
          <a:bodyPr/>
          <a:lstStyle/>
          <a:p>
            <a:fld id="{4572A532-4384-4917-8003-BF45F9D8D984}" type="slidenum">
              <a:rPr lang="en-US" smtClean="0"/>
              <a:t>‹#›</a:t>
            </a:fld>
            <a:endParaRPr lang="en-US"/>
          </a:p>
        </p:txBody>
      </p:sp>
    </p:spTree>
    <p:extLst>
      <p:ext uri="{BB962C8B-B14F-4D97-AF65-F5344CB8AC3E}">
        <p14:creationId xmlns:p14="http://schemas.microsoft.com/office/powerpoint/2010/main" val="26517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31A451-6CC8-4358-A590-2FC16D11EE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9B13C6-2F6D-4356-97B1-0E13B12BCE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F949E-805E-41E3-AC72-2A5A2AF1AA75}"/>
              </a:ext>
            </a:extLst>
          </p:cNvPr>
          <p:cNvSpPr>
            <a:spLocks noGrp="1"/>
          </p:cNvSpPr>
          <p:nvPr>
            <p:ph type="dt" sz="half" idx="10"/>
          </p:nvPr>
        </p:nvSpPr>
        <p:spPr/>
        <p:txBody>
          <a:bodyPr/>
          <a:lstStyle/>
          <a:p>
            <a:fld id="{6A7507D3-1575-4A8C-99F8-112A5D1FEA10}" type="datetimeFigureOut">
              <a:rPr lang="en-US" smtClean="0"/>
              <a:t>4/10/2024</a:t>
            </a:fld>
            <a:endParaRPr lang="en-US"/>
          </a:p>
        </p:txBody>
      </p:sp>
      <p:sp>
        <p:nvSpPr>
          <p:cNvPr id="5" name="Footer Placeholder 4">
            <a:extLst>
              <a:ext uri="{FF2B5EF4-FFF2-40B4-BE49-F238E27FC236}">
                <a16:creationId xmlns:a16="http://schemas.microsoft.com/office/drawing/2014/main" id="{DA25503D-C85C-4CA1-BA2D-BB74C81F5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ACDB2-96EE-4C35-A74C-FEA903DFD668}"/>
              </a:ext>
            </a:extLst>
          </p:cNvPr>
          <p:cNvSpPr>
            <a:spLocks noGrp="1"/>
          </p:cNvSpPr>
          <p:nvPr>
            <p:ph type="sldNum" sz="quarter" idx="12"/>
          </p:nvPr>
        </p:nvSpPr>
        <p:spPr/>
        <p:txBody>
          <a:bodyPr/>
          <a:lstStyle/>
          <a:p>
            <a:fld id="{4572A532-4384-4917-8003-BF45F9D8D984}" type="slidenum">
              <a:rPr lang="en-US" smtClean="0"/>
              <a:t>‹#›</a:t>
            </a:fld>
            <a:endParaRPr lang="en-US"/>
          </a:p>
        </p:txBody>
      </p:sp>
    </p:spTree>
    <p:extLst>
      <p:ext uri="{BB962C8B-B14F-4D97-AF65-F5344CB8AC3E}">
        <p14:creationId xmlns:p14="http://schemas.microsoft.com/office/powerpoint/2010/main" val="300160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70F2-0D21-4AA4-96D4-6514360219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19913D-8250-42A9-A535-A04B92E477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D85BA-1EC1-4F24-8D5A-D188DBF01A1B}"/>
              </a:ext>
            </a:extLst>
          </p:cNvPr>
          <p:cNvSpPr>
            <a:spLocks noGrp="1"/>
          </p:cNvSpPr>
          <p:nvPr>
            <p:ph type="dt" sz="half" idx="10"/>
          </p:nvPr>
        </p:nvSpPr>
        <p:spPr/>
        <p:txBody>
          <a:bodyPr/>
          <a:lstStyle/>
          <a:p>
            <a:fld id="{6A7507D3-1575-4A8C-99F8-112A5D1FEA10}" type="datetimeFigureOut">
              <a:rPr lang="en-US" smtClean="0"/>
              <a:t>4/10/2024</a:t>
            </a:fld>
            <a:endParaRPr lang="en-US"/>
          </a:p>
        </p:txBody>
      </p:sp>
      <p:sp>
        <p:nvSpPr>
          <p:cNvPr id="5" name="Footer Placeholder 4">
            <a:extLst>
              <a:ext uri="{FF2B5EF4-FFF2-40B4-BE49-F238E27FC236}">
                <a16:creationId xmlns:a16="http://schemas.microsoft.com/office/drawing/2014/main" id="{D5965B2E-D3E6-43D7-8D5C-1F0014B98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B8ED0-FE5E-47EE-A4DA-A2B3BE6F20BA}"/>
              </a:ext>
            </a:extLst>
          </p:cNvPr>
          <p:cNvSpPr>
            <a:spLocks noGrp="1"/>
          </p:cNvSpPr>
          <p:nvPr>
            <p:ph type="sldNum" sz="quarter" idx="12"/>
          </p:nvPr>
        </p:nvSpPr>
        <p:spPr/>
        <p:txBody>
          <a:bodyPr/>
          <a:lstStyle/>
          <a:p>
            <a:fld id="{4572A532-4384-4917-8003-BF45F9D8D984}" type="slidenum">
              <a:rPr lang="en-US" smtClean="0"/>
              <a:t>‹#›</a:t>
            </a:fld>
            <a:endParaRPr lang="en-US"/>
          </a:p>
        </p:txBody>
      </p:sp>
    </p:spTree>
    <p:extLst>
      <p:ext uri="{BB962C8B-B14F-4D97-AF65-F5344CB8AC3E}">
        <p14:creationId xmlns:p14="http://schemas.microsoft.com/office/powerpoint/2010/main" val="334684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104C-05A4-4029-9178-3BD0F497AB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9D87E-5592-4262-8BB6-E9EB9D1CF5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D16907-98FA-410A-AFA8-715EE1EB3C5A}"/>
              </a:ext>
            </a:extLst>
          </p:cNvPr>
          <p:cNvSpPr>
            <a:spLocks noGrp="1"/>
          </p:cNvSpPr>
          <p:nvPr>
            <p:ph type="dt" sz="half" idx="10"/>
          </p:nvPr>
        </p:nvSpPr>
        <p:spPr/>
        <p:txBody>
          <a:bodyPr/>
          <a:lstStyle/>
          <a:p>
            <a:fld id="{6A7507D3-1575-4A8C-99F8-112A5D1FEA10}" type="datetimeFigureOut">
              <a:rPr lang="en-US" smtClean="0"/>
              <a:t>4/10/2024</a:t>
            </a:fld>
            <a:endParaRPr lang="en-US"/>
          </a:p>
        </p:txBody>
      </p:sp>
      <p:sp>
        <p:nvSpPr>
          <p:cNvPr id="5" name="Footer Placeholder 4">
            <a:extLst>
              <a:ext uri="{FF2B5EF4-FFF2-40B4-BE49-F238E27FC236}">
                <a16:creationId xmlns:a16="http://schemas.microsoft.com/office/drawing/2014/main" id="{C7812827-C589-410D-8841-80087011E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45519-CEA1-4EF3-BE91-EA4A2A2FCABF}"/>
              </a:ext>
            </a:extLst>
          </p:cNvPr>
          <p:cNvSpPr>
            <a:spLocks noGrp="1"/>
          </p:cNvSpPr>
          <p:nvPr>
            <p:ph type="sldNum" sz="quarter" idx="12"/>
          </p:nvPr>
        </p:nvSpPr>
        <p:spPr/>
        <p:txBody>
          <a:bodyPr/>
          <a:lstStyle/>
          <a:p>
            <a:fld id="{4572A532-4384-4917-8003-BF45F9D8D984}" type="slidenum">
              <a:rPr lang="en-US" smtClean="0"/>
              <a:t>‹#›</a:t>
            </a:fld>
            <a:endParaRPr lang="en-US"/>
          </a:p>
        </p:txBody>
      </p:sp>
    </p:spTree>
    <p:extLst>
      <p:ext uri="{BB962C8B-B14F-4D97-AF65-F5344CB8AC3E}">
        <p14:creationId xmlns:p14="http://schemas.microsoft.com/office/powerpoint/2010/main" val="103303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E6C2-7989-4FCE-AD6B-58EB98858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692963-6643-415B-978C-6D8B13E80F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72A73F-4F7F-4FD9-A626-46C1BDC45F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D3CA9A-EFD5-48F4-8661-D75084EC0F04}"/>
              </a:ext>
            </a:extLst>
          </p:cNvPr>
          <p:cNvSpPr>
            <a:spLocks noGrp="1"/>
          </p:cNvSpPr>
          <p:nvPr>
            <p:ph type="dt" sz="half" idx="10"/>
          </p:nvPr>
        </p:nvSpPr>
        <p:spPr/>
        <p:txBody>
          <a:bodyPr/>
          <a:lstStyle/>
          <a:p>
            <a:fld id="{6A7507D3-1575-4A8C-99F8-112A5D1FEA10}" type="datetimeFigureOut">
              <a:rPr lang="en-US" smtClean="0"/>
              <a:t>4/10/2024</a:t>
            </a:fld>
            <a:endParaRPr lang="en-US"/>
          </a:p>
        </p:txBody>
      </p:sp>
      <p:sp>
        <p:nvSpPr>
          <p:cNvPr id="6" name="Footer Placeholder 5">
            <a:extLst>
              <a:ext uri="{FF2B5EF4-FFF2-40B4-BE49-F238E27FC236}">
                <a16:creationId xmlns:a16="http://schemas.microsoft.com/office/drawing/2014/main" id="{030C4CA0-E4F4-4C8A-891C-F1679B5DA0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ADEF6-4DE6-4DC6-BFFE-B612EDD9C11C}"/>
              </a:ext>
            </a:extLst>
          </p:cNvPr>
          <p:cNvSpPr>
            <a:spLocks noGrp="1"/>
          </p:cNvSpPr>
          <p:nvPr>
            <p:ph type="sldNum" sz="quarter" idx="12"/>
          </p:nvPr>
        </p:nvSpPr>
        <p:spPr/>
        <p:txBody>
          <a:bodyPr/>
          <a:lstStyle/>
          <a:p>
            <a:fld id="{4572A532-4384-4917-8003-BF45F9D8D984}" type="slidenum">
              <a:rPr lang="en-US" smtClean="0"/>
              <a:t>‹#›</a:t>
            </a:fld>
            <a:endParaRPr lang="en-US"/>
          </a:p>
        </p:txBody>
      </p:sp>
    </p:spTree>
    <p:extLst>
      <p:ext uri="{BB962C8B-B14F-4D97-AF65-F5344CB8AC3E}">
        <p14:creationId xmlns:p14="http://schemas.microsoft.com/office/powerpoint/2010/main" val="291764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5AAE-6EF1-4271-BCD9-18E933F3BF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4E2C12-43B0-4E1C-8FA5-89F21C32FF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9256BD-4D39-4E3A-856E-E02AE2342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A61006-5F18-465D-AE8C-C029B6FE29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523603-E64D-45C8-8F19-6B421EE339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6EB49D-04ED-48C6-B244-ED3059EEBBAD}"/>
              </a:ext>
            </a:extLst>
          </p:cNvPr>
          <p:cNvSpPr>
            <a:spLocks noGrp="1"/>
          </p:cNvSpPr>
          <p:nvPr>
            <p:ph type="dt" sz="half" idx="10"/>
          </p:nvPr>
        </p:nvSpPr>
        <p:spPr/>
        <p:txBody>
          <a:bodyPr/>
          <a:lstStyle/>
          <a:p>
            <a:fld id="{6A7507D3-1575-4A8C-99F8-112A5D1FEA10}" type="datetimeFigureOut">
              <a:rPr lang="en-US" smtClean="0"/>
              <a:t>4/10/2024</a:t>
            </a:fld>
            <a:endParaRPr lang="en-US"/>
          </a:p>
        </p:txBody>
      </p:sp>
      <p:sp>
        <p:nvSpPr>
          <p:cNvPr id="8" name="Footer Placeholder 7">
            <a:extLst>
              <a:ext uri="{FF2B5EF4-FFF2-40B4-BE49-F238E27FC236}">
                <a16:creationId xmlns:a16="http://schemas.microsoft.com/office/drawing/2014/main" id="{F94EA5F0-38E3-4094-9BB6-3C76002DB2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97B232-66F2-4ADF-9D67-3394B0BF5DA6}"/>
              </a:ext>
            </a:extLst>
          </p:cNvPr>
          <p:cNvSpPr>
            <a:spLocks noGrp="1"/>
          </p:cNvSpPr>
          <p:nvPr>
            <p:ph type="sldNum" sz="quarter" idx="12"/>
          </p:nvPr>
        </p:nvSpPr>
        <p:spPr/>
        <p:txBody>
          <a:bodyPr/>
          <a:lstStyle/>
          <a:p>
            <a:fld id="{4572A532-4384-4917-8003-BF45F9D8D984}" type="slidenum">
              <a:rPr lang="en-US" smtClean="0"/>
              <a:t>‹#›</a:t>
            </a:fld>
            <a:endParaRPr lang="en-US"/>
          </a:p>
        </p:txBody>
      </p:sp>
    </p:spTree>
    <p:extLst>
      <p:ext uri="{BB962C8B-B14F-4D97-AF65-F5344CB8AC3E}">
        <p14:creationId xmlns:p14="http://schemas.microsoft.com/office/powerpoint/2010/main" val="1572448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0823-E393-43A1-B5EE-6CBAD06C44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F0054B-25BC-4750-86C7-FFCAD34F1D5B}"/>
              </a:ext>
            </a:extLst>
          </p:cNvPr>
          <p:cNvSpPr>
            <a:spLocks noGrp="1"/>
          </p:cNvSpPr>
          <p:nvPr>
            <p:ph type="dt" sz="half" idx="10"/>
          </p:nvPr>
        </p:nvSpPr>
        <p:spPr/>
        <p:txBody>
          <a:bodyPr/>
          <a:lstStyle/>
          <a:p>
            <a:fld id="{6A7507D3-1575-4A8C-99F8-112A5D1FEA10}" type="datetimeFigureOut">
              <a:rPr lang="en-US" smtClean="0"/>
              <a:t>4/10/2024</a:t>
            </a:fld>
            <a:endParaRPr lang="en-US"/>
          </a:p>
        </p:txBody>
      </p:sp>
      <p:sp>
        <p:nvSpPr>
          <p:cNvPr id="4" name="Footer Placeholder 3">
            <a:extLst>
              <a:ext uri="{FF2B5EF4-FFF2-40B4-BE49-F238E27FC236}">
                <a16:creationId xmlns:a16="http://schemas.microsoft.com/office/drawing/2014/main" id="{39104994-0610-4047-BC88-BEBCC5F614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BB2C02-2012-4ACE-8C8C-1899512F1B07}"/>
              </a:ext>
            </a:extLst>
          </p:cNvPr>
          <p:cNvSpPr>
            <a:spLocks noGrp="1"/>
          </p:cNvSpPr>
          <p:nvPr>
            <p:ph type="sldNum" sz="quarter" idx="12"/>
          </p:nvPr>
        </p:nvSpPr>
        <p:spPr/>
        <p:txBody>
          <a:bodyPr/>
          <a:lstStyle/>
          <a:p>
            <a:fld id="{4572A532-4384-4917-8003-BF45F9D8D984}" type="slidenum">
              <a:rPr lang="en-US" smtClean="0"/>
              <a:t>‹#›</a:t>
            </a:fld>
            <a:endParaRPr lang="en-US"/>
          </a:p>
        </p:txBody>
      </p:sp>
    </p:spTree>
    <p:extLst>
      <p:ext uri="{BB962C8B-B14F-4D97-AF65-F5344CB8AC3E}">
        <p14:creationId xmlns:p14="http://schemas.microsoft.com/office/powerpoint/2010/main" val="37009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879D8-A725-46D7-AB36-0541A42B289A}"/>
              </a:ext>
            </a:extLst>
          </p:cNvPr>
          <p:cNvSpPr>
            <a:spLocks noGrp="1"/>
          </p:cNvSpPr>
          <p:nvPr>
            <p:ph type="dt" sz="half" idx="10"/>
          </p:nvPr>
        </p:nvSpPr>
        <p:spPr/>
        <p:txBody>
          <a:bodyPr/>
          <a:lstStyle/>
          <a:p>
            <a:fld id="{6A7507D3-1575-4A8C-99F8-112A5D1FEA10}" type="datetimeFigureOut">
              <a:rPr lang="en-US" smtClean="0"/>
              <a:t>4/10/2024</a:t>
            </a:fld>
            <a:endParaRPr lang="en-US"/>
          </a:p>
        </p:txBody>
      </p:sp>
      <p:sp>
        <p:nvSpPr>
          <p:cNvPr id="3" name="Footer Placeholder 2">
            <a:extLst>
              <a:ext uri="{FF2B5EF4-FFF2-40B4-BE49-F238E27FC236}">
                <a16:creationId xmlns:a16="http://schemas.microsoft.com/office/drawing/2014/main" id="{D3747C90-F91C-4ED7-A382-20194736B3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9A7A86-1DE8-4B0D-BE64-8907C5C600B2}"/>
              </a:ext>
            </a:extLst>
          </p:cNvPr>
          <p:cNvSpPr>
            <a:spLocks noGrp="1"/>
          </p:cNvSpPr>
          <p:nvPr>
            <p:ph type="sldNum" sz="quarter" idx="12"/>
          </p:nvPr>
        </p:nvSpPr>
        <p:spPr/>
        <p:txBody>
          <a:bodyPr/>
          <a:lstStyle/>
          <a:p>
            <a:fld id="{4572A532-4384-4917-8003-BF45F9D8D984}" type="slidenum">
              <a:rPr lang="en-US" smtClean="0"/>
              <a:t>‹#›</a:t>
            </a:fld>
            <a:endParaRPr lang="en-US"/>
          </a:p>
        </p:txBody>
      </p:sp>
    </p:spTree>
    <p:extLst>
      <p:ext uri="{BB962C8B-B14F-4D97-AF65-F5344CB8AC3E}">
        <p14:creationId xmlns:p14="http://schemas.microsoft.com/office/powerpoint/2010/main" val="376682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A794-5D79-4991-9FFB-94D9DAD3D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B4CCBF-2F50-4988-8826-67FBE0AE6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317F68-17C1-43A0-9B10-DAE27B8B9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18983-923F-4E96-B6D2-F13A2ED4B611}"/>
              </a:ext>
            </a:extLst>
          </p:cNvPr>
          <p:cNvSpPr>
            <a:spLocks noGrp="1"/>
          </p:cNvSpPr>
          <p:nvPr>
            <p:ph type="dt" sz="half" idx="10"/>
          </p:nvPr>
        </p:nvSpPr>
        <p:spPr/>
        <p:txBody>
          <a:bodyPr/>
          <a:lstStyle/>
          <a:p>
            <a:fld id="{6A7507D3-1575-4A8C-99F8-112A5D1FEA10}" type="datetimeFigureOut">
              <a:rPr lang="en-US" smtClean="0"/>
              <a:t>4/10/2024</a:t>
            </a:fld>
            <a:endParaRPr lang="en-US"/>
          </a:p>
        </p:txBody>
      </p:sp>
      <p:sp>
        <p:nvSpPr>
          <p:cNvPr id="6" name="Footer Placeholder 5">
            <a:extLst>
              <a:ext uri="{FF2B5EF4-FFF2-40B4-BE49-F238E27FC236}">
                <a16:creationId xmlns:a16="http://schemas.microsoft.com/office/drawing/2014/main" id="{2F882356-683C-4F22-BF94-57BDB6026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50CB1-6291-4369-8F1C-135929B9C951}"/>
              </a:ext>
            </a:extLst>
          </p:cNvPr>
          <p:cNvSpPr>
            <a:spLocks noGrp="1"/>
          </p:cNvSpPr>
          <p:nvPr>
            <p:ph type="sldNum" sz="quarter" idx="12"/>
          </p:nvPr>
        </p:nvSpPr>
        <p:spPr/>
        <p:txBody>
          <a:bodyPr/>
          <a:lstStyle/>
          <a:p>
            <a:fld id="{4572A532-4384-4917-8003-BF45F9D8D984}" type="slidenum">
              <a:rPr lang="en-US" smtClean="0"/>
              <a:t>‹#›</a:t>
            </a:fld>
            <a:endParaRPr lang="en-US"/>
          </a:p>
        </p:txBody>
      </p:sp>
    </p:spTree>
    <p:extLst>
      <p:ext uri="{BB962C8B-B14F-4D97-AF65-F5344CB8AC3E}">
        <p14:creationId xmlns:p14="http://schemas.microsoft.com/office/powerpoint/2010/main" val="1215797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36B4-17BC-4CB7-8725-1BE49E123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ACD546-62D6-410F-8EA5-25638324E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BEB9FA-E56C-404C-A617-B9EA1594D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CC1AFF-45C6-4D83-8137-3352D255D3FB}"/>
              </a:ext>
            </a:extLst>
          </p:cNvPr>
          <p:cNvSpPr>
            <a:spLocks noGrp="1"/>
          </p:cNvSpPr>
          <p:nvPr>
            <p:ph type="dt" sz="half" idx="10"/>
          </p:nvPr>
        </p:nvSpPr>
        <p:spPr/>
        <p:txBody>
          <a:bodyPr/>
          <a:lstStyle/>
          <a:p>
            <a:fld id="{6A7507D3-1575-4A8C-99F8-112A5D1FEA10}" type="datetimeFigureOut">
              <a:rPr lang="en-US" smtClean="0"/>
              <a:t>4/10/2024</a:t>
            </a:fld>
            <a:endParaRPr lang="en-US"/>
          </a:p>
        </p:txBody>
      </p:sp>
      <p:sp>
        <p:nvSpPr>
          <p:cNvPr id="6" name="Footer Placeholder 5">
            <a:extLst>
              <a:ext uri="{FF2B5EF4-FFF2-40B4-BE49-F238E27FC236}">
                <a16:creationId xmlns:a16="http://schemas.microsoft.com/office/drawing/2014/main" id="{4F426B74-8B33-4B54-BD8E-6D70F5E5C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0311FA-4C39-4343-95FC-4E3332478586}"/>
              </a:ext>
            </a:extLst>
          </p:cNvPr>
          <p:cNvSpPr>
            <a:spLocks noGrp="1"/>
          </p:cNvSpPr>
          <p:nvPr>
            <p:ph type="sldNum" sz="quarter" idx="12"/>
          </p:nvPr>
        </p:nvSpPr>
        <p:spPr/>
        <p:txBody>
          <a:bodyPr/>
          <a:lstStyle/>
          <a:p>
            <a:fld id="{4572A532-4384-4917-8003-BF45F9D8D984}" type="slidenum">
              <a:rPr lang="en-US" smtClean="0"/>
              <a:t>‹#›</a:t>
            </a:fld>
            <a:endParaRPr lang="en-US"/>
          </a:p>
        </p:txBody>
      </p:sp>
    </p:spTree>
    <p:extLst>
      <p:ext uri="{BB962C8B-B14F-4D97-AF65-F5344CB8AC3E}">
        <p14:creationId xmlns:p14="http://schemas.microsoft.com/office/powerpoint/2010/main" val="46593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ED97B8-EC3C-44D3-83AE-C2AD05813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3C2B7A-82D8-423A-9679-1316A79D4C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85282-7B0E-465D-8468-6E81B3686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507D3-1575-4A8C-99F8-112A5D1FEA10}" type="datetimeFigureOut">
              <a:rPr lang="en-US" smtClean="0"/>
              <a:t>4/10/2024</a:t>
            </a:fld>
            <a:endParaRPr lang="en-US"/>
          </a:p>
        </p:txBody>
      </p:sp>
      <p:sp>
        <p:nvSpPr>
          <p:cNvPr id="5" name="Footer Placeholder 4">
            <a:extLst>
              <a:ext uri="{FF2B5EF4-FFF2-40B4-BE49-F238E27FC236}">
                <a16:creationId xmlns:a16="http://schemas.microsoft.com/office/drawing/2014/main" id="{EC2958B5-9E25-45B2-AC2B-E84DE6BEC7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280D38-471B-4152-988E-2278DD11BA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2A532-4384-4917-8003-BF45F9D8D984}" type="slidenum">
              <a:rPr lang="en-US" smtClean="0"/>
              <a:t>‹#›</a:t>
            </a:fld>
            <a:endParaRPr lang="en-US"/>
          </a:p>
        </p:txBody>
      </p:sp>
    </p:spTree>
    <p:extLst>
      <p:ext uri="{BB962C8B-B14F-4D97-AF65-F5344CB8AC3E}">
        <p14:creationId xmlns:p14="http://schemas.microsoft.com/office/powerpoint/2010/main" val="494022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9D455-40FD-46ED-B461-E375FC5BDD35}"/>
              </a:ext>
            </a:extLst>
          </p:cNvPr>
          <p:cNvSpPr>
            <a:spLocks noGrp="1"/>
          </p:cNvSpPr>
          <p:nvPr>
            <p:ph idx="1"/>
          </p:nvPr>
        </p:nvSpPr>
        <p:spPr>
          <a:xfrm>
            <a:off x="441789" y="365125"/>
            <a:ext cx="11322121" cy="4351338"/>
          </a:xfrm>
        </p:spPr>
        <p:txBody>
          <a:bodyPr>
            <a:noAutofit/>
          </a:bodyPr>
          <a:lstStyle/>
          <a:p>
            <a:pPr marL="0" indent="0" algn="just">
              <a:buNone/>
            </a:pPr>
            <a:r>
              <a:rPr lang="vi-VN" sz="5800" b="1" i="0" dirty="0">
                <a:effectLst/>
              </a:rPr>
              <a:t>ĐK. Xin Ngôi Ba Thiên Chúa ngự xuống trên chúng con, ban hồng ân chan chứa thấm nhuần hồn xác chúng con, biến chúng con thành những chiến sĩ theo Chúa Ki - tô, thành nhân chứng Nước Trời cho muôn người trong khắp nơi.</a:t>
            </a:r>
            <a:endParaRPr lang="en-US" sz="5800" b="1" dirty="0"/>
          </a:p>
        </p:txBody>
      </p:sp>
      <p:sp>
        <p:nvSpPr>
          <p:cNvPr id="4" name="TextBox 3">
            <a:extLst>
              <a:ext uri="{FF2B5EF4-FFF2-40B4-BE49-F238E27FC236}">
                <a16:creationId xmlns:a16="http://schemas.microsoft.com/office/drawing/2014/main" id="{21352916-DCAD-4FFC-9638-1F36FB5F2477}"/>
              </a:ext>
            </a:extLst>
          </p:cNvPr>
          <p:cNvSpPr txBox="1"/>
          <p:nvPr/>
        </p:nvSpPr>
        <p:spPr>
          <a:xfrm>
            <a:off x="4066971" y="0"/>
            <a:ext cx="407175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XIN BA NGÔI THIÊN CHÚA</a:t>
            </a:r>
          </a:p>
        </p:txBody>
      </p:sp>
    </p:spTree>
    <p:extLst>
      <p:ext uri="{BB962C8B-B14F-4D97-AF65-F5344CB8AC3E}">
        <p14:creationId xmlns:p14="http://schemas.microsoft.com/office/powerpoint/2010/main" val="94680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122ACC-CCA7-4A40-88E6-0FA32E01FEB8}"/>
              </a:ext>
            </a:extLst>
          </p:cNvPr>
          <p:cNvSpPr>
            <a:spLocks noGrp="1"/>
          </p:cNvSpPr>
          <p:nvPr>
            <p:ph idx="1"/>
          </p:nvPr>
        </p:nvSpPr>
        <p:spPr>
          <a:xfrm>
            <a:off x="359595" y="565475"/>
            <a:ext cx="11404315" cy="5892800"/>
          </a:xfrm>
        </p:spPr>
        <p:txBody>
          <a:bodyPr>
            <a:noAutofit/>
          </a:bodyPr>
          <a:lstStyle/>
          <a:p>
            <a:pPr marL="0" indent="0" algn="just">
              <a:buNone/>
            </a:pPr>
            <a:r>
              <a:rPr lang="vi-VN" sz="6600" b="1" i="0" dirty="0">
                <a:effectLst/>
              </a:rPr>
              <a:t>1. Nguyện Chúa Thánh Thần xin ngự đến, lòng vạn lòng đợi trông Ngài soi sáng, và luyện lọc hầu mong được xứng đáng với danh hiệu Đền Thánh Chúa cao quang.</a:t>
            </a:r>
            <a:endParaRPr lang="en-US" sz="6600" b="1" dirty="0"/>
          </a:p>
        </p:txBody>
      </p:sp>
      <p:sp>
        <p:nvSpPr>
          <p:cNvPr id="4" name="TextBox 3">
            <a:extLst>
              <a:ext uri="{FF2B5EF4-FFF2-40B4-BE49-F238E27FC236}">
                <a16:creationId xmlns:a16="http://schemas.microsoft.com/office/drawing/2014/main" id="{75D65504-56E7-4E8B-8F24-BF16B357B370}"/>
              </a:ext>
            </a:extLst>
          </p:cNvPr>
          <p:cNvSpPr txBox="1"/>
          <p:nvPr/>
        </p:nvSpPr>
        <p:spPr>
          <a:xfrm>
            <a:off x="4066971" y="0"/>
            <a:ext cx="407175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XIN BA NGÔI THIÊN CHÚA</a:t>
            </a:r>
          </a:p>
        </p:txBody>
      </p:sp>
    </p:spTree>
    <p:extLst>
      <p:ext uri="{BB962C8B-B14F-4D97-AF65-F5344CB8AC3E}">
        <p14:creationId xmlns:p14="http://schemas.microsoft.com/office/powerpoint/2010/main" val="251114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9D455-40FD-46ED-B461-E375FC5BDD35}"/>
              </a:ext>
            </a:extLst>
          </p:cNvPr>
          <p:cNvSpPr>
            <a:spLocks noGrp="1"/>
          </p:cNvSpPr>
          <p:nvPr>
            <p:ph idx="1"/>
          </p:nvPr>
        </p:nvSpPr>
        <p:spPr>
          <a:xfrm>
            <a:off x="441789" y="365125"/>
            <a:ext cx="11322121" cy="4351338"/>
          </a:xfrm>
        </p:spPr>
        <p:txBody>
          <a:bodyPr>
            <a:noAutofit/>
          </a:bodyPr>
          <a:lstStyle/>
          <a:p>
            <a:pPr marL="0" indent="0" algn="just">
              <a:buNone/>
            </a:pPr>
            <a:r>
              <a:rPr lang="vi-VN" sz="5800" b="1" i="0" dirty="0">
                <a:effectLst/>
              </a:rPr>
              <a:t>ĐK. Xin Ngôi Ba Thiên Chúa ngự xuống trên chúng con, ban hồng ân chan chứa thấm nhuần hồn xác chúng con, biến chúng con thành những chiến sĩ theo Chúa Ki - tô, thành nhân chứng Nước Trời cho muôn người trong khắp nơi.</a:t>
            </a:r>
            <a:endParaRPr lang="en-US" sz="5800" b="1" dirty="0"/>
          </a:p>
        </p:txBody>
      </p:sp>
      <p:sp>
        <p:nvSpPr>
          <p:cNvPr id="4" name="TextBox 3">
            <a:extLst>
              <a:ext uri="{FF2B5EF4-FFF2-40B4-BE49-F238E27FC236}">
                <a16:creationId xmlns:a16="http://schemas.microsoft.com/office/drawing/2014/main" id="{21352916-DCAD-4FFC-9638-1F36FB5F2477}"/>
              </a:ext>
            </a:extLst>
          </p:cNvPr>
          <p:cNvSpPr txBox="1"/>
          <p:nvPr/>
        </p:nvSpPr>
        <p:spPr>
          <a:xfrm>
            <a:off x="4066971" y="0"/>
            <a:ext cx="407175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XIN BA NGÔI THIÊN CHÚA</a:t>
            </a:r>
          </a:p>
        </p:txBody>
      </p:sp>
    </p:spTree>
    <p:extLst>
      <p:ext uri="{BB962C8B-B14F-4D97-AF65-F5344CB8AC3E}">
        <p14:creationId xmlns:p14="http://schemas.microsoft.com/office/powerpoint/2010/main" val="252565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3A075-9BFA-473C-8BF9-51D2065802D8}"/>
              </a:ext>
            </a:extLst>
          </p:cNvPr>
          <p:cNvSpPr>
            <a:spLocks noGrp="1"/>
          </p:cNvSpPr>
          <p:nvPr>
            <p:ph idx="1"/>
          </p:nvPr>
        </p:nvSpPr>
        <p:spPr>
          <a:xfrm>
            <a:off x="431515" y="642525"/>
            <a:ext cx="11322121" cy="4351338"/>
          </a:xfrm>
        </p:spPr>
        <p:txBody>
          <a:bodyPr>
            <a:noAutofit/>
          </a:bodyPr>
          <a:lstStyle/>
          <a:p>
            <a:pPr marL="0" indent="0" algn="just">
              <a:buNone/>
            </a:pPr>
            <a:r>
              <a:rPr lang="vi-VN" sz="6800" b="1" i="0" dirty="0">
                <a:effectLst/>
              </a:rPr>
              <a:t>2. Nguyện Chúa Thánh Thần xin ngự đến, Ngài là niềm ủi an kẻ than khóc, là mạch nguồn tràn lan mọi ơn phúc suối êm dịu hàn gắn những thương đau.</a:t>
            </a:r>
            <a:endParaRPr lang="en-US" sz="6800" b="1" i="0" dirty="0">
              <a:effectLst/>
            </a:endParaRPr>
          </a:p>
          <a:p>
            <a:pPr marL="0" indent="0" algn="just">
              <a:buNone/>
            </a:pPr>
            <a:br>
              <a:rPr lang="vi-VN" sz="6800" b="1" dirty="0"/>
            </a:br>
            <a:endParaRPr lang="en-US" sz="6800" dirty="0"/>
          </a:p>
        </p:txBody>
      </p:sp>
      <p:sp>
        <p:nvSpPr>
          <p:cNvPr id="4" name="TextBox 3">
            <a:extLst>
              <a:ext uri="{FF2B5EF4-FFF2-40B4-BE49-F238E27FC236}">
                <a16:creationId xmlns:a16="http://schemas.microsoft.com/office/drawing/2014/main" id="{2E209D89-B34B-4755-AE3E-5F5A9EB1CE41}"/>
              </a:ext>
            </a:extLst>
          </p:cNvPr>
          <p:cNvSpPr txBox="1"/>
          <p:nvPr/>
        </p:nvSpPr>
        <p:spPr>
          <a:xfrm>
            <a:off x="4066971" y="0"/>
            <a:ext cx="407175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XIN BA NGÔI THIÊN CHÚA</a:t>
            </a:r>
          </a:p>
        </p:txBody>
      </p:sp>
    </p:spTree>
    <p:extLst>
      <p:ext uri="{BB962C8B-B14F-4D97-AF65-F5344CB8AC3E}">
        <p14:creationId xmlns:p14="http://schemas.microsoft.com/office/powerpoint/2010/main" val="423936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9D455-40FD-46ED-B461-E375FC5BDD35}"/>
              </a:ext>
            </a:extLst>
          </p:cNvPr>
          <p:cNvSpPr>
            <a:spLocks noGrp="1"/>
          </p:cNvSpPr>
          <p:nvPr>
            <p:ph idx="1"/>
          </p:nvPr>
        </p:nvSpPr>
        <p:spPr>
          <a:xfrm>
            <a:off x="441789" y="365125"/>
            <a:ext cx="11322121" cy="4351338"/>
          </a:xfrm>
        </p:spPr>
        <p:txBody>
          <a:bodyPr>
            <a:noAutofit/>
          </a:bodyPr>
          <a:lstStyle/>
          <a:p>
            <a:pPr marL="0" indent="0" algn="just">
              <a:buNone/>
            </a:pPr>
            <a:r>
              <a:rPr lang="vi-VN" sz="5800" b="1" i="0" dirty="0">
                <a:effectLst/>
              </a:rPr>
              <a:t>ĐK. Xin Ngôi Ba Thiên Chúa ngự xuống trên chúng con, ban hồng ân chan chứa thấm nhuần hồn xác chúng con, biến chúng con thành những chiến sĩ theo Chúa Ki - tô, thành nhân chứng Nước Trời cho muôn người trong khắp nơi.</a:t>
            </a:r>
            <a:endParaRPr lang="en-US" sz="5800" b="1" dirty="0"/>
          </a:p>
        </p:txBody>
      </p:sp>
      <p:sp>
        <p:nvSpPr>
          <p:cNvPr id="4" name="TextBox 3">
            <a:extLst>
              <a:ext uri="{FF2B5EF4-FFF2-40B4-BE49-F238E27FC236}">
                <a16:creationId xmlns:a16="http://schemas.microsoft.com/office/drawing/2014/main" id="{21352916-DCAD-4FFC-9638-1F36FB5F2477}"/>
              </a:ext>
            </a:extLst>
          </p:cNvPr>
          <p:cNvSpPr txBox="1"/>
          <p:nvPr/>
        </p:nvSpPr>
        <p:spPr>
          <a:xfrm>
            <a:off x="4066971" y="0"/>
            <a:ext cx="407175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XIN BA NGÔI THIÊN CHÚA</a:t>
            </a:r>
          </a:p>
        </p:txBody>
      </p:sp>
    </p:spTree>
    <p:extLst>
      <p:ext uri="{BB962C8B-B14F-4D97-AF65-F5344CB8AC3E}">
        <p14:creationId xmlns:p14="http://schemas.microsoft.com/office/powerpoint/2010/main" val="288909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5142-C55B-4691-AA89-F9BE07AB9E0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28002F3-B55D-4485-976A-6A9EBD727300}"/>
              </a:ext>
            </a:extLst>
          </p:cNvPr>
          <p:cNvSpPr>
            <a:spLocks noGrp="1"/>
          </p:cNvSpPr>
          <p:nvPr>
            <p:ph idx="1"/>
          </p:nvPr>
        </p:nvSpPr>
        <p:spPr>
          <a:xfrm>
            <a:off x="482885" y="365125"/>
            <a:ext cx="11229654" cy="4351338"/>
          </a:xfrm>
        </p:spPr>
        <p:txBody>
          <a:bodyPr>
            <a:noAutofit/>
          </a:bodyPr>
          <a:lstStyle/>
          <a:p>
            <a:pPr marL="0" indent="0" algn="just">
              <a:buNone/>
            </a:pPr>
            <a:r>
              <a:rPr lang="vi-VN" sz="6600" b="1" i="0" dirty="0">
                <a:effectLst/>
              </a:rPr>
              <a:t>3. Nguyện Chúa Thánh Thần xin ngự đến, này trần hoàn ngợp trong màn u tối, nguyện cầu Ngài dủ thương hằng soi lối, dẫn muôn người tìm đến chốn quang vinh.</a:t>
            </a:r>
            <a:endParaRPr lang="en-US" sz="6600" b="1" i="0" dirty="0">
              <a:effectLst/>
            </a:endParaRPr>
          </a:p>
          <a:p>
            <a:pPr marL="0" indent="0" algn="just">
              <a:buNone/>
            </a:pPr>
            <a:br>
              <a:rPr lang="vi-VN" sz="6600" b="1" dirty="0"/>
            </a:br>
            <a:endParaRPr lang="en-US" sz="6600" dirty="0"/>
          </a:p>
        </p:txBody>
      </p:sp>
      <p:sp>
        <p:nvSpPr>
          <p:cNvPr id="4" name="TextBox 3">
            <a:extLst>
              <a:ext uri="{FF2B5EF4-FFF2-40B4-BE49-F238E27FC236}">
                <a16:creationId xmlns:a16="http://schemas.microsoft.com/office/drawing/2014/main" id="{FEE98629-E017-4D99-AF1D-2B7218FEA38A}"/>
              </a:ext>
            </a:extLst>
          </p:cNvPr>
          <p:cNvSpPr txBox="1"/>
          <p:nvPr/>
        </p:nvSpPr>
        <p:spPr>
          <a:xfrm>
            <a:off x="4066971" y="0"/>
            <a:ext cx="407175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XIN BA NGÔI THIÊN CHÚA</a:t>
            </a:r>
          </a:p>
        </p:txBody>
      </p:sp>
    </p:spTree>
    <p:extLst>
      <p:ext uri="{BB962C8B-B14F-4D97-AF65-F5344CB8AC3E}">
        <p14:creationId xmlns:p14="http://schemas.microsoft.com/office/powerpoint/2010/main" val="219854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9D455-40FD-46ED-B461-E375FC5BDD35}"/>
              </a:ext>
            </a:extLst>
          </p:cNvPr>
          <p:cNvSpPr>
            <a:spLocks noGrp="1"/>
          </p:cNvSpPr>
          <p:nvPr>
            <p:ph idx="1"/>
          </p:nvPr>
        </p:nvSpPr>
        <p:spPr>
          <a:xfrm>
            <a:off x="441789" y="365125"/>
            <a:ext cx="11322121" cy="4351338"/>
          </a:xfrm>
        </p:spPr>
        <p:txBody>
          <a:bodyPr>
            <a:noAutofit/>
          </a:bodyPr>
          <a:lstStyle/>
          <a:p>
            <a:pPr marL="0" indent="0" algn="just">
              <a:buNone/>
            </a:pPr>
            <a:r>
              <a:rPr lang="vi-VN" sz="5800" b="1" i="0" dirty="0">
                <a:effectLst/>
              </a:rPr>
              <a:t>ĐK. Xin Ngôi Ba Thiên Chúa ngự xuống trên chúng con, ban hồng ân chan chứa thấm nhuần hồn xác chúng con, biến chúng con thành những chiến sĩ theo Chúa Ki - tô, thành nhân chứng Nước Trời cho muôn người trong khắp nơi.</a:t>
            </a:r>
            <a:endParaRPr lang="en-US" sz="5800" b="1" dirty="0"/>
          </a:p>
        </p:txBody>
      </p:sp>
      <p:sp>
        <p:nvSpPr>
          <p:cNvPr id="4" name="TextBox 3">
            <a:extLst>
              <a:ext uri="{FF2B5EF4-FFF2-40B4-BE49-F238E27FC236}">
                <a16:creationId xmlns:a16="http://schemas.microsoft.com/office/drawing/2014/main" id="{21352916-DCAD-4FFC-9638-1F36FB5F2477}"/>
              </a:ext>
            </a:extLst>
          </p:cNvPr>
          <p:cNvSpPr txBox="1"/>
          <p:nvPr/>
        </p:nvSpPr>
        <p:spPr>
          <a:xfrm>
            <a:off x="4066971" y="0"/>
            <a:ext cx="407175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XIN BA NGÔI THIÊN CHÚA</a:t>
            </a:r>
          </a:p>
        </p:txBody>
      </p:sp>
    </p:spTree>
    <p:extLst>
      <p:ext uri="{BB962C8B-B14F-4D97-AF65-F5344CB8AC3E}">
        <p14:creationId xmlns:p14="http://schemas.microsoft.com/office/powerpoint/2010/main" val="408116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F83E-64CA-4297-88F5-2C6A072B02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44016C-6DA2-498C-BB18-498C04D9E83D}"/>
              </a:ext>
            </a:extLst>
          </p:cNvPr>
          <p:cNvSpPr>
            <a:spLocks noGrp="1"/>
          </p:cNvSpPr>
          <p:nvPr>
            <p:ph idx="1"/>
          </p:nvPr>
        </p:nvSpPr>
        <p:spPr>
          <a:xfrm>
            <a:off x="410966" y="365125"/>
            <a:ext cx="11322122" cy="4351338"/>
          </a:xfrm>
        </p:spPr>
        <p:txBody>
          <a:bodyPr>
            <a:noAutofit/>
          </a:bodyPr>
          <a:lstStyle/>
          <a:p>
            <a:pPr marL="0" indent="0" algn="just">
              <a:buNone/>
            </a:pPr>
            <a:r>
              <a:rPr lang="vi-VN" sz="6800" b="1" i="0" dirty="0">
                <a:effectLst/>
              </a:rPr>
              <a:t>4. Nguyện Chúa Thánh Thần xin ngự đến, Ngài là niềm cậy trông hồi xao xuyến, nguồn trợ lực kẻ lâm vòng chinh chiến chính sức mạnh trợ giúp giáo dân liên.</a:t>
            </a:r>
            <a:endParaRPr lang="en-US" sz="6800" dirty="0"/>
          </a:p>
        </p:txBody>
      </p:sp>
      <p:sp>
        <p:nvSpPr>
          <p:cNvPr id="4" name="TextBox 3">
            <a:extLst>
              <a:ext uri="{FF2B5EF4-FFF2-40B4-BE49-F238E27FC236}">
                <a16:creationId xmlns:a16="http://schemas.microsoft.com/office/drawing/2014/main" id="{675AA067-F6C4-4FA6-AD40-5B3202AEA4C1}"/>
              </a:ext>
            </a:extLst>
          </p:cNvPr>
          <p:cNvSpPr txBox="1"/>
          <p:nvPr/>
        </p:nvSpPr>
        <p:spPr>
          <a:xfrm>
            <a:off x="4066971" y="0"/>
            <a:ext cx="407175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XIN BA NGÔI THIÊN CHÚA</a:t>
            </a:r>
          </a:p>
        </p:txBody>
      </p:sp>
    </p:spTree>
    <p:extLst>
      <p:ext uri="{BB962C8B-B14F-4D97-AF65-F5344CB8AC3E}">
        <p14:creationId xmlns:p14="http://schemas.microsoft.com/office/powerpoint/2010/main" val="737180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9D455-40FD-46ED-B461-E375FC5BDD35}"/>
              </a:ext>
            </a:extLst>
          </p:cNvPr>
          <p:cNvSpPr>
            <a:spLocks noGrp="1"/>
          </p:cNvSpPr>
          <p:nvPr>
            <p:ph idx="1"/>
          </p:nvPr>
        </p:nvSpPr>
        <p:spPr>
          <a:xfrm>
            <a:off x="441789" y="365125"/>
            <a:ext cx="11322121" cy="4351338"/>
          </a:xfrm>
        </p:spPr>
        <p:txBody>
          <a:bodyPr>
            <a:noAutofit/>
          </a:bodyPr>
          <a:lstStyle/>
          <a:p>
            <a:pPr marL="0" indent="0" algn="just">
              <a:buNone/>
            </a:pPr>
            <a:r>
              <a:rPr lang="vi-VN" sz="5800" b="1" i="0" dirty="0">
                <a:effectLst/>
              </a:rPr>
              <a:t>ĐK. Xin Ngôi Ba Thiên Chúa ngự xuống trên chúng con, ban hồng ân chan chứa thấm nhuần hồn xác chúng con, biến chúng con thành những chiến sĩ theo Chúa Ki - tô, thành nhân chứng Nước Trời cho muôn người trong khắp nơi.</a:t>
            </a:r>
            <a:endParaRPr lang="en-US" sz="5800" b="1" dirty="0"/>
          </a:p>
        </p:txBody>
      </p:sp>
      <p:sp>
        <p:nvSpPr>
          <p:cNvPr id="4" name="TextBox 3">
            <a:extLst>
              <a:ext uri="{FF2B5EF4-FFF2-40B4-BE49-F238E27FC236}">
                <a16:creationId xmlns:a16="http://schemas.microsoft.com/office/drawing/2014/main" id="{21352916-DCAD-4FFC-9638-1F36FB5F2477}"/>
              </a:ext>
            </a:extLst>
          </p:cNvPr>
          <p:cNvSpPr txBox="1"/>
          <p:nvPr/>
        </p:nvSpPr>
        <p:spPr>
          <a:xfrm>
            <a:off x="4066971" y="0"/>
            <a:ext cx="407175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XIN BA NGÔI THIÊN CHÚA</a:t>
            </a:r>
          </a:p>
        </p:txBody>
      </p:sp>
    </p:spTree>
    <p:extLst>
      <p:ext uri="{BB962C8B-B14F-4D97-AF65-F5344CB8AC3E}">
        <p14:creationId xmlns:p14="http://schemas.microsoft.com/office/powerpoint/2010/main" val="2354847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442</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ANDORA</cp:lastModifiedBy>
  <cp:revision>2</cp:revision>
  <dcterms:created xsi:type="dcterms:W3CDTF">2020-07-18T14:42:16Z</dcterms:created>
  <dcterms:modified xsi:type="dcterms:W3CDTF">2024-04-10T04:46:34Z</dcterms:modified>
</cp:coreProperties>
</file>