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DA6D1-2F59-E406-7879-0C3559DA1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61F31-72DE-DB58-E5B0-8237981BF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19E8A-B4F7-7C97-7B82-6CDC4048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BD10-757B-41C9-8373-02358776C51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34C7A-724F-D33A-8668-84388423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FB246-CF6C-DE18-064F-F756BEEE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51C-DD12-468B-A879-1B95B8CDC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1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2394-2A5A-2A9B-08E2-EFF8EEE03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12B39-EE3F-B9E0-5E39-D89E788A8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522A1-BE18-97E3-ABE8-8F5B3F831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BD10-757B-41C9-8373-02358776C51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5E078-1BCC-FF6C-EE3A-84DD3307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E37AE-0116-4DDA-1FBF-DAF91215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51C-DD12-468B-A879-1B95B8CDC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2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508A4-B11E-A8B5-11B3-50ED08212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7F89A-7C34-9196-6F72-DCB176943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FEEB1-70F8-6E25-6BC1-A3B579520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BD10-757B-41C9-8373-02358776C51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3F95D-F39B-E751-E6BF-D0CA5A40C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0AE1E-DF7E-F632-892E-DD765544C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51C-DD12-468B-A879-1B95B8CDC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92787-F589-4EC7-85E8-D7BD64A9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7AD36-7037-A48C-D371-3B6212D8B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AA7C3-DDCF-383D-A1D2-1F98EF907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BD10-757B-41C9-8373-02358776C51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2EE06-9AE1-EB30-0518-AF0F408BD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CEDAE-4351-3171-B741-DB4AADBD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51C-DD12-468B-A879-1B95B8CDC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34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C6D7-F054-D5AA-D60B-3BC73AFE2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FC553-3871-AF70-B7E1-D5BD878F1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0C129-11B1-1603-F48C-E3BCA093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BD10-757B-41C9-8373-02358776C51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22F71-74DC-6765-847C-06DEA77FF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0FE72-E000-797C-44F8-7A507EF4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51C-DD12-468B-A879-1B95B8CDC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1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3680-BAE8-1581-1C11-3C14A784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E274A-6706-9F83-B719-8E8BC8475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9B3E2-F0AC-83B0-E2C7-E53BAC56D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09DF4-9028-5F68-A909-96805FD1C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BD10-757B-41C9-8373-02358776C51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D60BB-6A14-DC21-C952-99F76199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C4C41-FDE5-0D3D-7410-89B252D2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51C-DD12-468B-A879-1B95B8CDC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8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C1AA1-DE9C-5DE5-60DE-7DDB0E1ED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BDE18-F6A1-991B-C70E-8C1A477C2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92103-8B60-CDB1-0928-259D65FBE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6B713-CC1D-6669-1E7C-364016C3F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DCA8F-1C78-F993-3787-AF495E379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087DF9-895E-9650-0EBB-38945594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BD10-757B-41C9-8373-02358776C51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7DB9E3-B5E6-55A5-A6C2-84FBBAF9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6B6771-AD1A-420C-BB12-6EAC5FAF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51C-DD12-468B-A879-1B95B8CDC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35710-6F46-48C3-25FB-CD3DD556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13165-262C-4EB3-A672-28124556D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BD10-757B-41C9-8373-02358776C51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7D155-66BB-EF44-7961-F7F0C977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E1FA9-1264-A9F5-40B6-32FD10187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51C-DD12-468B-A879-1B95B8CDC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4EFFA6-3EA2-F38D-4FF5-719665CAE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BD10-757B-41C9-8373-02358776C51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90B1F1-4465-7A56-5EAD-9BFAC3A0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9AFBA-2708-C05D-7886-703E07F1E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51C-DD12-468B-A879-1B95B8CDC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A09D-33F8-D16F-4DBF-D1C58ED49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C97E8-335C-BFE9-FD51-7A546E774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2A312-F2A0-99A2-F847-AF1818970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2CE58-A647-2238-7E87-E4196ACE5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BD10-757B-41C9-8373-02358776C51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1D8CD-78E8-C45B-726C-3F5A1A7E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BF11E-57F4-DDB6-0955-D53EDDD8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51C-DD12-468B-A879-1B95B8CDC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7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011C-F7B9-3E03-0E43-89D3F064F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3FD589-9A3A-B7F0-B1CA-A13647749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EF49A-7BF5-92A8-B54B-B39C12EEB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DB97A-40E7-A2CB-FB03-A6AEC933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BD10-757B-41C9-8373-02358776C51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224A9-34D2-49B9-CF2D-369F02031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307AF-4B7F-EC00-4441-46E9D025F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51C-DD12-468B-A879-1B95B8CDC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1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476B00-34B1-4824-3B3C-8245C33C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D8CD8-5CC1-98A5-1C86-97BB27059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E0973-519A-484B-F272-FE925C891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6BD10-757B-41C9-8373-02358776C51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2B538-386D-4C3E-9660-52891917B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52217-8D3F-4D34-4D64-D2171234F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6E51C-DD12-468B-A879-1B95B8CDC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1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DB401-EB87-CF72-1D14-55E730BA8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545" y="659325"/>
            <a:ext cx="11611303" cy="60674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Lạy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Chúa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Giê-su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nguyện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Ngài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tiếng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Ngài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âm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thầm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khiêm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tốn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Lạy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Chúa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Giê-su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, con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luôn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mong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Chúa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xin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lòng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vui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thỏa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Ngài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E2AA5-C192-4C45-8B1F-9BA25D2B7749}"/>
              </a:ext>
            </a:extLst>
          </p:cNvPr>
          <p:cNvSpPr txBox="1"/>
          <p:nvPr/>
        </p:nvSpPr>
        <p:spPr>
          <a:xfrm>
            <a:off x="4994578" y="51680"/>
            <a:ext cx="2202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XIN BÊN CON</a:t>
            </a:r>
          </a:p>
        </p:txBody>
      </p:sp>
    </p:spTree>
    <p:extLst>
      <p:ext uri="{BB962C8B-B14F-4D97-AF65-F5344CB8AC3E}">
        <p14:creationId xmlns:p14="http://schemas.microsoft.com/office/powerpoint/2010/main" val="296676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15C06-7C0B-6743-F8C7-428828579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56080-3B69-6338-0297-56CAF85ED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11" y="365125"/>
            <a:ext cx="11473732" cy="61277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Nguyện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xin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Chúa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luôn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luôn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con,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đời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xin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dâng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trọn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Chúa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trọn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niềm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ước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mơ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xin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mãi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Chúa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ơi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1F350-71B9-4DAC-ADCD-23C0EAA1288C}"/>
              </a:ext>
            </a:extLst>
          </p:cNvPr>
          <p:cNvSpPr txBox="1"/>
          <p:nvPr/>
        </p:nvSpPr>
        <p:spPr>
          <a:xfrm>
            <a:off x="4994578" y="35778"/>
            <a:ext cx="2202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XIN BÊN CON</a:t>
            </a:r>
          </a:p>
        </p:txBody>
      </p:sp>
    </p:spTree>
    <p:extLst>
      <p:ext uri="{BB962C8B-B14F-4D97-AF65-F5344CB8AC3E}">
        <p14:creationId xmlns:p14="http://schemas.microsoft.com/office/powerpoint/2010/main" val="389365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D2D09-5176-0C4E-17B5-FDF8107DA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6BE44-7FE0-3229-C041-27251C145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357172"/>
            <a:ext cx="11433976" cy="6663829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Chúa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con,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đời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mãi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tươi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đẹp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lòng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ấm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nồng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hồn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an.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Chúa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bao la,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nếm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mến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ngọt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ngào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, tri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ân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Ngài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êm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đềm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47C17B-9788-45AF-9268-6458FBE4C260}"/>
              </a:ext>
            </a:extLst>
          </p:cNvPr>
          <p:cNvSpPr txBox="1"/>
          <p:nvPr/>
        </p:nvSpPr>
        <p:spPr>
          <a:xfrm>
            <a:off x="4994578" y="35778"/>
            <a:ext cx="2202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XIN BÊN CON</a:t>
            </a:r>
          </a:p>
        </p:txBody>
      </p:sp>
    </p:spTree>
    <p:extLst>
      <p:ext uri="{BB962C8B-B14F-4D97-AF65-F5344CB8AC3E}">
        <p14:creationId xmlns:p14="http://schemas.microsoft.com/office/powerpoint/2010/main" val="262844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56080-3B69-6338-0297-56CAF85ED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9" y="428733"/>
            <a:ext cx="11481683" cy="61277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Nguyện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xin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Chúa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luôn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luôn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con,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đời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xin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dâng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trọn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Chúa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trọn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niềm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ước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mơ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xin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mãi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Chúa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ơi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16CFA7-FAFB-455C-82B2-93B977C7EA11}"/>
              </a:ext>
            </a:extLst>
          </p:cNvPr>
          <p:cNvSpPr txBox="1"/>
          <p:nvPr/>
        </p:nvSpPr>
        <p:spPr>
          <a:xfrm>
            <a:off x="4994578" y="27827"/>
            <a:ext cx="2202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XIN BÊN CON</a:t>
            </a:r>
          </a:p>
        </p:txBody>
      </p:sp>
    </p:spTree>
    <p:extLst>
      <p:ext uri="{BB962C8B-B14F-4D97-AF65-F5344CB8AC3E}">
        <p14:creationId xmlns:p14="http://schemas.microsoft.com/office/powerpoint/2010/main" val="248982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48EA-94B4-33D2-D197-8353CFC73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11" y="396928"/>
            <a:ext cx="11473732" cy="68626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Lạy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Chúa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, bao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xa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Ngài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chẳng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tiếng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Ngài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thương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anh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Lạy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Chúa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xin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Ngài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xin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tẩy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giống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Ngài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63CDD-48F6-479E-8B91-85D482F168E8}"/>
              </a:ext>
            </a:extLst>
          </p:cNvPr>
          <p:cNvSpPr txBox="1"/>
          <p:nvPr/>
        </p:nvSpPr>
        <p:spPr>
          <a:xfrm>
            <a:off x="4994578" y="51680"/>
            <a:ext cx="2202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XIN BÊN CON</a:t>
            </a:r>
          </a:p>
        </p:txBody>
      </p:sp>
    </p:spTree>
    <p:extLst>
      <p:ext uri="{BB962C8B-B14F-4D97-AF65-F5344CB8AC3E}">
        <p14:creationId xmlns:p14="http://schemas.microsoft.com/office/powerpoint/2010/main" val="1226112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56080-3B69-6338-0297-56CAF85ED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101" y="603663"/>
            <a:ext cx="11545294" cy="61277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Nguyện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xin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Chúa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luôn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luôn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con,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đời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xin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dâng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trọn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Chúa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trọn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niềm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ước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mơ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xin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mãi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Chúa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ơi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9D5B9E-10F2-44EE-872C-CAD0A738AA23}"/>
              </a:ext>
            </a:extLst>
          </p:cNvPr>
          <p:cNvSpPr txBox="1"/>
          <p:nvPr/>
        </p:nvSpPr>
        <p:spPr>
          <a:xfrm>
            <a:off x="4994578" y="51680"/>
            <a:ext cx="2202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XIN BÊN CON</a:t>
            </a:r>
          </a:p>
        </p:txBody>
      </p:sp>
    </p:spTree>
    <p:extLst>
      <p:ext uri="{BB962C8B-B14F-4D97-AF65-F5344CB8AC3E}">
        <p14:creationId xmlns:p14="http://schemas.microsoft.com/office/powerpoint/2010/main" val="254695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259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Phuong2103 Do</dc:creator>
  <cp:lastModifiedBy>ANHBAO IT</cp:lastModifiedBy>
  <cp:revision>2</cp:revision>
  <dcterms:created xsi:type="dcterms:W3CDTF">2023-05-27T10:04:28Z</dcterms:created>
  <dcterms:modified xsi:type="dcterms:W3CDTF">2024-04-09T15:42:46Z</dcterms:modified>
</cp:coreProperties>
</file>