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2" r:id="rId5"/>
    <p:sldId id="261"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1" d="100"/>
          <a:sy n="61" d="100"/>
        </p:scale>
        <p:origin x="8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913D-4240-4D2A-B963-DC5E027143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FD06C2-EF94-4BFE-9D6C-D49C9B28CE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9A5661-1E53-4DBD-8CB9-2FC71EAE82A6}"/>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5" name="Footer Placeholder 4">
            <a:extLst>
              <a:ext uri="{FF2B5EF4-FFF2-40B4-BE49-F238E27FC236}">
                <a16:creationId xmlns:a16="http://schemas.microsoft.com/office/drawing/2014/main" id="{456E25BA-6845-4EAC-A8B8-B77F7E8760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D60E3F-9135-4B15-A784-1E5BFB89334C}"/>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104413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4747-6D66-4A35-AB7D-2AC3CF9BB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C3015A-6883-4C5E-8545-C79C637EC0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55EC7-105A-47B4-8147-BB154DAEC962}"/>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5" name="Footer Placeholder 4">
            <a:extLst>
              <a:ext uri="{FF2B5EF4-FFF2-40B4-BE49-F238E27FC236}">
                <a16:creationId xmlns:a16="http://schemas.microsoft.com/office/drawing/2014/main" id="{F8DBA6A8-8912-4743-8325-98702ECC9E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E41D2-AC12-4ED0-918B-623E09B74362}"/>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271728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88BB5B-42A3-4883-9590-937D2FFBDD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902C2B-A28F-4030-A59B-1A5D9026026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EEE77-47F2-40EF-BE28-39FFE5EDE2C9}"/>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5" name="Footer Placeholder 4">
            <a:extLst>
              <a:ext uri="{FF2B5EF4-FFF2-40B4-BE49-F238E27FC236}">
                <a16:creationId xmlns:a16="http://schemas.microsoft.com/office/drawing/2014/main" id="{806FD0E8-9B2A-401B-BBB9-B0B034CC37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49D69-3E8D-4F1F-A586-45730018274E}"/>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2117766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89FF0-3919-4D9D-A213-BD8C7956F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F703CB-9E25-4543-B654-0BBFD005986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2FEA3-09B9-4894-8069-0ECAD1AF4C90}"/>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5" name="Footer Placeholder 4">
            <a:extLst>
              <a:ext uri="{FF2B5EF4-FFF2-40B4-BE49-F238E27FC236}">
                <a16:creationId xmlns:a16="http://schemas.microsoft.com/office/drawing/2014/main" id="{FB264423-1D5E-45B6-830A-BED27D701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18660-B446-4434-BD01-EFE68B0C6021}"/>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3154471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A12A7-EF51-4F1B-B0F4-BDC87E5498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402C0C-F0A2-4F8B-A503-D8E5A47F76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A9BCBAD-0B65-4D39-9CB3-99BE871FB2E9}"/>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5" name="Footer Placeholder 4">
            <a:extLst>
              <a:ext uri="{FF2B5EF4-FFF2-40B4-BE49-F238E27FC236}">
                <a16:creationId xmlns:a16="http://schemas.microsoft.com/office/drawing/2014/main" id="{508D6AE7-4BB6-478C-A603-9684C29511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FAC1A-8ED9-4231-8C0E-CC2A0CD025A4}"/>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1937564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AF742-4F05-4B38-AD49-340D7E5A2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7F894-0051-42D6-AF5F-02C504F426F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C3380F-9D51-4D11-A666-DE3EFE35607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A7B9A9-6433-4BE8-A20F-0BBC87E25CFC}"/>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6" name="Footer Placeholder 5">
            <a:extLst>
              <a:ext uri="{FF2B5EF4-FFF2-40B4-BE49-F238E27FC236}">
                <a16:creationId xmlns:a16="http://schemas.microsoft.com/office/drawing/2014/main" id="{016C21E0-F05E-4937-996D-7C6E863C5A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F2C775-DD7B-413F-9127-BA37CC35C7BC}"/>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1602439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534DF-39D4-4381-815E-D380386826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C12CC9-6BEB-4ED7-BC46-EA8992E238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2B859F-BAB9-4C2F-AF79-73419E1466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4FF46C-DD4D-48B1-BFDA-E0530F2E11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927154-6760-48F3-BCB3-13CFE4025E8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AB3E7-1855-4878-8E0C-778496571BA7}"/>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8" name="Footer Placeholder 7">
            <a:extLst>
              <a:ext uri="{FF2B5EF4-FFF2-40B4-BE49-F238E27FC236}">
                <a16:creationId xmlns:a16="http://schemas.microsoft.com/office/drawing/2014/main" id="{D45EECBD-D02E-4FE7-B5EE-46D8B5395C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7B19EC-DE93-4114-BD65-D00B9DBDCCED}"/>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254423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CE19-796D-4B25-B772-EF265E73DC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47A6BA-BCC6-445C-B7C6-3B930130873C}"/>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4" name="Footer Placeholder 3">
            <a:extLst>
              <a:ext uri="{FF2B5EF4-FFF2-40B4-BE49-F238E27FC236}">
                <a16:creationId xmlns:a16="http://schemas.microsoft.com/office/drawing/2014/main" id="{0A89EF31-E037-4380-B5D0-CD797F4AAF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9B56318-A424-4358-9CDD-EF828F31425D}"/>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112612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DF621-2A30-457E-A273-2A124F053874}"/>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3" name="Footer Placeholder 2">
            <a:extLst>
              <a:ext uri="{FF2B5EF4-FFF2-40B4-BE49-F238E27FC236}">
                <a16:creationId xmlns:a16="http://schemas.microsoft.com/office/drawing/2014/main" id="{AB725022-9A93-45E9-BF59-3C40FAFE1B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0E3579-81A4-498C-A8AD-AD1DD366DA84}"/>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15495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9DCD4-7F6E-49EA-8184-41287B757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174228-0461-44E6-882A-DD500052BA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E58FE3-25FF-4893-8120-7D7E8288D9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2BC180A-C0E1-4ABD-AA03-F980BA951C0E}"/>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6" name="Footer Placeholder 5">
            <a:extLst>
              <a:ext uri="{FF2B5EF4-FFF2-40B4-BE49-F238E27FC236}">
                <a16:creationId xmlns:a16="http://schemas.microsoft.com/office/drawing/2014/main" id="{9E847FFA-2425-458E-8666-0B65D93110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EF482-ED0A-4B82-AD1A-7E2608FE81C1}"/>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93988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F98B8-7F24-44F3-B1F8-D77ADD00EC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0A53C4E-2997-4B01-97E2-16546DC086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320BC2-E7AE-40CF-A936-FD54D9557C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B9CD20-0228-4D06-8862-A5955033BD7D}"/>
              </a:ext>
            </a:extLst>
          </p:cNvPr>
          <p:cNvSpPr>
            <a:spLocks noGrp="1"/>
          </p:cNvSpPr>
          <p:nvPr>
            <p:ph type="dt" sz="half" idx="10"/>
          </p:nvPr>
        </p:nvSpPr>
        <p:spPr/>
        <p:txBody>
          <a:bodyPr/>
          <a:lstStyle/>
          <a:p>
            <a:fld id="{43975919-30EC-4FDA-93A0-827F64EB8D16}" type="datetimeFigureOut">
              <a:rPr lang="en-US" smtClean="0"/>
              <a:t>4/10/2024</a:t>
            </a:fld>
            <a:endParaRPr lang="en-US"/>
          </a:p>
        </p:txBody>
      </p:sp>
      <p:sp>
        <p:nvSpPr>
          <p:cNvPr id="6" name="Footer Placeholder 5">
            <a:extLst>
              <a:ext uri="{FF2B5EF4-FFF2-40B4-BE49-F238E27FC236}">
                <a16:creationId xmlns:a16="http://schemas.microsoft.com/office/drawing/2014/main" id="{7D58FF13-BB8F-42CE-BED6-1B9C34BEC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8437E1-A83D-44DE-8DA5-C9ACE809DFEC}"/>
              </a:ext>
            </a:extLst>
          </p:cNvPr>
          <p:cNvSpPr>
            <a:spLocks noGrp="1"/>
          </p:cNvSpPr>
          <p:nvPr>
            <p:ph type="sldNum" sz="quarter" idx="12"/>
          </p:nvPr>
        </p:nvSpPr>
        <p:spPr/>
        <p:txBody>
          <a:bodyPr/>
          <a:lstStyle/>
          <a:p>
            <a:fld id="{8687F2E0-859F-4B72-9458-ED685784F31E}" type="slidenum">
              <a:rPr lang="en-US" smtClean="0"/>
              <a:t>‹#›</a:t>
            </a:fld>
            <a:endParaRPr lang="en-US"/>
          </a:p>
        </p:txBody>
      </p:sp>
    </p:spTree>
    <p:extLst>
      <p:ext uri="{BB962C8B-B14F-4D97-AF65-F5344CB8AC3E}">
        <p14:creationId xmlns:p14="http://schemas.microsoft.com/office/powerpoint/2010/main" val="4079186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8AA35-2746-4CE7-BF83-4117825E13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BC33A2-4825-46E5-87DB-96971790BE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2818F-F1B0-4528-9934-8488C69D60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75919-30EC-4FDA-93A0-827F64EB8D16}" type="datetimeFigureOut">
              <a:rPr lang="en-US" smtClean="0"/>
              <a:t>4/10/2024</a:t>
            </a:fld>
            <a:endParaRPr lang="en-US"/>
          </a:p>
        </p:txBody>
      </p:sp>
      <p:sp>
        <p:nvSpPr>
          <p:cNvPr id="5" name="Footer Placeholder 4">
            <a:extLst>
              <a:ext uri="{FF2B5EF4-FFF2-40B4-BE49-F238E27FC236}">
                <a16:creationId xmlns:a16="http://schemas.microsoft.com/office/drawing/2014/main" id="{08E5EF17-A372-4658-A17F-858FF76AF9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93D497-5C05-464F-8A26-865F22C58F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7F2E0-859F-4B72-9458-ED685784F31E}" type="slidenum">
              <a:rPr lang="en-US" smtClean="0"/>
              <a:t>‹#›</a:t>
            </a:fld>
            <a:endParaRPr lang="en-US"/>
          </a:p>
        </p:txBody>
      </p:sp>
    </p:spTree>
    <p:extLst>
      <p:ext uri="{BB962C8B-B14F-4D97-AF65-F5344CB8AC3E}">
        <p14:creationId xmlns:p14="http://schemas.microsoft.com/office/powerpoint/2010/main" val="672591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C1FD8-DCB3-47F4-9FB1-0DDA14810B82}"/>
              </a:ext>
            </a:extLst>
          </p:cNvPr>
          <p:cNvSpPr>
            <a:spLocks noGrp="1"/>
          </p:cNvSpPr>
          <p:nvPr>
            <p:ph idx="1"/>
          </p:nvPr>
        </p:nvSpPr>
        <p:spPr>
          <a:xfrm>
            <a:off x="0" y="506137"/>
            <a:ext cx="12192000" cy="4351338"/>
          </a:xfrm>
        </p:spPr>
        <p:txBody>
          <a:bodyPr>
            <a:noAutofit/>
          </a:bodyPr>
          <a:lstStyle/>
          <a:p>
            <a:pPr marL="0" indent="0" algn="just">
              <a:buNone/>
            </a:pPr>
            <a:r>
              <a:rPr lang="vi-VN" sz="7200" b="1" dirty="0"/>
              <a:t>1. Đời con như của lễ không hề ngưng như tấm bánh luôn để dâng</a:t>
            </a:r>
            <a:r>
              <a:rPr lang="en-US" sz="7200" b="1" dirty="0"/>
              <a:t>. </a:t>
            </a:r>
            <a:r>
              <a:rPr lang="vi-VN" sz="7200" b="1" dirty="0"/>
              <a:t>Tình con như ánh nến luôn bừng cháy trong tình Chúa sáng như hừng đông. </a:t>
            </a:r>
            <a:br>
              <a:rPr lang="vi-VN" sz="7200" b="1" dirty="0"/>
            </a:br>
            <a:br>
              <a:rPr lang="vi-VN" sz="7200" b="1" dirty="0"/>
            </a:br>
            <a:endParaRPr lang="en-US" sz="7200" b="1" dirty="0"/>
          </a:p>
        </p:txBody>
      </p:sp>
      <p:sp>
        <p:nvSpPr>
          <p:cNvPr id="6" name="TextBox 5">
            <a:extLst>
              <a:ext uri="{FF2B5EF4-FFF2-40B4-BE49-F238E27FC236}">
                <a16:creationId xmlns:a16="http://schemas.microsoft.com/office/drawing/2014/main" id="{8474447F-7E33-46AE-B48A-FC8148476A7D}"/>
              </a:ext>
            </a:extLst>
          </p:cNvPr>
          <p:cNvSpPr txBox="1"/>
          <p:nvPr/>
        </p:nvSpPr>
        <p:spPr>
          <a:xfrm>
            <a:off x="5231818" y="51373"/>
            <a:ext cx="168988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DÂNG</a:t>
            </a:r>
          </a:p>
        </p:txBody>
      </p:sp>
    </p:spTree>
    <p:extLst>
      <p:ext uri="{BB962C8B-B14F-4D97-AF65-F5344CB8AC3E}">
        <p14:creationId xmlns:p14="http://schemas.microsoft.com/office/powerpoint/2010/main" val="1092923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31EEF-8EB1-4BD4-9D3B-CA310577F9B3}"/>
              </a:ext>
            </a:extLst>
          </p:cNvPr>
          <p:cNvSpPr>
            <a:spLocks noGrp="1"/>
          </p:cNvSpPr>
          <p:nvPr>
            <p:ph idx="1"/>
          </p:nvPr>
        </p:nvSpPr>
        <p:spPr>
          <a:xfrm>
            <a:off x="304799" y="438123"/>
            <a:ext cx="11518605" cy="4351338"/>
          </a:xfrm>
        </p:spPr>
        <p:txBody>
          <a:bodyPr>
            <a:noAutofit/>
          </a:bodyPr>
          <a:lstStyle/>
          <a:p>
            <a:pPr marL="0" indent="0" algn="just">
              <a:buNone/>
            </a:pPr>
            <a:r>
              <a:rPr lang="vi-VN" sz="5800" b="1" dirty="0"/>
              <a:t>ĐK: Xin dâng Chúa trọn đời con như làn gió nhẹ, quyện làn hương của tình Chúa để con chia sẻ cho nhân thế. Trọn đời con là lời mang sứ điệp Tin Mừng, là dòng sông mang đến cho nhân trần phù sa chứa chan hồng ân.</a:t>
            </a:r>
            <a:endParaRPr lang="en-US" sz="5800" b="1" dirty="0"/>
          </a:p>
        </p:txBody>
      </p:sp>
      <p:sp>
        <p:nvSpPr>
          <p:cNvPr id="4" name="TextBox 3">
            <a:extLst>
              <a:ext uri="{FF2B5EF4-FFF2-40B4-BE49-F238E27FC236}">
                <a16:creationId xmlns:a16="http://schemas.microsoft.com/office/drawing/2014/main" id="{DCC670B6-9DD0-4BF6-89FB-E5C4B745A176}"/>
              </a:ext>
            </a:extLst>
          </p:cNvPr>
          <p:cNvSpPr txBox="1"/>
          <p:nvPr/>
        </p:nvSpPr>
        <p:spPr>
          <a:xfrm>
            <a:off x="5231818" y="51373"/>
            <a:ext cx="168988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DÂNG</a:t>
            </a:r>
          </a:p>
        </p:txBody>
      </p:sp>
    </p:spTree>
    <p:extLst>
      <p:ext uri="{BB962C8B-B14F-4D97-AF65-F5344CB8AC3E}">
        <p14:creationId xmlns:p14="http://schemas.microsoft.com/office/powerpoint/2010/main" val="3911700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E856-62A7-4203-A214-A1DB613F3B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4EEC262-7783-4A25-A84D-EF5BD0BED1AE}"/>
              </a:ext>
            </a:extLst>
          </p:cNvPr>
          <p:cNvSpPr>
            <a:spLocks noGrp="1"/>
          </p:cNvSpPr>
          <p:nvPr>
            <p:ph idx="1"/>
          </p:nvPr>
        </p:nvSpPr>
        <p:spPr>
          <a:xfrm>
            <a:off x="168675" y="0"/>
            <a:ext cx="12192000" cy="4351338"/>
          </a:xfrm>
        </p:spPr>
        <p:txBody>
          <a:bodyPr>
            <a:noAutofit/>
          </a:bodyPr>
          <a:lstStyle/>
          <a:p>
            <a:pPr marL="0" indent="0" algn="just">
              <a:lnSpc>
                <a:spcPct val="100000"/>
              </a:lnSpc>
              <a:buNone/>
            </a:pPr>
            <a:r>
              <a:rPr lang="vi-VN" sz="7200" b="1" dirty="0"/>
              <a:t>2. Ngài chọn con tuy con không có chi là công, con luôn không xứng như Ngài mong</a:t>
            </a:r>
            <a:r>
              <a:rPr lang="en-US" sz="7200" b="1" dirty="0"/>
              <a:t>. </a:t>
            </a:r>
            <a:r>
              <a:rPr lang="vi-VN" sz="7200" b="1" dirty="0"/>
              <a:t>Tình con quá thiếu thốn để đền đáp như giọt nước sánh với biển </a:t>
            </a:r>
            <a:r>
              <a:rPr lang="en-US" sz="7200" b="1" dirty="0"/>
              <a:t>Đ</a:t>
            </a:r>
            <a:r>
              <a:rPr lang="vi-VN" sz="7200" b="1" dirty="0"/>
              <a:t>ông. </a:t>
            </a:r>
            <a:br>
              <a:rPr lang="vi-VN" sz="7200" b="1" dirty="0"/>
            </a:br>
            <a:br>
              <a:rPr lang="vi-VN" sz="7200" b="1" dirty="0"/>
            </a:br>
            <a:endParaRPr lang="en-US" sz="7200" b="1" dirty="0"/>
          </a:p>
        </p:txBody>
      </p:sp>
    </p:spTree>
    <p:extLst>
      <p:ext uri="{BB962C8B-B14F-4D97-AF65-F5344CB8AC3E}">
        <p14:creationId xmlns:p14="http://schemas.microsoft.com/office/powerpoint/2010/main" val="369619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31EEF-8EB1-4BD4-9D3B-CA310577F9B3}"/>
              </a:ext>
            </a:extLst>
          </p:cNvPr>
          <p:cNvSpPr>
            <a:spLocks noGrp="1"/>
          </p:cNvSpPr>
          <p:nvPr>
            <p:ph idx="1"/>
          </p:nvPr>
        </p:nvSpPr>
        <p:spPr>
          <a:xfrm>
            <a:off x="304799" y="438123"/>
            <a:ext cx="11518605" cy="4351338"/>
          </a:xfrm>
        </p:spPr>
        <p:txBody>
          <a:bodyPr>
            <a:noAutofit/>
          </a:bodyPr>
          <a:lstStyle/>
          <a:p>
            <a:pPr marL="0" indent="0" algn="just">
              <a:buNone/>
            </a:pPr>
            <a:r>
              <a:rPr lang="vi-VN" sz="5800" b="1" dirty="0"/>
              <a:t>ĐK: Xin dâng Chúa trọn đời con như làn gió nhẹ, quyện làn hương của tình Chúa để con chia sẻ cho nhân thế. Trọn đời con là lời mang sứ điệp Tin Mừng, là dòng sông mang đến cho nhân trần phù sa chứa chan hồng ân.</a:t>
            </a:r>
            <a:endParaRPr lang="en-US" sz="5800" b="1" dirty="0"/>
          </a:p>
        </p:txBody>
      </p:sp>
      <p:sp>
        <p:nvSpPr>
          <p:cNvPr id="4" name="TextBox 3">
            <a:extLst>
              <a:ext uri="{FF2B5EF4-FFF2-40B4-BE49-F238E27FC236}">
                <a16:creationId xmlns:a16="http://schemas.microsoft.com/office/drawing/2014/main" id="{DCC670B6-9DD0-4BF6-89FB-E5C4B745A176}"/>
              </a:ext>
            </a:extLst>
          </p:cNvPr>
          <p:cNvSpPr txBox="1"/>
          <p:nvPr/>
        </p:nvSpPr>
        <p:spPr>
          <a:xfrm>
            <a:off x="5231818" y="51373"/>
            <a:ext cx="168988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DÂNG</a:t>
            </a:r>
          </a:p>
        </p:txBody>
      </p:sp>
    </p:spTree>
    <p:extLst>
      <p:ext uri="{BB962C8B-B14F-4D97-AF65-F5344CB8AC3E}">
        <p14:creationId xmlns:p14="http://schemas.microsoft.com/office/powerpoint/2010/main" val="1765392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B22A4-D7E7-4079-9D2D-F3E455E29A6E}"/>
              </a:ext>
            </a:extLst>
          </p:cNvPr>
          <p:cNvSpPr>
            <a:spLocks noGrp="1"/>
          </p:cNvSpPr>
          <p:nvPr>
            <p:ph idx="1"/>
          </p:nvPr>
        </p:nvSpPr>
        <p:spPr>
          <a:xfrm>
            <a:off x="350874" y="73570"/>
            <a:ext cx="11557591" cy="6176963"/>
          </a:xfrm>
        </p:spPr>
        <p:txBody>
          <a:bodyPr>
            <a:noAutofit/>
          </a:bodyPr>
          <a:lstStyle/>
          <a:p>
            <a:pPr marL="0" indent="0" algn="just">
              <a:buNone/>
            </a:pPr>
            <a:r>
              <a:rPr lang="vi-VN" sz="7000" b="1" dirty="0"/>
              <a:t>3. Bằng niềm tin con đi theo Chúa không bận vướng, đây con tim biến nên Lễ dâng </a:t>
            </a:r>
            <a:r>
              <a:rPr lang="en-US" sz="7000" b="1" dirty="0"/>
              <a:t>. </a:t>
            </a:r>
            <a:r>
              <a:rPr lang="vi-VN" sz="7000" b="1" dirty="0"/>
              <a:t>Nguyện tẩy xóa những vướng mắc của lầm lỡ xin bù đắp những chi còn nhơ.</a:t>
            </a:r>
            <a:endParaRPr lang="en-US" sz="7000" b="1" dirty="0"/>
          </a:p>
        </p:txBody>
      </p:sp>
    </p:spTree>
    <p:extLst>
      <p:ext uri="{BB962C8B-B14F-4D97-AF65-F5344CB8AC3E}">
        <p14:creationId xmlns:p14="http://schemas.microsoft.com/office/powerpoint/2010/main" val="549457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D31EEF-8EB1-4BD4-9D3B-CA310577F9B3}"/>
              </a:ext>
            </a:extLst>
          </p:cNvPr>
          <p:cNvSpPr>
            <a:spLocks noGrp="1"/>
          </p:cNvSpPr>
          <p:nvPr>
            <p:ph idx="1"/>
          </p:nvPr>
        </p:nvSpPr>
        <p:spPr>
          <a:xfrm>
            <a:off x="304799" y="438123"/>
            <a:ext cx="11518605" cy="4351338"/>
          </a:xfrm>
        </p:spPr>
        <p:txBody>
          <a:bodyPr>
            <a:noAutofit/>
          </a:bodyPr>
          <a:lstStyle/>
          <a:p>
            <a:pPr marL="0" indent="0" algn="just">
              <a:buNone/>
            </a:pPr>
            <a:r>
              <a:rPr lang="vi-VN" sz="5800" b="1" dirty="0"/>
              <a:t>ĐK: Xin dâng Chúa trọn đời con như làn gió nhẹ, quyện làn hương của tình Chúa để con chia sẻ cho nhân thế. Trọn đời con là lời mang sứ điệp Tin Mừng, là dòng sông mang đến cho nhân trần phù sa chứa chan hồng ân.</a:t>
            </a:r>
            <a:endParaRPr lang="en-US" sz="5800" b="1" dirty="0"/>
          </a:p>
        </p:txBody>
      </p:sp>
      <p:sp>
        <p:nvSpPr>
          <p:cNvPr id="4" name="TextBox 3">
            <a:extLst>
              <a:ext uri="{FF2B5EF4-FFF2-40B4-BE49-F238E27FC236}">
                <a16:creationId xmlns:a16="http://schemas.microsoft.com/office/drawing/2014/main" id="{DCC670B6-9DD0-4BF6-89FB-E5C4B745A176}"/>
              </a:ext>
            </a:extLst>
          </p:cNvPr>
          <p:cNvSpPr txBox="1"/>
          <p:nvPr/>
        </p:nvSpPr>
        <p:spPr>
          <a:xfrm>
            <a:off x="5231818" y="51373"/>
            <a:ext cx="1689886"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XIN DÂNG</a:t>
            </a:r>
          </a:p>
        </p:txBody>
      </p:sp>
    </p:spTree>
    <p:extLst>
      <p:ext uri="{BB962C8B-B14F-4D97-AF65-F5344CB8AC3E}">
        <p14:creationId xmlns:p14="http://schemas.microsoft.com/office/powerpoint/2010/main" val="988208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280</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:Trèo lên cao sơn</dc:title>
  <dc:creator>DO PHUONG</dc:creator>
  <cp:lastModifiedBy>ANDORA</cp:lastModifiedBy>
  <cp:revision>7</cp:revision>
  <dcterms:created xsi:type="dcterms:W3CDTF">2018-10-20T07:44:26Z</dcterms:created>
  <dcterms:modified xsi:type="dcterms:W3CDTF">2024-04-10T04:20:02Z</dcterms:modified>
</cp:coreProperties>
</file>