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37" d="100"/>
          <a:sy n="37" d="100"/>
        </p:scale>
        <p:origin x="212" y="1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10/04/2024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17180" y="65881"/>
            <a:ext cx="15736293" cy="444660"/>
          </a:xfrm>
        </p:spPr>
        <p:txBody>
          <a:bodyPr/>
          <a:lstStyle/>
          <a:p>
            <a:r>
              <a:rPr lang="vi-VN" sz="3000" b="1" dirty="0"/>
              <a:t>XIN Ở VỚI CON</a:t>
            </a:r>
            <a:endParaRPr lang="en-US" altLang="en-US" sz="3000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599282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2800" b="1" dirty="0"/>
              <a:t>1. Chúa đến thăm con xin ở luôn với con, nuôi con bằng bánh hằng sống (ơ) hồn xác con nên vẹn toàn.</a:t>
            </a:r>
            <a:endParaRPr lang="en-US" altLang="en-US" sz="12800" b="1" dirty="0"/>
          </a:p>
        </p:txBody>
      </p:sp>
    </p:spTree>
    <p:extLst>
      <p:ext uri="{BB962C8B-B14F-4D97-AF65-F5344CB8AC3E}">
        <p14:creationId xmlns:p14="http://schemas.microsoft.com/office/powerpoint/2010/main" val="133610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17180" y="154621"/>
            <a:ext cx="15736293" cy="444660"/>
          </a:xfrm>
        </p:spPr>
        <p:txBody>
          <a:bodyPr/>
          <a:lstStyle/>
          <a:p>
            <a:r>
              <a:rPr lang="vi-VN" sz="3000" b="1" dirty="0"/>
              <a:t>XIN Ở VỚI CON</a:t>
            </a:r>
            <a:endParaRPr lang="en-US" altLang="en-US" sz="3000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809633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3000" b="1" dirty="0"/>
              <a:t>ĐK. Ở là ở cùng con, xin Chúa ở là ở cùng con. Ở là ở cùng con, xin Chúa ở là ở cùng con.</a:t>
            </a:r>
            <a:endParaRPr lang="en-US" altLang="en-US" sz="13000" b="1" dirty="0"/>
          </a:p>
        </p:txBody>
      </p:sp>
    </p:spTree>
    <p:extLst>
      <p:ext uri="{BB962C8B-B14F-4D97-AF65-F5344CB8AC3E}">
        <p14:creationId xmlns:p14="http://schemas.microsoft.com/office/powerpoint/2010/main" val="74597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17180" y="65881"/>
            <a:ext cx="15736293" cy="444660"/>
          </a:xfrm>
        </p:spPr>
        <p:txBody>
          <a:bodyPr/>
          <a:lstStyle/>
          <a:p>
            <a:r>
              <a:rPr lang="vi-VN" sz="3000" b="1" dirty="0"/>
              <a:t>XIN Ở VỚI CON</a:t>
            </a:r>
            <a:endParaRPr lang="en-US" altLang="en-US" sz="3000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904082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600" b="1" dirty="0"/>
              <a:t>2. Bánh Thánh Cha ban chia sẻ cho bốn phương, con đi vào trong cuộc sống (ơ) thương mến anh em thật lòng.</a:t>
            </a:r>
            <a:endParaRPr lang="en-US" altLang="en-US" sz="11600" b="1" dirty="0"/>
          </a:p>
        </p:txBody>
      </p:sp>
    </p:spTree>
    <p:extLst>
      <p:ext uri="{BB962C8B-B14F-4D97-AF65-F5344CB8AC3E}">
        <p14:creationId xmlns:p14="http://schemas.microsoft.com/office/powerpoint/2010/main" val="112330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17180" y="154621"/>
            <a:ext cx="15736293" cy="444660"/>
          </a:xfrm>
        </p:spPr>
        <p:txBody>
          <a:bodyPr/>
          <a:lstStyle/>
          <a:p>
            <a:r>
              <a:rPr lang="vi-VN" sz="3000" b="1" dirty="0"/>
              <a:t>XIN Ở VỚI CON</a:t>
            </a:r>
            <a:endParaRPr lang="en-US" altLang="en-US" sz="3000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809633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3000" b="1" dirty="0"/>
              <a:t>ĐK. Ở là ở cùng con, xin Chúa ở là ở cùng con. Ở là ở cùng con, xin Chúa ở là ở cùng con.</a:t>
            </a:r>
            <a:endParaRPr lang="en-US" altLang="en-US" sz="13000" b="1" dirty="0"/>
          </a:p>
        </p:txBody>
      </p:sp>
    </p:spTree>
    <p:extLst>
      <p:ext uri="{BB962C8B-B14F-4D97-AF65-F5344CB8AC3E}">
        <p14:creationId xmlns:p14="http://schemas.microsoft.com/office/powerpoint/2010/main" val="80567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17180" y="154621"/>
            <a:ext cx="15736293" cy="444660"/>
          </a:xfrm>
        </p:spPr>
        <p:txBody>
          <a:bodyPr/>
          <a:lstStyle/>
          <a:p>
            <a:r>
              <a:rPr lang="vi-VN" sz="3000" b="1" dirty="0"/>
              <a:t>XIN Ở VỚI CON</a:t>
            </a:r>
            <a:endParaRPr lang="en-US" altLang="en-US" sz="3000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809633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600" b="1" dirty="0"/>
              <a:t>3. Chúa đến thăm con trong cuộc sống dễ thương, lo toan buồn vui chiều sớm (ơ) xin dẫn con luôn thẳng đường.</a:t>
            </a:r>
            <a:endParaRPr lang="en-US" altLang="en-US" sz="11600" b="1" dirty="0"/>
          </a:p>
        </p:txBody>
      </p:sp>
    </p:spTree>
    <p:extLst>
      <p:ext uri="{BB962C8B-B14F-4D97-AF65-F5344CB8AC3E}">
        <p14:creationId xmlns:p14="http://schemas.microsoft.com/office/powerpoint/2010/main" val="20472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17180" y="154621"/>
            <a:ext cx="15736293" cy="444660"/>
          </a:xfrm>
        </p:spPr>
        <p:txBody>
          <a:bodyPr/>
          <a:lstStyle/>
          <a:p>
            <a:r>
              <a:rPr lang="vi-VN" sz="3000" b="1" dirty="0"/>
              <a:t>XIN Ở VỚI CON</a:t>
            </a:r>
            <a:endParaRPr lang="en-US" altLang="en-US" sz="3000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809633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3000" b="1" dirty="0"/>
              <a:t>ĐK. Ở là ở cùng con, xin Chúa ở là ở cùng con. Ở là ở cùng con, xin Chúa ở là ở cùng con.</a:t>
            </a:r>
            <a:endParaRPr lang="en-US" altLang="en-US" sz="13000" b="1" dirty="0"/>
          </a:p>
        </p:txBody>
      </p:sp>
    </p:spTree>
    <p:extLst>
      <p:ext uri="{BB962C8B-B14F-4D97-AF65-F5344CB8AC3E}">
        <p14:creationId xmlns:p14="http://schemas.microsoft.com/office/powerpoint/2010/main" val="428814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17180" y="154621"/>
            <a:ext cx="15736293" cy="444660"/>
          </a:xfrm>
        </p:spPr>
        <p:txBody>
          <a:bodyPr/>
          <a:lstStyle/>
          <a:p>
            <a:r>
              <a:rPr lang="vi-VN" sz="3000" b="1" dirty="0"/>
              <a:t>XIN Ở VỚI CON</a:t>
            </a:r>
            <a:endParaRPr lang="en-US" altLang="en-US" sz="3000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885833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600" b="1" dirty="0"/>
              <a:t>4. Máu Thánh yêu thương rửa sạch tội thế nhân, tâm tư này xin nguyện ước (ơ) là chứng nhân luôn thủy chung.</a:t>
            </a:r>
            <a:endParaRPr lang="en-US" altLang="en-US" sz="11600" b="1" dirty="0"/>
          </a:p>
        </p:txBody>
      </p:sp>
    </p:spTree>
    <p:extLst>
      <p:ext uri="{BB962C8B-B14F-4D97-AF65-F5344CB8AC3E}">
        <p14:creationId xmlns:p14="http://schemas.microsoft.com/office/powerpoint/2010/main" val="109191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717180" y="154621"/>
            <a:ext cx="15736293" cy="444660"/>
          </a:xfrm>
        </p:spPr>
        <p:txBody>
          <a:bodyPr/>
          <a:lstStyle/>
          <a:p>
            <a:r>
              <a:rPr lang="vi-VN" sz="3000" b="1" dirty="0"/>
              <a:t>XIN Ở VỚI CON</a:t>
            </a:r>
            <a:endParaRPr lang="en-US" altLang="en-US" sz="3000" b="1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599281" y="809633"/>
            <a:ext cx="18000663" cy="9086049"/>
          </a:xfrm>
        </p:spPr>
        <p:txBody>
          <a:bodyPr/>
          <a:lstStyle/>
          <a:p>
            <a:pPr marL="0" indent="0" algn="just">
              <a:buNone/>
            </a:pPr>
            <a:r>
              <a:rPr lang="vi-VN" sz="13000" b="1" dirty="0"/>
              <a:t>ĐK. Ở là ở cùng con, xin Chúa ở là ở cùng con. Ở là ở cùng con, xin Chúa ở là ở cùng con.</a:t>
            </a:r>
            <a:endParaRPr lang="en-US" altLang="en-US" sz="13000" b="1" dirty="0"/>
          </a:p>
        </p:txBody>
      </p:sp>
    </p:spTree>
    <p:extLst>
      <p:ext uri="{BB962C8B-B14F-4D97-AF65-F5344CB8AC3E}">
        <p14:creationId xmlns:p14="http://schemas.microsoft.com/office/powerpoint/2010/main" val="21832167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264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XIN Ở VỚI CON</vt:lpstr>
      <vt:lpstr>XIN Ở VỚI CON</vt:lpstr>
      <vt:lpstr>XIN Ở VỚI CON</vt:lpstr>
      <vt:lpstr>XIN Ở VỚI CON</vt:lpstr>
      <vt:lpstr>XIN Ở VỚI CON</vt:lpstr>
      <vt:lpstr>XIN Ở VỚI CON</vt:lpstr>
      <vt:lpstr>XIN Ở VỚI CON</vt:lpstr>
      <vt:lpstr>XIN Ở VỚI CON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ANDORA</cp:lastModifiedBy>
  <cp:revision>168</cp:revision>
  <dcterms:created xsi:type="dcterms:W3CDTF">2011-08-20T01:52:59Z</dcterms:created>
  <dcterms:modified xsi:type="dcterms:W3CDTF">2024-04-10T04:49:32Z</dcterms:modified>
</cp:coreProperties>
</file>