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5" r:id="rId6"/>
    <p:sldId id="268" r:id="rId7"/>
    <p:sldId id="260" r:id="rId8"/>
    <p:sldId id="266" r:id="rId9"/>
    <p:sldId id="269" r:id="rId10"/>
    <p:sldId id="263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1082-9757-4017-A70B-BA3076CC4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43DD7-C1A1-4DAE-8127-2A2F68D24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F9D5D-23C6-47BD-8223-77D31DDC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8E81-5538-4098-BCAE-47E9C30EED8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46ED6-C46E-47BE-813C-2D649EA9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2ABAB-D5C0-47BD-A570-00822F17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F590-D74F-451B-BB44-BBDA536C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E313-5EC2-496D-A603-959043E7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51F5C-A882-417A-80A0-DCD4A7D76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1E2DC-4F4A-40CD-A437-736EDE0E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8E81-5538-4098-BCAE-47E9C30EED8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E09A5-F5C0-4A78-B2E4-CC6699C5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C653-EB7C-4073-80BB-37F5EF0B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F590-D74F-451B-BB44-BBDA536C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9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3FA2F-5FC0-4B96-8ED4-5E4C0A664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295B1-2FDE-40DE-8E04-A8A412645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AA3CA-EE8D-4A37-855D-D56F93FE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8E81-5538-4098-BCAE-47E9C30EED8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08E2E-2F7F-4ECF-B68E-20A39089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C3369-F563-41DE-A574-17AAF5D3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F590-D74F-451B-BB44-BBDA536C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7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AA7C-6E77-40B1-B3F6-F5423040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541B-600E-4FA3-ABEC-FAACE9B38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2DB6-35EF-400B-B4FF-EF317E8A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8E81-5538-4098-BCAE-47E9C30EED8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69AD3-04BB-4C05-8654-514793F4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E6302-204D-4DF2-A83A-946B1413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F590-D74F-451B-BB44-BBDA536C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8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160A-A003-49F2-A5E3-C1916316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D127F-E122-47AA-AAD4-F080AD14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31E5-C46E-4C63-A06F-3CB6C010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8E81-5538-4098-BCAE-47E9C30EED8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C061-E767-41CC-88E8-3091B108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170A2-2ED6-4691-B093-53D586CE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F590-D74F-451B-BB44-BBDA536C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1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7BCB-137D-4134-BCBA-E58559E6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FBC8-8F83-4B83-9EC6-586718B64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020D2-5F12-4ABE-B9F5-795B0C904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C1057-77DC-460E-AF6C-D5FCD18A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8E81-5538-4098-BCAE-47E9C30EED8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AC5B6-6456-46ED-9454-265341F8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D5B15-1321-4F2E-B770-AD5DB1F6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F590-D74F-451B-BB44-BBDA536C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3E76-C457-402A-9071-B26E7A6B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0AE19-8393-43EE-8A3D-5EFA998B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6B644-2778-4B6D-A263-23474D61B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E5B0C-9B8D-4C8C-BF5F-1E5C206A7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18AEF-2EA4-4A3E-A74D-0D3384899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4D041-932D-4C06-B0FB-F70B886E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8E81-5538-4098-BCAE-47E9C30EED8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50B8C-E0C8-4606-91D1-95F8157B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E349D-197C-4458-BA60-863A2946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F590-D74F-451B-BB44-BBDA536C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DCFB-5E7C-4132-8035-6F731EC5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273C0-C814-4CAD-B421-81873F53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8E81-5538-4098-BCAE-47E9C30EED8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CAC4C-63FB-4D23-A168-85283C0C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75C5A-DFF0-477C-AEDB-0D68564D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F590-D74F-451B-BB44-BBDA536C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DFE6-2834-48AC-8717-A0785FF9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8E81-5538-4098-BCAE-47E9C30EED8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AA006-4C83-4849-977D-8A49D3C9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CA9CC-C101-4F01-B498-6F8133FF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F590-D74F-451B-BB44-BBDA536C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6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866-12E8-4A85-8AE0-54E1FA20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79D9-D77A-4B3C-858D-4A01ECD49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BB038-B42E-4CF2-8B94-C9F381B6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2B2F-D1E3-4538-A54B-23EDF3C1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8E81-5538-4098-BCAE-47E9C30EED8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D9F8-0B29-4430-B311-C3209BDC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0ED5F-3D34-4FD0-BB1D-4DCFC6BC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F590-D74F-451B-BB44-BBDA536C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8A3F-377E-4A19-A8AA-56E94649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6FF96-8CC5-4959-A9FA-7B4AF8F54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0791D-2408-43E8-B061-FBD74002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3262C-1223-45EB-8000-1FC1201E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8E81-5538-4098-BCAE-47E9C30EED8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B94B8-EA64-401B-AB40-4B64B87C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76159-6398-49FB-9278-33D08385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F590-D74F-451B-BB44-BBDA536C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2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AEAD5-47C1-493E-BDDC-F133BEB3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F0671-E3B6-463F-9A1B-D7C3147FC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1310D-55E5-455F-B49D-C799B6CCD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8E81-5538-4098-BCAE-47E9C30EED8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12A2-849E-4C4C-8ABC-FA946CF68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74366-0B6E-415D-8665-059CADC15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EF590-D74F-451B-BB44-BBDA536CF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82535-7DDF-45F5-8906-6FA5FBE7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525898"/>
            <a:ext cx="11546958" cy="6176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88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vi-VN" sz="8800" b="1" dirty="0">
                <a:latin typeface="Arial" panose="020B0604020202020204" pitchFamily="34" charset="0"/>
                <a:cs typeface="Arial" panose="020B0604020202020204" pitchFamily="34" charset="0"/>
              </a:rPr>
              <a:t>Cuộc sống chốn trần ai đổi thay luôn mãi, đâu là nơi êm ái cho người say giấc ngủ yên.</a:t>
            </a:r>
            <a:endParaRPr lang="en-US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B3E7F-85DB-4A81-9354-7391FC1B4EE9}"/>
              </a:ext>
            </a:extLst>
          </p:cNvPr>
          <p:cNvSpPr txBox="1"/>
          <p:nvPr/>
        </p:nvSpPr>
        <p:spPr>
          <a:xfrm>
            <a:off x="4897257" y="65260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(Body)"/>
              </a:rPr>
              <a:t>XIN PHÓ THÁC</a:t>
            </a:r>
          </a:p>
        </p:txBody>
      </p:sp>
    </p:spTree>
    <p:extLst>
      <p:ext uri="{BB962C8B-B14F-4D97-AF65-F5344CB8AC3E}">
        <p14:creationId xmlns:p14="http://schemas.microsoft.com/office/powerpoint/2010/main" val="158583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53A0-FEF2-4C2E-A467-B5AC4526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47" y="616448"/>
            <a:ext cx="11527606" cy="6176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800" b="1" dirty="0"/>
              <a:t>4.</a:t>
            </a:r>
            <a:r>
              <a:rPr lang="en-US" sz="8800" b="1" dirty="0"/>
              <a:t> </a:t>
            </a:r>
            <a:r>
              <a:rPr lang="vi-VN" sz="8800" b="1" dirty="0"/>
              <a:t>Nguồn cứu thoát của tôi ở nơi Thiên Chúa, nơi thành đô kiên vững cho hồn tôi đến tựa nương.</a:t>
            </a:r>
            <a:endParaRPr lang="en-US" sz="8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28915-39DC-4E68-83A1-1383DB3A067C}"/>
              </a:ext>
            </a:extLst>
          </p:cNvPr>
          <p:cNvSpPr txBox="1"/>
          <p:nvPr/>
        </p:nvSpPr>
        <p:spPr>
          <a:xfrm>
            <a:off x="4897257" y="65260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(Body)"/>
              </a:rPr>
              <a:t>XIN PHÓ THÁC</a:t>
            </a:r>
          </a:p>
        </p:txBody>
      </p:sp>
    </p:spTree>
    <p:extLst>
      <p:ext uri="{BB962C8B-B14F-4D97-AF65-F5344CB8AC3E}">
        <p14:creationId xmlns:p14="http://schemas.microsoft.com/office/powerpoint/2010/main" val="73641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53A0-FEF2-4C2E-A467-B5AC4526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47" y="256851"/>
            <a:ext cx="11527606" cy="6176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9600" b="1" dirty="0"/>
              <a:t>Dù bão tố phong ba tôi nào đâu hãi sợ gì, vì Chúa kịp ra tay lúc tôi vừa lên tiếng kêu xin.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686640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B617-AE4E-4B94-BF33-959E216C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73" y="599690"/>
            <a:ext cx="11548154" cy="60704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800" b="1" dirty="0">
                <a:latin typeface="Arial (Body)"/>
              </a:rPr>
              <a:t>ĐK</a:t>
            </a:r>
            <a:r>
              <a:rPr lang="en-US" sz="8800" b="1" dirty="0">
                <a:latin typeface="Arial (Body)"/>
              </a:rPr>
              <a:t>: </a:t>
            </a:r>
            <a:r>
              <a:rPr lang="vi-VN" sz="8800" b="1" dirty="0">
                <a:latin typeface="Arial (Body)"/>
              </a:rPr>
              <a:t>Xin con xin phó thác hồn con trong tay Ngài, Ngài là Đấng thủy chung và rất mực từ tâm.</a:t>
            </a:r>
            <a:endParaRPr lang="en-US" sz="8800" b="1" dirty="0">
              <a:latin typeface="Arial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D7A98-71BB-4DE2-ABC7-28AACA8CB5E7}"/>
              </a:ext>
            </a:extLst>
          </p:cNvPr>
          <p:cNvSpPr txBox="1"/>
          <p:nvPr/>
        </p:nvSpPr>
        <p:spPr>
          <a:xfrm>
            <a:off x="4897257" y="65260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(Body)"/>
              </a:rPr>
              <a:t>XIN PHÓ THÁC</a:t>
            </a:r>
          </a:p>
        </p:txBody>
      </p:sp>
    </p:spTree>
    <p:extLst>
      <p:ext uri="{BB962C8B-B14F-4D97-AF65-F5344CB8AC3E}">
        <p14:creationId xmlns:p14="http://schemas.microsoft.com/office/powerpoint/2010/main" val="421433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82535-7DDF-45F5-8906-6FA5FBE7D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521" y="659015"/>
            <a:ext cx="11546958" cy="6176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200" b="1" dirty="0">
                <a:latin typeface="Arial" panose="020B0604020202020204" pitchFamily="34" charset="0"/>
                <a:cs typeface="Arial" panose="020B0604020202020204" pitchFamily="34" charset="0"/>
              </a:rPr>
              <a:t>Tựa như thoáng mây trôi nhân trần luôn mãi đổi dời, lòng con mãi băn khoăn chốn ba đào con biết trông ai.</a:t>
            </a:r>
            <a:endParaRPr lang="en-US" sz="8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88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B617-AE4E-4B94-BF33-959E216C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73" y="599690"/>
            <a:ext cx="11548154" cy="60704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800" b="1" dirty="0">
                <a:latin typeface="Arial (Body)"/>
              </a:rPr>
              <a:t>ĐK</a:t>
            </a:r>
            <a:r>
              <a:rPr lang="en-US" sz="8800" b="1" dirty="0">
                <a:latin typeface="Arial (Body)"/>
              </a:rPr>
              <a:t>: </a:t>
            </a:r>
            <a:r>
              <a:rPr lang="vi-VN" sz="8800" b="1" dirty="0">
                <a:latin typeface="Arial (Body)"/>
              </a:rPr>
              <a:t>Xin con xin phó thác hồn con trong tay Ngài, Ngài là Đấng thủy chung và rất mực từ tâm.</a:t>
            </a:r>
            <a:endParaRPr lang="en-US" sz="8800" b="1" dirty="0">
              <a:latin typeface="Arial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D7A98-71BB-4DE2-ABC7-28AACA8CB5E7}"/>
              </a:ext>
            </a:extLst>
          </p:cNvPr>
          <p:cNvSpPr txBox="1"/>
          <p:nvPr/>
        </p:nvSpPr>
        <p:spPr>
          <a:xfrm>
            <a:off x="4897257" y="65260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(Body)"/>
              </a:rPr>
              <a:t>XIN PHÓ THÁC</a:t>
            </a:r>
          </a:p>
        </p:txBody>
      </p:sp>
    </p:spTree>
    <p:extLst>
      <p:ext uri="{BB962C8B-B14F-4D97-AF65-F5344CB8AC3E}">
        <p14:creationId xmlns:p14="http://schemas.microsoft.com/office/powerpoint/2010/main" val="67525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EF66-FB40-4B93-8A0D-E605A4133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96" y="688368"/>
            <a:ext cx="11496782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400" b="1" dirty="0">
                <a:latin typeface="Arial (Body)"/>
              </a:rPr>
              <a:t>2.</a:t>
            </a:r>
            <a:r>
              <a:rPr lang="en-US" sz="8400" b="1" dirty="0">
                <a:latin typeface="Arial (Body)"/>
              </a:rPr>
              <a:t> </a:t>
            </a:r>
            <a:r>
              <a:rPr lang="vi-VN" sz="8400" b="1" dirty="0">
                <a:latin typeface="Arial (Body)"/>
              </a:rPr>
              <a:t>Nguồn sức sống của tôi ở nơi Thiên Chúa, nơi mùa xuân không úa suối nguồn năm tháng chẳng vơi</a:t>
            </a:r>
            <a:r>
              <a:rPr lang="en-US" sz="8400" b="1" dirty="0">
                <a:latin typeface="Arial (Body)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5C65C-CBA5-4B17-BAD9-4EA349B5F02B}"/>
              </a:ext>
            </a:extLst>
          </p:cNvPr>
          <p:cNvSpPr txBox="1"/>
          <p:nvPr/>
        </p:nvSpPr>
        <p:spPr>
          <a:xfrm>
            <a:off x="4897257" y="65260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(Body)"/>
              </a:rPr>
              <a:t>XIN PHÓ THÁC</a:t>
            </a:r>
          </a:p>
        </p:txBody>
      </p:sp>
    </p:spTree>
    <p:extLst>
      <p:ext uri="{BB962C8B-B14F-4D97-AF65-F5344CB8AC3E}">
        <p14:creationId xmlns:p14="http://schemas.microsoft.com/office/powerpoint/2010/main" val="195523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EF66-FB40-4B93-8A0D-E605A4133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96" y="380148"/>
            <a:ext cx="11496782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dirty="0"/>
              <a:t>Đời sao mãi chênh vênh con đường sao mãi gập ghềnh, vào những phút đau thương sức thiêng nào nâng đỡ cho</a:t>
            </a:r>
            <a:r>
              <a:rPr lang="en-US" sz="8000" b="1" dirty="0"/>
              <a:t> </a:t>
            </a:r>
            <a:r>
              <a:rPr lang="vi-VN" sz="8000" b="1" dirty="0"/>
              <a:t>tôi.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57179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B617-AE4E-4B94-BF33-959E216C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73" y="599690"/>
            <a:ext cx="11548154" cy="60704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800" b="1" dirty="0">
                <a:latin typeface="Arial (Body)"/>
              </a:rPr>
              <a:t>ĐK</a:t>
            </a:r>
            <a:r>
              <a:rPr lang="en-US" sz="8800" b="1" dirty="0">
                <a:latin typeface="Arial (Body)"/>
              </a:rPr>
              <a:t>: </a:t>
            </a:r>
            <a:r>
              <a:rPr lang="vi-VN" sz="8800" b="1" dirty="0">
                <a:latin typeface="Arial (Body)"/>
              </a:rPr>
              <a:t>Xin con xin phó thác hồn con trong tay Ngài, Ngài là Đấng thủy chung và rất mực từ tâm.</a:t>
            </a:r>
            <a:endParaRPr lang="en-US" sz="8800" b="1" dirty="0">
              <a:latin typeface="Arial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D7A98-71BB-4DE2-ABC7-28AACA8CB5E7}"/>
              </a:ext>
            </a:extLst>
          </p:cNvPr>
          <p:cNvSpPr txBox="1"/>
          <p:nvPr/>
        </p:nvSpPr>
        <p:spPr>
          <a:xfrm>
            <a:off x="4897257" y="65260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(Body)"/>
              </a:rPr>
              <a:t>XIN PHÓ THÁC</a:t>
            </a:r>
          </a:p>
        </p:txBody>
      </p:sp>
    </p:spTree>
    <p:extLst>
      <p:ext uri="{BB962C8B-B14F-4D97-AF65-F5344CB8AC3E}">
        <p14:creationId xmlns:p14="http://schemas.microsoft.com/office/powerpoint/2010/main" val="295813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12C0-0A20-49BF-888C-31FED4911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25" y="698641"/>
            <a:ext cx="11548154" cy="6176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400" b="1" dirty="0"/>
              <a:t>3.</a:t>
            </a:r>
            <a:r>
              <a:rPr lang="en-US" sz="8400" b="1" dirty="0"/>
              <a:t> </a:t>
            </a:r>
            <a:r>
              <a:rPr lang="vi-VN" sz="8400" b="1" dirty="0"/>
              <a:t>Nguồn ánh sáng của tôi ở nơi Thiên Chúa, nơi tình thương viên mãn chan hòa trên khắp trần gian.</a:t>
            </a:r>
            <a:endParaRPr lang="en-US" sz="8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C102E-9E75-42E9-8F19-C9808CA24ACB}"/>
              </a:ext>
            </a:extLst>
          </p:cNvPr>
          <p:cNvSpPr txBox="1"/>
          <p:nvPr/>
        </p:nvSpPr>
        <p:spPr>
          <a:xfrm>
            <a:off x="4897257" y="65260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(Body)"/>
              </a:rPr>
              <a:t>XIN PHÓ THÁC</a:t>
            </a:r>
          </a:p>
        </p:txBody>
      </p:sp>
    </p:spTree>
    <p:extLst>
      <p:ext uri="{BB962C8B-B14F-4D97-AF65-F5344CB8AC3E}">
        <p14:creationId xmlns:p14="http://schemas.microsoft.com/office/powerpoint/2010/main" val="425802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12C0-0A20-49BF-888C-31FED4911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73" y="667817"/>
            <a:ext cx="11537880" cy="6176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200" b="1" dirty="0"/>
              <a:t>Nào ai dẫn đưa tôi qua ngàn nguy khó chập chùng, và trong bóng đêm thâu ai soi đường cho bước chân tôi.</a:t>
            </a:r>
            <a:endParaRPr lang="en-US" sz="8200" b="1" dirty="0"/>
          </a:p>
        </p:txBody>
      </p:sp>
    </p:spTree>
    <p:extLst>
      <p:ext uri="{BB962C8B-B14F-4D97-AF65-F5344CB8AC3E}">
        <p14:creationId xmlns:p14="http://schemas.microsoft.com/office/powerpoint/2010/main" val="428517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B617-AE4E-4B94-BF33-959E216C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73" y="599690"/>
            <a:ext cx="11548154" cy="60704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800" b="1" dirty="0">
                <a:latin typeface="Arial (Body)"/>
              </a:rPr>
              <a:t>ĐK</a:t>
            </a:r>
            <a:r>
              <a:rPr lang="en-US" sz="8800" b="1" dirty="0">
                <a:latin typeface="Arial (Body)"/>
              </a:rPr>
              <a:t>: </a:t>
            </a:r>
            <a:r>
              <a:rPr lang="vi-VN" sz="8800" b="1" dirty="0">
                <a:latin typeface="Arial (Body)"/>
              </a:rPr>
              <a:t>Xin con xin phó thác hồn con trong tay Ngài, Ngài là Đấng thủy chung và rất mực từ tâm.</a:t>
            </a:r>
            <a:endParaRPr lang="en-US" sz="8800" b="1" dirty="0">
              <a:latin typeface="Arial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D7A98-71BB-4DE2-ABC7-28AACA8CB5E7}"/>
              </a:ext>
            </a:extLst>
          </p:cNvPr>
          <p:cNvSpPr txBox="1"/>
          <p:nvPr/>
        </p:nvSpPr>
        <p:spPr>
          <a:xfrm>
            <a:off x="4897257" y="65260"/>
            <a:ext cx="2390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 (Body)"/>
              </a:rPr>
              <a:t>XIN PHÓ THÁC</a:t>
            </a:r>
          </a:p>
        </p:txBody>
      </p:sp>
    </p:spTree>
    <p:extLst>
      <p:ext uri="{BB962C8B-B14F-4D97-AF65-F5344CB8AC3E}">
        <p14:creationId xmlns:p14="http://schemas.microsoft.com/office/powerpoint/2010/main" val="240419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316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(Body)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NL: Trăm triệu lời ca </dc:title>
  <dc:creator>DO PHUONG</dc:creator>
  <cp:lastModifiedBy>ANDORA</cp:lastModifiedBy>
  <cp:revision>3</cp:revision>
  <dcterms:created xsi:type="dcterms:W3CDTF">2018-11-03T09:58:16Z</dcterms:created>
  <dcterms:modified xsi:type="dcterms:W3CDTF">2024-04-10T04:54:14Z</dcterms:modified>
</cp:coreProperties>
</file>