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82396" autoAdjust="0"/>
  </p:normalViewPr>
  <p:slideViewPr>
    <p:cSldViewPr>
      <p:cViewPr varScale="1">
        <p:scale>
          <a:sx n="32" d="100"/>
          <a:sy n="32" d="100"/>
        </p:scale>
        <p:origin x="508" y="2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10/04/2024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1731466" y="218281"/>
            <a:ext cx="15736293" cy="444660"/>
          </a:xfrm>
        </p:spPr>
        <p:txBody>
          <a:bodyPr/>
          <a:lstStyle/>
          <a:p>
            <a:r>
              <a:rPr lang="en-US" altLang="en-US" sz="3000" b="1" dirty="0"/>
              <a:t>XIN VÂNG</a:t>
            </a:r>
          </a:p>
        </p:txBody>
      </p:sp>
      <p:sp>
        <p:nvSpPr>
          <p:cNvPr id="38915" name="Content Placeholder 2"/>
          <p:cNvSpPr>
            <a:spLocks noGrp="1"/>
          </p:cNvSpPr>
          <p:nvPr>
            <p:ph idx="1"/>
          </p:nvPr>
        </p:nvSpPr>
        <p:spPr>
          <a:xfrm>
            <a:off x="856433" y="856856"/>
            <a:ext cx="17486358" cy="9086049"/>
          </a:xfrm>
        </p:spPr>
        <p:txBody>
          <a:bodyPr/>
          <a:lstStyle/>
          <a:p>
            <a:pPr marL="0" indent="0" algn="just">
              <a:buNone/>
            </a:pPr>
            <a:r>
              <a:rPr lang="vi-VN" altLang="en-US" sz="8999" b="1" dirty="0"/>
              <a:t>1. Mẹ ơi! Ðời con dõi bước theo Mẹ, lòng con quyết noi gương Mẹ, xin Mẹ dạy con hai tiếng xin vâng. Mẹ ơi! Ðường đi trăm ngàn nguy khó, hiểm nguy dâng tràn đây đó. Xin Mẹ dạy con hai tiếng xin vâng. </a:t>
            </a:r>
            <a:endParaRPr lang="en-US" altLang="en-US" sz="8999" b="1" dirty="0"/>
          </a:p>
        </p:txBody>
      </p:sp>
    </p:spTree>
    <p:extLst>
      <p:ext uri="{BB962C8B-B14F-4D97-AF65-F5344CB8AC3E}">
        <p14:creationId xmlns:p14="http://schemas.microsoft.com/office/powerpoint/2010/main" val="2824617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idx="1"/>
          </p:nvPr>
        </p:nvSpPr>
        <p:spPr>
          <a:xfrm>
            <a:off x="856434" y="675481"/>
            <a:ext cx="17314923" cy="9187839"/>
          </a:xfrm>
        </p:spPr>
        <p:txBody>
          <a:bodyPr/>
          <a:lstStyle/>
          <a:p>
            <a:pPr marL="0" indent="0" algn="just">
              <a:buNone/>
            </a:pPr>
            <a:r>
              <a:rPr lang="vi-VN" altLang="en-US" sz="10400" b="1" dirty="0"/>
              <a:t>ÐK: Xin vâng. Mẹ dạy con hai tiếng xin vâng. Hôm qua hôm nay và ngày mai xin vâng. Mẹ dạy con hai tiếng xin vâng. Hôm nay tương lai và suốt đời.</a:t>
            </a:r>
            <a:endParaRPr lang="en-US" altLang="en-US" sz="10400" b="1" dirty="0"/>
          </a:p>
        </p:txBody>
      </p:sp>
    </p:spTree>
    <p:extLst>
      <p:ext uri="{BB962C8B-B14F-4D97-AF65-F5344CB8AC3E}">
        <p14:creationId xmlns:p14="http://schemas.microsoft.com/office/powerpoint/2010/main" val="295720227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1377</TotalTime>
  <Words>95</Words>
  <Application>Microsoft Office PowerPoint</Application>
  <PresentationFormat>Custom</PresentationFormat>
  <Paragraphs>3</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Default Design</vt:lpstr>
      <vt:lpstr>XIN VÂNG</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ANDORA</cp:lastModifiedBy>
  <cp:revision>165</cp:revision>
  <dcterms:created xsi:type="dcterms:W3CDTF">2011-08-20T01:52:59Z</dcterms:created>
  <dcterms:modified xsi:type="dcterms:W3CDTF">2024-04-10T04:55:14Z</dcterms:modified>
</cp:coreProperties>
</file>