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58" r:id="rId3"/>
    <p:sldId id="259" r:id="rId4"/>
    <p:sldId id="261" r:id="rId5"/>
    <p:sldId id="262" r:id="rId6"/>
    <p:sldId id="260" r:id="rId7"/>
    <p:sldId id="263" r:id="rId8"/>
    <p:sldId id="264" r:id="rId9"/>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952" y="16"/>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10/04/2024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E3257-97C0-4DCE-8BB1-CDEBE0971B34}"/>
              </a:ext>
            </a:extLst>
          </p:cNvPr>
          <p:cNvSpPr>
            <a:spLocks noGrp="1"/>
          </p:cNvSpPr>
          <p:nvPr>
            <p:ph idx="1"/>
          </p:nvPr>
        </p:nvSpPr>
        <p:spPr>
          <a:xfrm>
            <a:off x="599279" y="523081"/>
            <a:ext cx="18000663" cy="10581481"/>
          </a:xfrm>
        </p:spPr>
        <p:txBody>
          <a:bodyPr/>
          <a:lstStyle/>
          <a:p>
            <a:pPr marL="0" indent="0" algn="just">
              <a:buNone/>
            </a:pPr>
            <a:r>
              <a:rPr lang="vi-VN" sz="9600" b="1" dirty="0"/>
              <a:t>ĐK</a:t>
            </a:r>
            <a:r>
              <a:rPr lang="en-US" sz="9600" b="1" dirty="0"/>
              <a:t>:</a:t>
            </a:r>
            <a:r>
              <a:rPr lang="vi-VN" sz="9600" b="1" dirty="0"/>
              <a:t> Ngày đầu xuân con dâng lên Thiên Chúa chí tôn lời cảm mến chúc khen cha chí lành. Chúa đã ban thêm 1 mùa xuân, mùa xuân sáng tươi hy vọng cho mọi người trên dương gian.</a:t>
            </a:r>
            <a:endParaRPr lang="en-US" sz="9600" b="1" dirty="0"/>
          </a:p>
          <a:p>
            <a:pPr marL="0" indent="0" algn="just">
              <a:buNone/>
            </a:pPr>
            <a:r>
              <a:rPr lang="vi-VN" sz="9600" b="1" dirty="0"/>
              <a:t> </a:t>
            </a:r>
            <a:br>
              <a:rPr lang="vi-VN" sz="9600" b="1" dirty="0"/>
            </a:br>
            <a:br>
              <a:rPr lang="vi-VN" sz="9600" b="1" dirty="0"/>
            </a:br>
            <a:endParaRPr lang="en-US" sz="9600" b="1" dirty="0"/>
          </a:p>
        </p:txBody>
      </p:sp>
      <p:sp>
        <p:nvSpPr>
          <p:cNvPr id="5" name="TextBox 4">
            <a:extLst>
              <a:ext uri="{FF2B5EF4-FFF2-40B4-BE49-F238E27FC236}">
                <a16:creationId xmlns:a16="http://schemas.microsoft.com/office/drawing/2014/main" id="{940872B5-9AFC-46A2-A4C7-8421D96CA4DD}"/>
              </a:ext>
            </a:extLst>
          </p:cNvPr>
          <p:cNvSpPr txBox="1"/>
          <p:nvPr/>
        </p:nvSpPr>
        <p:spPr>
          <a:xfrm>
            <a:off x="8135138" y="65881"/>
            <a:ext cx="2928943" cy="523220"/>
          </a:xfrm>
          <a:prstGeom prst="rect">
            <a:avLst/>
          </a:prstGeom>
          <a:noFill/>
        </p:spPr>
        <p:txBody>
          <a:bodyPr wrap="none" rtlCol="0">
            <a:spAutoFit/>
          </a:bodyPr>
          <a:lstStyle/>
          <a:p>
            <a:pPr algn="ctr"/>
            <a:r>
              <a:rPr lang="en-US" b="1" dirty="0"/>
              <a:t>XUÂN HY VỌNG</a:t>
            </a:r>
          </a:p>
        </p:txBody>
      </p:sp>
    </p:spTree>
    <p:extLst>
      <p:ext uri="{BB962C8B-B14F-4D97-AF65-F5344CB8AC3E}">
        <p14:creationId xmlns:p14="http://schemas.microsoft.com/office/powerpoint/2010/main" val="51556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C559E-8009-4811-B376-729FEA721075}"/>
              </a:ext>
            </a:extLst>
          </p:cNvPr>
          <p:cNvSpPr>
            <a:spLocks noGrp="1"/>
          </p:cNvSpPr>
          <p:nvPr>
            <p:ph idx="1"/>
          </p:nvPr>
        </p:nvSpPr>
        <p:spPr>
          <a:xfrm>
            <a:off x="599281" y="772342"/>
            <a:ext cx="18000663" cy="9047139"/>
          </a:xfrm>
        </p:spPr>
        <p:txBody>
          <a:bodyPr/>
          <a:lstStyle/>
          <a:p>
            <a:pPr marL="0" indent="0" algn="just">
              <a:buNone/>
            </a:pPr>
            <a:r>
              <a:rPr lang="vi-VN" sz="10000" b="1" dirty="0"/>
              <a:t>ĐK</a:t>
            </a:r>
            <a:r>
              <a:rPr lang="en-US" sz="10000" b="1" dirty="0"/>
              <a:t>:</a:t>
            </a:r>
            <a:r>
              <a:rPr lang="vi-VN" sz="10000" b="1" dirty="0"/>
              <a:t> Xuân tươi đã về trên quê hương trên ruộng đồng. Cảm tạ Chúa chí lành cảm tạ Chúa. Xuân tươi đã về xuân tươi sáng xuân hy vọng cho mọi người trên dương gian</a:t>
            </a:r>
            <a:endParaRPr lang="en-US" sz="10000" b="1" dirty="0"/>
          </a:p>
        </p:txBody>
      </p:sp>
      <p:sp>
        <p:nvSpPr>
          <p:cNvPr id="4" name="TextBox 3">
            <a:extLst>
              <a:ext uri="{FF2B5EF4-FFF2-40B4-BE49-F238E27FC236}">
                <a16:creationId xmlns:a16="http://schemas.microsoft.com/office/drawing/2014/main" id="{5BD1CBD3-A612-4A49-95C3-5DB60D894EA7}"/>
              </a:ext>
            </a:extLst>
          </p:cNvPr>
          <p:cNvSpPr txBox="1"/>
          <p:nvPr/>
        </p:nvSpPr>
        <p:spPr>
          <a:xfrm>
            <a:off x="8135138" y="65881"/>
            <a:ext cx="2928943" cy="523220"/>
          </a:xfrm>
          <a:prstGeom prst="rect">
            <a:avLst/>
          </a:prstGeom>
          <a:noFill/>
        </p:spPr>
        <p:txBody>
          <a:bodyPr wrap="none" rtlCol="0">
            <a:spAutoFit/>
          </a:bodyPr>
          <a:lstStyle/>
          <a:p>
            <a:pPr algn="ctr"/>
            <a:r>
              <a:rPr lang="en-US" b="1" dirty="0"/>
              <a:t>XUÂN HY VỌNG</a:t>
            </a:r>
          </a:p>
        </p:txBody>
      </p:sp>
    </p:spTree>
    <p:extLst>
      <p:ext uri="{BB962C8B-B14F-4D97-AF65-F5344CB8AC3E}">
        <p14:creationId xmlns:p14="http://schemas.microsoft.com/office/powerpoint/2010/main" val="3291408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2EDBA9-2D62-4263-8389-420C14FB576E}"/>
              </a:ext>
            </a:extLst>
          </p:cNvPr>
          <p:cNvSpPr>
            <a:spLocks noGrp="1"/>
          </p:cNvSpPr>
          <p:nvPr>
            <p:ph idx="1"/>
          </p:nvPr>
        </p:nvSpPr>
        <p:spPr>
          <a:xfrm>
            <a:off x="599281" y="0"/>
            <a:ext cx="18000663" cy="9646420"/>
          </a:xfrm>
        </p:spPr>
        <p:txBody>
          <a:bodyPr/>
          <a:lstStyle/>
          <a:p>
            <a:pPr marL="0" indent="0" algn="just">
              <a:buNone/>
            </a:pPr>
            <a:r>
              <a:rPr lang="vi-VN" sz="9600" b="1" dirty="0"/>
              <a:t>1. Xuân đã về trên quê hương và khắp ruộng đồng. Xuân đã về xuân hy vọng mùa xuân vinh quang. Xin Chúa trời cho quê hương Việt Nam thái bình, để mọi người cùng hiệp nhất trong niềm tin yêu.</a:t>
            </a:r>
            <a:br>
              <a:rPr lang="vi-VN" sz="9600" b="1" dirty="0"/>
            </a:br>
            <a:endParaRPr lang="en-US" sz="9600" b="1" dirty="0"/>
          </a:p>
        </p:txBody>
      </p:sp>
    </p:spTree>
    <p:extLst>
      <p:ext uri="{BB962C8B-B14F-4D97-AF65-F5344CB8AC3E}">
        <p14:creationId xmlns:p14="http://schemas.microsoft.com/office/powerpoint/2010/main" val="249913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E3257-97C0-4DCE-8BB1-CDEBE0971B34}"/>
              </a:ext>
            </a:extLst>
          </p:cNvPr>
          <p:cNvSpPr>
            <a:spLocks noGrp="1"/>
          </p:cNvSpPr>
          <p:nvPr>
            <p:ph idx="1"/>
          </p:nvPr>
        </p:nvSpPr>
        <p:spPr>
          <a:xfrm>
            <a:off x="599279" y="523081"/>
            <a:ext cx="18000663" cy="10581481"/>
          </a:xfrm>
        </p:spPr>
        <p:txBody>
          <a:bodyPr/>
          <a:lstStyle/>
          <a:p>
            <a:pPr marL="0" indent="0" algn="just">
              <a:buNone/>
            </a:pPr>
            <a:r>
              <a:rPr lang="vi-VN" sz="9600" b="1" dirty="0"/>
              <a:t>ĐK</a:t>
            </a:r>
            <a:r>
              <a:rPr lang="en-US" sz="9600" b="1" dirty="0"/>
              <a:t>:</a:t>
            </a:r>
            <a:r>
              <a:rPr lang="vi-VN" sz="9600" b="1" dirty="0"/>
              <a:t> Ngày đầu xuân con dâng lên Thiên Chúa chí tôn lời cảm mến chúc khen cha chí lành. Chúa đã ban thêm 1 mùa xuân, mùa xuân sáng tươi hy vọng cho mọi người trên dương gian.</a:t>
            </a:r>
            <a:endParaRPr lang="en-US" sz="9600" b="1" dirty="0"/>
          </a:p>
          <a:p>
            <a:pPr marL="0" indent="0" algn="just">
              <a:buNone/>
            </a:pPr>
            <a:r>
              <a:rPr lang="vi-VN" sz="9600" b="1" dirty="0"/>
              <a:t> </a:t>
            </a:r>
            <a:br>
              <a:rPr lang="vi-VN" sz="9600" b="1" dirty="0"/>
            </a:br>
            <a:br>
              <a:rPr lang="vi-VN" sz="9600" b="1" dirty="0"/>
            </a:br>
            <a:endParaRPr lang="en-US" sz="9600" b="1" dirty="0"/>
          </a:p>
        </p:txBody>
      </p:sp>
      <p:sp>
        <p:nvSpPr>
          <p:cNvPr id="5" name="TextBox 4">
            <a:extLst>
              <a:ext uri="{FF2B5EF4-FFF2-40B4-BE49-F238E27FC236}">
                <a16:creationId xmlns:a16="http://schemas.microsoft.com/office/drawing/2014/main" id="{940872B5-9AFC-46A2-A4C7-8421D96CA4DD}"/>
              </a:ext>
            </a:extLst>
          </p:cNvPr>
          <p:cNvSpPr txBox="1"/>
          <p:nvPr/>
        </p:nvSpPr>
        <p:spPr>
          <a:xfrm>
            <a:off x="8135138" y="65881"/>
            <a:ext cx="2928943" cy="523220"/>
          </a:xfrm>
          <a:prstGeom prst="rect">
            <a:avLst/>
          </a:prstGeom>
          <a:noFill/>
        </p:spPr>
        <p:txBody>
          <a:bodyPr wrap="none" rtlCol="0">
            <a:spAutoFit/>
          </a:bodyPr>
          <a:lstStyle/>
          <a:p>
            <a:pPr algn="ctr"/>
            <a:r>
              <a:rPr lang="en-US" b="1" dirty="0"/>
              <a:t>XUÂN HY VỌNG</a:t>
            </a:r>
          </a:p>
        </p:txBody>
      </p:sp>
    </p:spTree>
    <p:extLst>
      <p:ext uri="{BB962C8B-B14F-4D97-AF65-F5344CB8AC3E}">
        <p14:creationId xmlns:p14="http://schemas.microsoft.com/office/powerpoint/2010/main" val="3684067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C559E-8009-4811-B376-729FEA721075}"/>
              </a:ext>
            </a:extLst>
          </p:cNvPr>
          <p:cNvSpPr>
            <a:spLocks noGrp="1"/>
          </p:cNvSpPr>
          <p:nvPr>
            <p:ph idx="1"/>
          </p:nvPr>
        </p:nvSpPr>
        <p:spPr>
          <a:xfrm>
            <a:off x="599281" y="772342"/>
            <a:ext cx="18000663" cy="9047139"/>
          </a:xfrm>
        </p:spPr>
        <p:txBody>
          <a:bodyPr/>
          <a:lstStyle/>
          <a:p>
            <a:pPr marL="0" indent="0" algn="just">
              <a:buNone/>
            </a:pPr>
            <a:r>
              <a:rPr lang="vi-VN" sz="10000" b="1" dirty="0"/>
              <a:t>ĐK</a:t>
            </a:r>
            <a:r>
              <a:rPr lang="en-US" sz="10000" b="1" dirty="0"/>
              <a:t>:</a:t>
            </a:r>
            <a:r>
              <a:rPr lang="vi-VN" sz="10000" b="1" dirty="0"/>
              <a:t> Xuân tươi đã về trên quê hương trên ruộng đồng. Cảm tạ Chúa chí lành cảm tạ Chúa. Xuân tươi đã về xuân tươi sáng xuân hy vọng cho mọi người trên dương gian</a:t>
            </a:r>
            <a:endParaRPr lang="en-US" sz="10000" b="1" dirty="0"/>
          </a:p>
        </p:txBody>
      </p:sp>
      <p:sp>
        <p:nvSpPr>
          <p:cNvPr id="4" name="TextBox 3">
            <a:extLst>
              <a:ext uri="{FF2B5EF4-FFF2-40B4-BE49-F238E27FC236}">
                <a16:creationId xmlns:a16="http://schemas.microsoft.com/office/drawing/2014/main" id="{5BD1CBD3-A612-4A49-95C3-5DB60D894EA7}"/>
              </a:ext>
            </a:extLst>
          </p:cNvPr>
          <p:cNvSpPr txBox="1"/>
          <p:nvPr/>
        </p:nvSpPr>
        <p:spPr>
          <a:xfrm>
            <a:off x="8135138" y="65881"/>
            <a:ext cx="2928943" cy="523220"/>
          </a:xfrm>
          <a:prstGeom prst="rect">
            <a:avLst/>
          </a:prstGeom>
          <a:noFill/>
        </p:spPr>
        <p:txBody>
          <a:bodyPr wrap="none" rtlCol="0">
            <a:spAutoFit/>
          </a:bodyPr>
          <a:lstStyle/>
          <a:p>
            <a:pPr algn="ctr"/>
            <a:r>
              <a:rPr lang="en-US" b="1" dirty="0"/>
              <a:t>XUÂN HY VỌNG</a:t>
            </a:r>
          </a:p>
        </p:txBody>
      </p:sp>
    </p:spTree>
    <p:extLst>
      <p:ext uri="{BB962C8B-B14F-4D97-AF65-F5344CB8AC3E}">
        <p14:creationId xmlns:p14="http://schemas.microsoft.com/office/powerpoint/2010/main" val="3002799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DF2C5-934B-4541-B963-987AF5AEF58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901F29-E17A-4048-A49F-99ACE4B840E4}"/>
              </a:ext>
            </a:extLst>
          </p:cNvPr>
          <p:cNvSpPr>
            <a:spLocks noGrp="1"/>
          </p:cNvSpPr>
          <p:nvPr>
            <p:ph idx="1"/>
          </p:nvPr>
        </p:nvSpPr>
        <p:spPr>
          <a:xfrm>
            <a:off x="599281" y="0"/>
            <a:ext cx="18000663" cy="9646420"/>
          </a:xfrm>
        </p:spPr>
        <p:txBody>
          <a:bodyPr/>
          <a:lstStyle/>
          <a:p>
            <a:pPr marL="0" indent="0" algn="just">
              <a:buNone/>
            </a:pPr>
            <a:r>
              <a:rPr lang="vi-VN" sz="9600" b="1" dirty="0"/>
              <a:t>2. Xuân đã về cho quê hương bừng sáng hy vọng. Xuân đã về khắp phố phường và trên thôn trang. Con khẩn cầu cho nhân dân Việt Nam thái hòa, để mọi người cùng đoàn kết vang lời hoan ca.</a:t>
            </a:r>
            <a:endParaRPr lang="en-US" sz="9600" b="1" dirty="0"/>
          </a:p>
        </p:txBody>
      </p:sp>
    </p:spTree>
    <p:extLst>
      <p:ext uri="{BB962C8B-B14F-4D97-AF65-F5344CB8AC3E}">
        <p14:creationId xmlns:p14="http://schemas.microsoft.com/office/powerpoint/2010/main" val="4203223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DE3257-97C0-4DCE-8BB1-CDEBE0971B34}"/>
              </a:ext>
            </a:extLst>
          </p:cNvPr>
          <p:cNvSpPr>
            <a:spLocks noGrp="1"/>
          </p:cNvSpPr>
          <p:nvPr>
            <p:ph idx="1"/>
          </p:nvPr>
        </p:nvSpPr>
        <p:spPr>
          <a:xfrm>
            <a:off x="599279" y="523081"/>
            <a:ext cx="18000663" cy="10581481"/>
          </a:xfrm>
        </p:spPr>
        <p:txBody>
          <a:bodyPr/>
          <a:lstStyle/>
          <a:p>
            <a:pPr marL="0" indent="0" algn="just">
              <a:buNone/>
            </a:pPr>
            <a:r>
              <a:rPr lang="vi-VN" sz="9600" b="1" dirty="0"/>
              <a:t>ĐK</a:t>
            </a:r>
            <a:r>
              <a:rPr lang="en-US" sz="9600" b="1" dirty="0"/>
              <a:t>:</a:t>
            </a:r>
            <a:r>
              <a:rPr lang="vi-VN" sz="9600" b="1" dirty="0"/>
              <a:t> Ngày đầu xuân con dâng lên Thiên Chúa chí tôn lời cảm mến chúc khen cha chí lành. Chúa đã ban thêm 1 mùa xuân, mùa xuân sáng tươi hy vọng cho mọi người trên dương gian.</a:t>
            </a:r>
            <a:endParaRPr lang="en-US" sz="9600" b="1" dirty="0"/>
          </a:p>
          <a:p>
            <a:pPr marL="0" indent="0" algn="just">
              <a:buNone/>
            </a:pPr>
            <a:r>
              <a:rPr lang="vi-VN" sz="9600" b="1" dirty="0"/>
              <a:t> </a:t>
            </a:r>
            <a:br>
              <a:rPr lang="vi-VN" sz="9600" b="1" dirty="0"/>
            </a:br>
            <a:br>
              <a:rPr lang="vi-VN" sz="9600" b="1" dirty="0"/>
            </a:br>
            <a:endParaRPr lang="en-US" sz="9600" b="1" dirty="0"/>
          </a:p>
        </p:txBody>
      </p:sp>
      <p:sp>
        <p:nvSpPr>
          <p:cNvPr id="5" name="TextBox 4">
            <a:extLst>
              <a:ext uri="{FF2B5EF4-FFF2-40B4-BE49-F238E27FC236}">
                <a16:creationId xmlns:a16="http://schemas.microsoft.com/office/drawing/2014/main" id="{940872B5-9AFC-46A2-A4C7-8421D96CA4DD}"/>
              </a:ext>
            </a:extLst>
          </p:cNvPr>
          <p:cNvSpPr txBox="1"/>
          <p:nvPr/>
        </p:nvSpPr>
        <p:spPr>
          <a:xfrm>
            <a:off x="8135138" y="65881"/>
            <a:ext cx="2928943" cy="523220"/>
          </a:xfrm>
          <a:prstGeom prst="rect">
            <a:avLst/>
          </a:prstGeom>
          <a:noFill/>
        </p:spPr>
        <p:txBody>
          <a:bodyPr wrap="none" rtlCol="0">
            <a:spAutoFit/>
          </a:bodyPr>
          <a:lstStyle/>
          <a:p>
            <a:pPr algn="ctr"/>
            <a:r>
              <a:rPr lang="en-US" b="1" dirty="0"/>
              <a:t>XUÂN HY VỌNG</a:t>
            </a:r>
          </a:p>
        </p:txBody>
      </p:sp>
    </p:spTree>
    <p:extLst>
      <p:ext uri="{BB962C8B-B14F-4D97-AF65-F5344CB8AC3E}">
        <p14:creationId xmlns:p14="http://schemas.microsoft.com/office/powerpoint/2010/main" val="884967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C559E-8009-4811-B376-729FEA721075}"/>
              </a:ext>
            </a:extLst>
          </p:cNvPr>
          <p:cNvSpPr>
            <a:spLocks noGrp="1"/>
          </p:cNvSpPr>
          <p:nvPr>
            <p:ph idx="1"/>
          </p:nvPr>
        </p:nvSpPr>
        <p:spPr>
          <a:xfrm>
            <a:off x="599281" y="772342"/>
            <a:ext cx="18000663" cy="9047139"/>
          </a:xfrm>
        </p:spPr>
        <p:txBody>
          <a:bodyPr/>
          <a:lstStyle/>
          <a:p>
            <a:pPr marL="0" indent="0" algn="just">
              <a:buNone/>
            </a:pPr>
            <a:r>
              <a:rPr lang="vi-VN" sz="10000" b="1" dirty="0"/>
              <a:t>ĐK</a:t>
            </a:r>
            <a:r>
              <a:rPr lang="en-US" sz="10000" b="1" dirty="0"/>
              <a:t>:</a:t>
            </a:r>
            <a:r>
              <a:rPr lang="vi-VN" sz="10000" b="1" dirty="0"/>
              <a:t> Xuân tươi đã về trên quê hương trên ruộng đồng. Cảm tạ Chúa chí lành cảm tạ Chúa. Xuân tươi đã về xuân tươi sáng xuân hy vọng cho mọi người trên dương gian</a:t>
            </a:r>
            <a:endParaRPr lang="en-US" sz="10000" b="1" dirty="0"/>
          </a:p>
        </p:txBody>
      </p:sp>
      <p:sp>
        <p:nvSpPr>
          <p:cNvPr id="4" name="TextBox 3">
            <a:extLst>
              <a:ext uri="{FF2B5EF4-FFF2-40B4-BE49-F238E27FC236}">
                <a16:creationId xmlns:a16="http://schemas.microsoft.com/office/drawing/2014/main" id="{5BD1CBD3-A612-4A49-95C3-5DB60D894EA7}"/>
              </a:ext>
            </a:extLst>
          </p:cNvPr>
          <p:cNvSpPr txBox="1"/>
          <p:nvPr/>
        </p:nvSpPr>
        <p:spPr>
          <a:xfrm>
            <a:off x="8135138" y="65881"/>
            <a:ext cx="2928943" cy="523220"/>
          </a:xfrm>
          <a:prstGeom prst="rect">
            <a:avLst/>
          </a:prstGeom>
          <a:noFill/>
        </p:spPr>
        <p:txBody>
          <a:bodyPr wrap="none" rtlCol="0">
            <a:spAutoFit/>
          </a:bodyPr>
          <a:lstStyle/>
          <a:p>
            <a:pPr algn="ctr"/>
            <a:r>
              <a:rPr lang="en-US" b="1" dirty="0"/>
              <a:t>XUÂN HY VỌNG</a:t>
            </a:r>
          </a:p>
        </p:txBody>
      </p:sp>
    </p:spTree>
    <p:extLst>
      <p:ext uri="{BB962C8B-B14F-4D97-AF65-F5344CB8AC3E}">
        <p14:creationId xmlns:p14="http://schemas.microsoft.com/office/powerpoint/2010/main" val="173433741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1395</TotalTime>
  <Words>360</Words>
  <Application>Microsoft Office PowerPoint</Application>
  <PresentationFormat>Custom</PresentationFormat>
  <Paragraphs>17</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165</cp:revision>
  <dcterms:created xsi:type="dcterms:W3CDTF">2011-08-20T01:52:59Z</dcterms:created>
  <dcterms:modified xsi:type="dcterms:W3CDTF">2024-04-10T04:30:44Z</dcterms:modified>
</cp:coreProperties>
</file>