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2" r:id="rId4"/>
    <p:sldId id="259" r:id="rId5"/>
    <p:sldId id="263" r:id="rId6"/>
    <p:sldId id="261"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73" d="100"/>
          <a:sy n="73" d="100"/>
        </p:scale>
        <p:origin x="408" y="66"/>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gs>
            <a:gs pos="99000">
              <a:srgbClr val="E4ECEB"/>
            </a:gs>
          </a:gsLst>
          <a:lin ang="54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499314" y="142081"/>
            <a:ext cx="16200596" cy="444660"/>
          </a:xfrm>
        </p:spPr>
        <p:txBody>
          <a:bodyPr/>
          <a:lstStyle/>
          <a:p>
            <a:r>
              <a:rPr lang="en-US" altLang="en-US" sz="3600" b="1" dirty="0"/>
              <a:t>XUÂN MỚI TRỞ VỀ</a:t>
            </a:r>
          </a:p>
        </p:txBody>
      </p:sp>
      <p:sp>
        <p:nvSpPr>
          <p:cNvPr id="4099" name="Content Placeholder 2"/>
          <p:cNvSpPr>
            <a:spLocks noGrp="1"/>
          </p:cNvSpPr>
          <p:nvPr>
            <p:ph idx="1"/>
          </p:nvPr>
        </p:nvSpPr>
        <p:spPr>
          <a:xfrm>
            <a:off x="1141413" y="641099"/>
            <a:ext cx="16992600" cy="8416382"/>
          </a:xfrm>
        </p:spPr>
        <p:txBody>
          <a:bodyPr/>
          <a:lstStyle/>
          <a:p>
            <a:pPr marL="0" indent="0" algn="just">
              <a:buNone/>
            </a:pPr>
            <a:r>
              <a:rPr lang="vi-VN" altLang="en-US" sz="9600" b="1" dirty="0"/>
              <a:t>ĐK</a:t>
            </a:r>
            <a:r>
              <a:rPr lang="en-US" altLang="en-US" sz="9600" b="1" dirty="0"/>
              <a:t>:</a:t>
            </a:r>
            <a:r>
              <a:rPr lang="vi-VN" altLang="en-US" sz="9600" b="1" dirty="0"/>
              <a:t> Lại một mùa xuân mới trở về, chúng con hân hoan cùng xướng ca, cảm tạ tình thương Chúa hải hà, đã ban muôn ơn suốt năm qua, và cho xuân sang thắm ngàn hoa</a:t>
            </a:r>
            <a:r>
              <a:rPr lang="en-US" altLang="en-US" sz="9600" b="1" dirty="0"/>
              <a:t>.</a:t>
            </a:r>
          </a:p>
        </p:txBody>
      </p:sp>
    </p:spTree>
    <p:extLst>
      <p:ext uri="{BB962C8B-B14F-4D97-AF65-F5344CB8AC3E}">
        <p14:creationId xmlns:p14="http://schemas.microsoft.com/office/powerpoint/2010/main" val="253013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1065212" y="513987"/>
            <a:ext cx="17068801" cy="8930686"/>
          </a:xfrm>
        </p:spPr>
        <p:txBody>
          <a:bodyPr/>
          <a:lstStyle/>
          <a:p>
            <a:pPr marL="0" indent="0" algn="just">
              <a:buNone/>
            </a:pPr>
            <a:r>
              <a:rPr lang="en-US" altLang="en-US" sz="9899" b="1"/>
              <a:t>1. </a:t>
            </a:r>
            <a:r>
              <a:rPr lang="vi-VN" altLang="en-US" sz="9899" b="1"/>
              <a:t>Xua đi mọi bóng sầu và khơi tin yêu thắm màu. Để khi thêm tuổi thêm nhân đức, thêm hồng ân Thiên Chúa. </a:t>
            </a:r>
            <a:r>
              <a:rPr lang="en-US" altLang="en-US" sz="9899" b="1"/>
              <a:t>Mong</a:t>
            </a:r>
            <a:r>
              <a:rPr lang="vi-VN" altLang="en-US" sz="9899" b="1"/>
              <a:t> Chúa thương nhận lời khấn cầu</a:t>
            </a:r>
            <a:r>
              <a:rPr lang="en-US" altLang="en-US" sz="9899" b="1"/>
              <a:t>.</a:t>
            </a:r>
          </a:p>
        </p:txBody>
      </p:sp>
      <p:sp>
        <p:nvSpPr>
          <p:cNvPr id="3" name="Title 1">
            <a:extLst>
              <a:ext uri="{FF2B5EF4-FFF2-40B4-BE49-F238E27FC236}">
                <a16:creationId xmlns:a16="http://schemas.microsoft.com/office/drawing/2014/main" id="{51BD2590-43DD-4DAC-9B4C-2A4372664453}"/>
              </a:ext>
            </a:extLst>
          </p:cNvPr>
          <p:cNvSpPr>
            <a:spLocks noGrp="1"/>
          </p:cNvSpPr>
          <p:nvPr>
            <p:ph type="title"/>
          </p:nvPr>
        </p:nvSpPr>
        <p:spPr>
          <a:xfrm>
            <a:off x="1499314" y="142081"/>
            <a:ext cx="16200596" cy="444660"/>
          </a:xfrm>
        </p:spPr>
        <p:txBody>
          <a:bodyPr/>
          <a:lstStyle/>
          <a:p>
            <a:r>
              <a:rPr lang="en-US" altLang="en-US" sz="3600" b="1" dirty="0"/>
              <a:t>XUÂN MỚI TRỞ VỀ</a:t>
            </a:r>
          </a:p>
        </p:txBody>
      </p:sp>
    </p:spTree>
    <p:extLst>
      <p:ext uri="{BB962C8B-B14F-4D97-AF65-F5344CB8AC3E}">
        <p14:creationId xmlns:p14="http://schemas.microsoft.com/office/powerpoint/2010/main" val="425496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499314" y="142081"/>
            <a:ext cx="16200596" cy="444660"/>
          </a:xfrm>
        </p:spPr>
        <p:txBody>
          <a:bodyPr/>
          <a:lstStyle/>
          <a:p>
            <a:r>
              <a:rPr lang="en-US" altLang="en-US" sz="3600" b="1" dirty="0"/>
              <a:t>XUÂN MỚI TRỞ VỀ</a:t>
            </a:r>
          </a:p>
        </p:txBody>
      </p:sp>
      <p:sp>
        <p:nvSpPr>
          <p:cNvPr id="4099" name="Content Placeholder 2"/>
          <p:cNvSpPr>
            <a:spLocks noGrp="1"/>
          </p:cNvSpPr>
          <p:nvPr>
            <p:ph idx="1"/>
          </p:nvPr>
        </p:nvSpPr>
        <p:spPr>
          <a:xfrm>
            <a:off x="1141413" y="641099"/>
            <a:ext cx="16992600" cy="8416382"/>
          </a:xfrm>
        </p:spPr>
        <p:txBody>
          <a:bodyPr/>
          <a:lstStyle/>
          <a:p>
            <a:pPr marL="0" indent="0" algn="just">
              <a:buNone/>
            </a:pPr>
            <a:r>
              <a:rPr lang="vi-VN" altLang="en-US" sz="9600" b="1" dirty="0"/>
              <a:t>ĐK</a:t>
            </a:r>
            <a:r>
              <a:rPr lang="en-US" altLang="en-US" sz="9600" b="1" dirty="0"/>
              <a:t>:</a:t>
            </a:r>
            <a:r>
              <a:rPr lang="vi-VN" altLang="en-US" sz="9600" b="1" dirty="0"/>
              <a:t> Lại một mùa xuân mới trở về, chúng con hân hoan cùng xướng ca, cảm tạ tình thương Chúa hải hà, đã ban muôn ơn suốt năm qua, và cho xuân sang thắm ngàn hoa</a:t>
            </a:r>
            <a:r>
              <a:rPr lang="en-US" altLang="en-US" sz="9600" b="1" dirty="0"/>
              <a:t>.</a:t>
            </a:r>
          </a:p>
        </p:txBody>
      </p:sp>
    </p:spTree>
    <p:extLst>
      <p:ext uri="{BB962C8B-B14F-4D97-AF65-F5344CB8AC3E}">
        <p14:creationId xmlns:p14="http://schemas.microsoft.com/office/powerpoint/2010/main" val="334398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1065212" y="583995"/>
            <a:ext cx="17068801" cy="8930686"/>
          </a:xfrm>
        </p:spPr>
        <p:txBody>
          <a:bodyPr/>
          <a:lstStyle/>
          <a:p>
            <a:pPr marL="0" indent="0" algn="just">
              <a:buNone/>
            </a:pPr>
            <a:r>
              <a:rPr lang="en-US" altLang="en-US" sz="10600" b="1"/>
              <a:t>2. </a:t>
            </a:r>
            <a:r>
              <a:rPr lang="vi-VN" altLang="en-US" sz="10600" b="1"/>
              <a:t>Xin thương tình đáp lời tràn muôn ơn thiêng của Ng</a:t>
            </a:r>
            <a:r>
              <a:rPr lang="en-US" altLang="en-US" sz="10600" b="1"/>
              <a:t>ười</a:t>
            </a:r>
            <a:r>
              <a:rPr lang="vi-VN" altLang="en-US" sz="10600" b="1"/>
              <a:t>. Để cho cha mẹ cho thân hữu, cho người thi ân đức, luôn sống </a:t>
            </a:r>
            <a:r>
              <a:rPr lang="en-US" altLang="en-US" sz="10600" b="1"/>
              <a:t>yêu tin cậy </a:t>
            </a:r>
            <a:r>
              <a:rPr lang="vi-VN" altLang="en-US" sz="10600" b="1"/>
              <a:t>suốt đời</a:t>
            </a:r>
            <a:r>
              <a:rPr lang="en-US" altLang="en-US" sz="10600" b="1"/>
              <a:t>.</a:t>
            </a:r>
          </a:p>
        </p:txBody>
      </p:sp>
      <p:sp>
        <p:nvSpPr>
          <p:cNvPr id="3" name="Title 1">
            <a:extLst>
              <a:ext uri="{FF2B5EF4-FFF2-40B4-BE49-F238E27FC236}">
                <a16:creationId xmlns:a16="http://schemas.microsoft.com/office/drawing/2014/main" id="{3D135516-0CA7-4F24-AC2E-30B223A3707F}"/>
              </a:ext>
            </a:extLst>
          </p:cNvPr>
          <p:cNvSpPr>
            <a:spLocks noGrp="1"/>
          </p:cNvSpPr>
          <p:nvPr>
            <p:ph type="title"/>
          </p:nvPr>
        </p:nvSpPr>
        <p:spPr>
          <a:xfrm>
            <a:off x="1499314" y="142081"/>
            <a:ext cx="16200596" cy="444660"/>
          </a:xfrm>
        </p:spPr>
        <p:txBody>
          <a:bodyPr/>
          <a:lstStyle/>
          <a:p>
            <a:r>
              <a:rPr lang="en-US" altLang="en-US" sz="3600" b="1" dirty="0"/>
              <a:t>XUÂN MỚI TRỞ VỀ</a:t>
            </a:r>
          </a:p>
        </p:txBody>
      </p:sp>
    </p:spTree>
    <p:extLst>
      <p:ext uri="{BB962C8B-B14F-4D97-AF65-F5344CB8AC3E}">
        <p14:creationId xmlns:p14="http://schemas.microsoft.com/office/powerpoint/2010/main" val="247222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499314" y="142081"/>
            <a:ext cx="16200596" cy="444660"/>
          </a:xfrm>
        </p:spPr>
        <p:txBody>
          <a:bodyPr/>
          <a:lstStyle/>
          <a:p>
            <a:r>
              <a:rPr lang="en-US" altLang="en-US" sz="3600" b="1" dirty="0"/>
              <a:t>XUÂN MỚI TRỞ VỀ</a:t>
            </a:r>
          </a:p>
        </p:txBody>
      </p:sp>
      <p:sp>
        <p:nvSpPr>
          <p:cNvPr id="4099" name="Content Placeholder 2"/>
          <p:cNvSpPr>
            <a:spLocks noGrp="1"/>
          </p:cNvSpPr>
          <p:nvPr>
            <p:ph idx="1"/>
          </p:nvPr>
        </p:nvSpPr>
        <p:spPr>
          <a:xfrm>
            <a:off x="1141413" y="641099"/>
            <a:ext cx="16992600" cy="8416382"/>
          </a:xfrm>
        </p:spPr>
        <p:txBody>
          <a:bodyPr/>
          <a:lstStyle/>
          <a:p>
            <a:pPr marL="0" indent="0" algn="just">
              <a:buNone/>
            </a:pPr>
            <a:r>
              <a:rPr lang="vi-VN" altLang="en-US" sz="9600" b="1" dirty="0"/>
              <a:t>ĐK</a:t>
            </a:r>
            <a:r>
              <a:rPr lang="en-US" altLang="en-US" sz="9600" b="1" dirty="0"/>
              <a:t>:</a:t>
            </a:r>
            <a:r>
              <a:rPr lang="vi-VN" altLang="en-US" sz="9600" b="1" dirty="0"/>
              <a:t> Lại một mùa xuân mới trở về, chúng con hân hoan cùng xướng ca, cảm tạ tình thương Chúa hải hà, đã ban muôn ơn suốt năm qua, và cho xuân sang thắm ngàn hoa</a:t>
            </a:r>
            <a:r>
              <a:rPr lang="en-US" altLang="en-US" sz="9600" b="1" dirty="0"/>
              <a:t>.</a:t>
            </a:r>
          </a:p>
        </p:txBody>
      </p:sp>
    </p:spTree>
    <p:extLst>
      <p:ext uri="{BB962C8B-B14F-4D97-AF65-F5344CB8AC3E}">
        <p14:creationId xmlns:p14="http://schemas.microsoft.com/office/powerpoint/2010/main" val="56052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1141412" y="888795"/>
            <a:ext cx="16992601" cy="8930686"/>
          </a:xfrm>
        </p:spPr>
        <p:txBody>
          <a:bodyPr/>
          <a:lstStyle/>
          <a:p>
            <a:pPr marL="0" indent="0" algn="just">
              <a:buNone/>
            </a:pPr>
            <a:r>
              <a:rPr lang="en-US" altLang="en-US" sz="10000" b="1"/>
              <a:t>3. </a:t>
            </a:r>
            <a:r>
              <a:rPr lang="vi-VN" altLang="en-US" sz="10000" b="1"/>
              <a:t>Vui xuân này với đời, hồn mơ </a:t>
            </a:r>
            <a:r>
              <a:rPr lang="en-US" altLang="en-US" sz="10000" b="1"/>
              <a:t>xuân</a:t>
            </a:r>
            <a:r>
              <a:rPr lang="vi-VN" altLang="en-US" sz="10000" b="1"/>
              <a:t> thiêng cõi trời. Nguyện xin trung thành luôn đưa bước, trông tìm theo chân lý, cho mến yêu tin cậy </a:t>
            </a:r>
            <a:r>
              <a:rPr lang="en-US" altLang="en-US" sz="10000" b="1"/>
              <a:t>suốt đời.</a:t>
            </a:r>
          </a:p>
        </p:txBody>
      </p:sp>
      <p:sp>
        <p:nvSpPr>
          <p:cNvPr id="3" name="Title 1">
            <a:extLst>
              <a:ext uri="{FF2B5EF4-FFF2-40B4-BE49-F238E27FC236}">
                <a16:creationId xmlns:a16="http://schemas.microsoft.com/office/drawing/2014/main" id="{E74116BD-24D1-4F18-953F-F863C730C40E}"/>
              </a:ext>
            </a:extLst>
          </p:cNvPr>
          <p:cNvSpPr>
            <a:spLocks noGrp="1"/>
          </p:cNvSpPr>
          <p:nvPr>
            <p:ph type="title"/>
          </p:nvPr>
        </p:nvSpPr>
        <p:spPr>
          <a:xfrm>
            <a:off x="1499314" y="142081"/>
            <a:ext cx="16200596" cy="444660"/>
          </a:xfrm>
        </p:spPr>
        <p:txBody>
          <a:bodyPr/>
          <a:lstStyle/>
          <a:p>
            <a:r>
              <a:rPr lang="en-US" altLang="en-US" sz="3600" b="1" dirty="0"/>
              <a:t>XUÂN MỚI TRỞ VỀ</a:t>
            </a:r>
          </a:p>
        </p:txBody>
      </p:sp>
    </p:spTree>
    <p:extLst>
      <p:ext uri="{BB962C8B-B14F-4D97-AF65-F5344CB8AC3E}">
        <p14:creationId xmlns:p14="http://schemas.microsoft.com/office/powerpoint/2010/main" val="302323367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1357</TotalTime>
  <Words>260</Words>
  <Application>Microsoft Office PowerPoint</Application>
  <PresentationFormat>Custom</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XUÂN MỚI TRỞ VỀ</vt:lpstr>
      <vt:lpstr>XUÂN MỚI TRỞ VỀ</vt:lpstr>
      <vt:lpstr>XUÂN MỚI TRỞ VỀ</vt:lpstr>
      <vt:lpstr>XUÂN MỚI TRỞ VỀ</vt:lpstr>
      <vt:lpstr>XUÂN MỚI TRỞ VỀ</vt:lpstr>
      <vt:lpstr>XUÂN MỚI TRỞ VỀ</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166</cp:revision>
  <dcterms:created xsi:type="dcterms:W3CDTF">2011-08-20T01:52:59Z</dcterms:created>
  <dcterms:modified xsi:type="dcterms:W3CDTF">2024-04-05T17:42:46Z</dcterms:modified>
</cp:coreProperties>
</file>