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66" r:id="rId2"/>
    <p:sldId id="3465" r:id="rId3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73" d="100"/>
          <a:sy n="73" d="100"/>
        </p:scale>
        <p:origin x="408" y="6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06/04/2024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D22-39F1-47AD-AEFF-B806852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5" y="128265"/>
            <a:ext cx="16200596" cy="623416"/>
          </a:xfrm>
        </p:spPr>
        <p:txBody>
          <a:bodyPr/>
          <a:lstStyle/>
          <a:p>
            <a:r>
              <a:rPr lang="en-US" sz="3300" b="1"/>
              <a:t>XUÂN </a:t>
            </a:r>
            <a:r>
              <a:rPr lang="en-US" sz="3300" b="1" dirty="0"/>
              <a:t>THANH BÌNH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B81B-E0D4-457B-91F7-18729617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003879"/>
            <a:ext cx="17449800" cy="6682003"/>
          </a:xfrm>
        </p:spPr>
        <p:txBody>
          <a:bodyPr/>
          <a:lstStyle/>
          <a:p>
            <a:pPr marL="0" indent="0" algn="just">
              <a:buNone/>
            </a:pPr>
            <a:r>
              <a:rPr lang="vi-VN" sz="9600" b="1" dirty="0"/>
              <a:t>A a xuân về, hôm nay xuân về. Trên vòm trời xanh hồng bay phất phới. Chim ca trên cành, loan tin thanh bình, đem niềm an vui đến cho muôn </a:t>
            </a:r>
            <a:r>
              <a:rPr lang="vi-VN" sz="9600" b="1"/>
              <a:t>người.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63826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D22-39F1-47AD-AEFF-B8068526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5" y="128265"/>
            <a:ext cx="16200596" cy="623416"/>
          </a:xfrm>
        </p:spPr>
        <p:txBody>
          <a:bodyPr/>
          <a:lstStyle/>
          <a:p>
            <a:r>
              <a:rPr lang="en-US" sz="3300" b="1"/>
              <a:t>XUÂN </a:t>
            </a:r>
            <a:r>
              <a:rPr lang="en-US" sz="3300" b="1" dirty="0"/>
              <a:t>THANH BÌNH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B81B-E0D4-457B-91F7-18729617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080079"/>
            <a:ext cx="17373600" cy="6682003"/>
          </a:xfrm>
        </p:spPr>
        <p:txBody>
          <a:bodyPr/>
          <a:lstStyle/>
          <a:p>
            <a:pPr marL="0" indent="0" algn="just">
              <a:buNone/>
            </a:pPr>
            <a:r>
              <a:rPr lang="vi-VN" sz="9600" b="1"/>
              <a:t>Xuân </a:t>
            </a:r>
            <a:r>
              <a:rPr lang="vi-VN" sz="9600" b="1" dirty="0"/>
              <a:t>về khắp nơi, mây trời thắm tươi, lòng người vui đón Chúa Xuân tình thương. Mai vàng hé môi, chim trời khắp nơi, rủ nhau tung cánh bay về xa xăm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59439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81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XUÂN THANH BÌNH</vt:lpstr>
      <vt:lpstr>XUÂN THANH BÌNH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161</cp:revision>
  <dcterms:created xsi:type="dcterms:W3CDTF">2011-08-20T01:52:59Z</dcterms:created>
  <dcterms:modified xsi:type="dcterms:W3CDTF">2024-04-05T17:42:34Z</dcterms:modified>
</cp:coreProperties>
</file>