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2" r:id="rId6"/>
    <p:sldId id="264" r:id="rId7"/>
    <p:sldId id="263" r:id="rId8"/>
    <p:sldId id="265" r:id="rId9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73" d="100"/>
          <a:sy n="73" d="100"/>
        </p:scale>
        <p:origin x="408" y="66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06/04/2024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4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91" indent="0" algn="ctr">
              <a:buNone/>
              <a:defRPr/>
            </a:lvl2pPr>
            <a:lvl3pPr marL="857182" indent="0" algn="ctr">
              <a:buNone/>
              <a:defRPr/>
            </a:lvl3pPr>
            <a:lvl4pPr marL="1285772" indent="0" algn="ctr">
              <a:buNone/>
              <a:defRPr/>
            </a:lvl4pPr>
            <a:lvl5pPr marL="1714363" indent="0" algn="ctr">
              <a:buNone/>
              <a:defRPr/>
            </a:lvl5pPr>
            <a:lvl6pPr marL="2142953" indent="0" algn="ctr">
              <a:buNone/>
              <a:defRPr/>
            </a:lvl6pPr>
            <a:lvl7pPr marL="2571545" indent="0" algn="ctr">
              <a:buNone/>
              <a:defRPr/>
            </a:lvl7pPr>
            <a:lvl8pPr marL="3000134" indent="0" algn="ctr">
              <a:buNone/>
              <a:defRPr/>
            </a:lvl8pPr>
            <a:lvl9pPr marL="3428725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3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1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1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91" indent="0">
              <a:buNone/>
              <a:defRPr sz="1687"/>
            </a:lvl2pPr>
            <a:lvl3pPr marL="857182" indent="0">
              <a:buNone/>
              <a:defRPr sz="1500"/>
            </a:lvl3pPr>
            <a:lvl4pPr marL="1285772" indent="0">
              <a:buNone/>
              <a:defRPr sz="1312"/>
            </a:lvl4pPr>
            <a:lvl5pPr marL="1714363" indent="0">
              <a:buNone/>
              <a:defRPr sz="1312"/>
            </a:lvl5pPr>
            <a:lvl6pPr marL="2142953" indent="0">
              <a:buNone/>
              <a:defRPr sz="1312"/>
            </a:lvl6pPr>
            <a:lvl7pPr marL="2571545" indent="0">
              <a:buNone/>
              <a:defRPr sz="1312"/>
            </a:lvl7pPr>
            <a:lvl8pPr marL="3000134" indent="0">
              <a:buNone/>
              <a:defRPr sz="1312"/>
            </a:lvl8pPr>
            <a:lvl9pPr marL="3428725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3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91" indent="0">
              <a:buNone/>
              <a:defRPr sz="1875" b="1"/>
            </a:lvl2pPr>
            <a:lvl3pPr marL="857182" indent="0">
              <a:buNone/>
              <a:defRPr sz="1687" b="1"/>
            </a:lvl3pPr>
            <a:lvl4pPr marL="1285772" indent="0">
              <a:buNone/>
              <a:defRPr sz="1500" b="1"/>
            </a:lvl4pPr>
            <a:lvl5pPr marL="1714363" indent="0">
              <a:buNone/>
              <a:defRPr sz="1500" b="1"/>
            </a:lvl5pPr>
            <a:lvl6pPr marL="2142953" indent="0">
              <a:buNone/>
              <a:defRPr sz="1500" b="1"/>
            </a:lvl6pPr>
            <a:lvl7pPr marL="2571545" indent="0">
              <a:buNone/>
              <a:defRPr sz="1500" b="1"/>
            </a:lvl7pPr>
            <a:lvl8pPr marL="3000134" indent="0">
              <a:buNone/>
              <a:defRPr sz="1500" b="1"/>
            </a:lvl8pPr>
            <a:lvl9pPr marL="342872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7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91" indent="0">
              <a:buNone/>
              <a:defRPr sz="1875" b="1"/>
            </a:lvl2pPr>
            <a:lvl3pPr marL="857182" indent="0">
              <a:buNone/>
              <a:defRPr sz="1687" b="1"/>
            </a:lvl3pPr>
            <a:lvl4pPr marL="1285772" indent="0">
              <a:buNone/>
              <a:defRPr sz="1500" b="1"/>
            </a:lvl4pPr>
            <a:lvl5pPr marL="1714363" indent="0">
              <a:buNone/>
              <a:defRPr sz="1500" b="1"/>
            </a:lvl5pPr>
            <a:lvl6pPr marL="2142953" indent="0">
              <a:buNone/>
              <a:defRPr sz="1500" b="1"/>
            </a:lvl6pPr>
            <a:lvl7pPr marL="2571545" indent="0">
              <a:buNone/>
              <a:defRPr sz="1500" b="1"/>
            </a:lvl7pPr>
            <a:lvl8pPr marL="3000134" indent="0">
              <a:buNone/>
              <a:defRPr sz="1500" b="1"/>
            </a:lvl8pPr>
            <a:lvl9pPr marL="3428725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7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3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6" y="429370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3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91" indent="0">
              <a:buNone/>
              <a:defRPr sz="1125"/>
            </a:lvl2pPr>
            <a:lvl3pPr marL="857182" indent="0">
              <a:buNone/>
              <a:defRPr sz="937"/>
            </a:lvl3pPr>
            <a:lvl4pPr marL="1285772" indent="0">
              <a:buNone/>
              <a:defRPr sz="844"/>
            </a:lvl4pPr>
            <a:lvl5pPr marL="1714363" indent="0">
              <a:buNone/>
              <a:defRPr sz="844"/>
            </a:lvl5pPr>
            <a:lvl6pPr marL="2142953" indent="0">
              <a:buNone/>
              <a:defRPr sz="844"/>
            </a:lvl6pPr>
            <a:lvl7pPr marL="2571545" indent="0">
              <a:buNone/>
              <a:defRPr sz="844"/>
            </a:lvl7pPr>
            <a:lvl8pPr marL="3000134" indent="0">
              <a:buNone/>
              <a:defRPr sz="844"/>
            </a:lvl8pPr>
            <a:lvl9pPr marL="3428725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91" indent="0">
              <a:buNone/>
              <a:defRPr sz="2625"/>
            </a:lvl2pPr>
            <a:lvl3pPr marL="857182" indent="0">
              <a:buNone/>
              <a:defRPr sz="2250"/>
            </a:lvl3pPr>
            <a:lvl4pPr marL="1285772" indent="0">
              <a:buNone/>
              <a:defRPr sz="1875"/>
            </a:lvl4pPr>
            <a:lvl5pPr marL="1714363" indent="0">
              <a:buNone/>
              <a:defRPr sz="1875"/>
            </a:lvl5pPr>
            <a:lvl6pPr marL="2142953" indent="0">
              <a:buNone/>
              <a:defRPr sz="1875"/>
            </a:lvl6pPr>
            <a:lvl7pPr marL="2571545" indent="0">
              <a:buNone/>
              <a:defRPr sz="1875"/>
            </a:lvl7pPr>
            <a:lvl8pPr marL="3000134" indent="0">
              <a:buNone/>
              <a:defRPr sz="1875"/>
            </a:lvl8pPr>
            <a:lvl9pPr marL="3428725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91" indent="0">
              <a:buNone/>
              <a:defRPr sz="1125"/>
            </a:lvl2pPr>
            <a:lvl3pPr marL="857182" indent="0">
              <a:buNone/>
              <a:defRPr sz="937"/>
            </a:lvl3pPr>
            <a:lvl4pPr marL="1285772" indent="0">
              <a:buNone/>
              <a:defRPr sz="844"/>
            </a:lvl4pPr>
            <a:lvl5pPr marL="1714363" indent="0">
              <a:buNone/>
              <a:defRPr sz="844"/>
            </a:lvl5pPr>
            <a:lvl6pPr marL="2142953" indent="0">
              <a:buNone/>
              <a:defRPr sz="844"/>
            </a:lvl6pPr>
            <a:lvl7pPr marL="2571545" indent="0">
              <a:buNone/>
              <a:defRPr sz="844"/>
            </a:lvl7pPr>
            <a:lvl8pPr marL="3000134" indent="0">
              <a:buNone/>
              <a:defRPr sz="844"/>
            </a:lvl8pPr>
            <a:lvl9pPr marL="3428725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8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20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9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20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20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74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74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74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74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74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91" algn="ctr" defTabSz="135720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82" algn="ctr" defTabSz="135720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72" algn="ctr" defTabSz="135720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363" algn="ctr" defTabSz="135720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72" indent="-507472" algn="l" defTabSz="135574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60" indent="-422646" algn="l" defTabSz="135574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5047" indent="-337819" algn="l" defTabSz="135574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172" indent="-336331" algn="l" defTabSz="135574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785" indent="-337819" algn="l" defTabSz="135574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812" indent="-339301" algn="l" defTabSz="135720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403" indent="-339301" algn="l" defTabSz="135720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995" indent="-339301" algn="l" defTabSz="135720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585" indent="-339301" algn="l" defTabSz="135720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91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82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72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363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953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545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134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725" algn="l" defTabSz="857182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1141412" y="528859"/>
            <a:ext cx="16840200" cy="1043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9600" b="1" dirty="0"/>
              <a:t>1. Con muốn đi tìm Ngài trong cuộc sống. Lối Ngài xưa con chưa tới một lần. Biết về đâu cho con gặp được Ngài. Ngài ở đâu trong tiếng hát lời kinh, Ngài ở đâu trong ánh sáng niềm tin.</a:t>
            </a:r>
            <a:endParaRPr lang="en-US" altLang="en-US" sz="96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8E72F0-A258-46E9-AEE8-63A467BED3FF}"/>
              </a:ext>
            </a:extLst>
          </p:cNvPr>
          <p:cNvSpPr txBox="1">
            <a:spLocks/>
          </p:cNvSpPr>
          <p:nvPr/>
        </p:nvSpPr>
        <p:spPr bwMode="auto">
          <a:xfrm>
            <a:off x="1668070" y="65881"/>
            <a:ext cx="15947462" cy="43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  <a:noAutofit/>
          </a:bodyPr>
          <a:lstStyle>
            <a:lvl1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2pPr>
            <a:lvl3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3pPr>
            <a:lvl4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4pPr>
            <a:lvl5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5pPr>
            <a:lvl6pPr marL="428572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6pPr>
            <a:lvl7pPr marL="857144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7pPr>
            <a:lvl8pPr marL="1285715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8pPr>
            <a:lvl9pPr marL="1714287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000" b="1" kern="0"/>
              <a:t>Yêu Thương Cho Người</a:t>
            </a:r>
            <a:endParaRPr lang="en-US" altLang="en-US" sz="3000" kern="0" dirty="0"/>
          </a:p>
        </p:txBody>
      </p:sp>
    </p:spTree>
    <p:extLst>
      <p:ext uri="{BB962C8B-B14F-4D97-AF65-F5344CB8AC3E}">
        <p14:creationId xmlns:p14="http://schemas.microsoft.com/office/powerpoint/2010/main" val="95001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1141412" y="857232"/>
            <a:ext cx="16840200" cy="957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8800" b="1" dirty="0"/>
              <a:t>2. Con muốn đi tìm Ngài trong buổi sớm. Ánh bình minh lên cao chiếu rạng ngời. Cõi trần gian say sưa còn miệt mài. Ngài ở đâu sao con thấy quạnh hiu, Ngài ở đâu cho con chút tình thương.</a:t>
            </a:r>
            <a:endParaRPr lang="en-US" altLang="en-US" sz="88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F0AD14-C4AB-48B2-B61F-716045F4D21B}"/>
              </a:ext>
            </a:extLst>
          </p:cNvPr>
          <p:cNvSpPr txBox="1">
            <a:spLocks/>
          </p:cNvSpPr>
          <p:nvPr/>
        </p:nvSpPr>
        <p:spPr bwMode="auto">
          <a:xfrm>
            <a:off x="1820470" y="218281"/>
            <a:ext cx="15947462" cy="43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  <a:noAutofit/>
          </a:bodyPr>
          <a:lstStyle>
            <a:lvl1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2pPr>
            <a:lvl3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3pPr>
            <a:lvl4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4pPr>
            <a:lvl5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5pPr>
            <a:lvl6pPr marL="428572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6pPr>
            <a:lvl7pPr marL="857144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7pPr>
            <a:lvl8pPr marL="1285715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8pPr>
            <a:lvl9pPr marL="1714287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000" b="1" kern="0"/>
              <a:t>Yêu Thương Cho Người</a:t>
            </a:r>
            <a:endParaRPr lang="en-US" altLang="en-US" sz="3000" kern="0" dirty="0"/>
          </a:p>
        </p:txBody>
      </p:sp>
    </p:spTree>
    <p:extLst>
      <p:ext uri="{BB962C8B-B14F-4D97-AF65-F5344CB8AC3E}">
        <p14:creationId xmlns:p14="http://schemas.microsoft.com/office/powerpoint/2010/main" val="340695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1141412" y="523082"/>
            <a:ext cx="16992600" cy="1024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11001" b="1" dirty="0"/>
              <a:t>ĐK</a:t>
            </a:r>
            <a:r>
              <a:rPr lang="en-US" sz="11001" b="1" dirty="0"/>
              <a:t> : </a:t>
            </a:r>
            <a:r>
              <a:rPr lang="en-US" sz="11001" b="1" dirty="0" err="1"/>
              <a:t>Ngài</a:t>
            </a:r>
            <a:r>
              <a:rPr lang="en-US" sz="11001" b="1" dirty="0"/>
              <a:t> ở </a:t>
            </a:r>
            <a:r>
              <a:rPr lang="en-US" sz="11001" b="1" dirty="0" err="1"/>
              <a:t>đâu</a:t>
            </a:r>
            <a:r>
              <a:rPr lang="en-US" sz="11001" b="1" dirty="0"/>
              <a:t> </a:t>
            </a:r>
            <a:r>
              <a:rPr lang="en-US" sz="11001" b="1" dirty="0" err="1"/>
              <a:t>cho</a:t>
            </a:r>
            <a:r>
              <a:rPr lang="en-US" sz="11001" b="1" dirty="0"/>
              <a:t> con </a:t>
            </a:r>
            <a:r>
              <a:rPr lang="en-US" sz="11001" b="1" dirty="0" err="1"/>
              <a:t>đi</a:t>
            </a:r>
            <a:r>
              <a:rPr lang="en-US" sz="11001" b="1" dirty="0"/>
              <a:t> </a:t>
            </a:r>
            <a:r>
              <a:rPr lang="en-US" sz="11001" b="1" dirty="0" err="1"/>
              <a:t>tìm</a:t>
            </a:r>
            <a:r>
              <a:rPr lang="en-US" sz="11001" b="1" dirty="0"/>
              <a:t> </a:t>
            </a:r>
            <a:r>
              <a:rPr lang="en-US" sz="11001" b="1" dirty="0" err="1"/>
              <a:t>Ngài</a:t>
            </a:r>
            <a:r>
              <a:rPr lang="en-US" sz="11001" b="1" dirty="0"/>
              <a:t>, </a:t>
            </a:r>
            <a:r>
              <a:rPr lang="en-US" sz="11001" b="1" dirty="0" err="1"/>
              <a:t>Ngài</a:t>
            </a:r>
            <a:r>
              <a:rPr lang="en-US" sz="11001" b="1" dirty="0"/>
              <a:t> ở </a:t>
            </a:r>
            <a:r>
              <a:rPr lang="en-US" sz="11001" b="1" dirty="0" err="1"/>
              <a:t>đâu</a:t>
            </a:r>
            <a:r>
              <a:rPr lang="en-US" sz="11001" b="1" dirty="0"/>
              <a:t> </a:t>
            </a:r>
            <a:r>
              <a:rPr lang="en-US" sz="11001" b="1" dirty="0" err="1"/>
              <a:t>cho</a:t>
            </a:r>
            <a:r>
              <a:rPr lang="en-US" sz="11001" b="1" dirty="0"/>
              <a:t> con </a:t>
            </a:r>
            <a:r>
              <a:rPr lang="en-US" sz="11001" b="1" dirty="0" err="1"/>
              <a:t>đi</a:t>
            </a:r>
            <a:r>
              <a:rPr lang="en-US" sz="11001" b="1" dirty="0"/>
              <a:t> </a:t>
            </a:r>
            <a:r>
              <a:rPr lang="en-US" sz="11001" b="1" dirty="0" err="1"/>
              <a:t>gặp</a:t>
            </a:r>
            <a:r>
              <a:rPr lang="en-US" sz="11001" b="1" dirty="0"/>
              <a:t> </a:t>
            </a:r>
            <a:r>
              <a:rPr lang="en-US" sz="11001" b="1" dirty="0" err="1"/>
              <a:t>Ngài</a:t>
            </a:r>
            <a:r>
              <a:rPr lang="en-US" sz="11001" b="1" dirty="0"/>
              <a:t>, </a:t>
            </a:r>
            <a:r>
              <a:rPr lang="en-US" sz="11001" b="1" dirty="0" err="1"/>
              <a:t>trong</a:t>
            </a:r>
            <a:r>
              <a:rPr lang="en-US" sz="11001" b="1" dirty="0"/>
              <a:t> </a:t>
            </a:r>
            <a:r>
              <a:rPr lang="en-US" sz="11001" b="1" dirty="0" err="1"/>
              <a:t>yêu</a:t>
            </a:r>
            <a:r>
              <a:rPr lang="en-US" sz="11001" b="1" dirty="0"/>
              <a:t> </a:t>
            </a:r>
            <a:r>
              <a:rPr lang="en-US" sz="11001" b="1" dirty="0" err="1"/>
              <a:t>th</a:t>
            </a:r>
            <a:r>
              <a:rPr lang="vi-VN" sz="11001" b="1" dirty="0"/>
              <a:t>ư</a:t>
            </a:r>
            <a:r>
              <a:rPr lang="en-US" sz="11001" b="1" dirty="0" err="1"/>
              <a:t>ơng</a:t>
            </a:r>
            <a:r>
              <a:rPr lang="en-US" sz="11001" b="1" dirty="0"/>
              <a:t> hay </a:t>
            </a:r>
            <a:r>
              <a:rPr lang="en-US" sz="11001" b="1" dirty="0" err="1"/>
              <a:t>trong</a:t>
            </a:r>
            <a:r>
              <a:rPr lang="en-US" sz="11001" b="1" dirty="0"/>
              <a:t> </a:t>
            </a:r>
            <a:r>
              <a:rPr lang="en-US" sz="11001" b="1" dirty="0" err="1"/>
              <a:t>thù</a:t>
            </a:r>
            <a:r>
              <a:rPr lang="en-US" sz="11001" b="1" dirty="0"/>
              <a:t> </a:t>
            </a:r>
            <a:r>
              <a:rPr lang="en-US" sz="11001" b="1" dirty="0" err="1"/>
              <a:t>hận</a:t>
            </a:r>
            <a:r>
              <a:rPr lang="en-US" sz="11001" b="1" dirty="0"/>
              <a:t>, </a:t>
            </a:r>
            <a:r>
              <a:rPr lang="en-US" sz="11001" b="1" dirty="0" err="1"/>
              <a:t>trong</a:t>
            </a:r>
            <a:r>
              <a:rPr lang="en-US" sz="11001" b="1" dirty="0"/>
              <a:t> </a:t>
            </a:r>
            <a:r>
              <a:rPr lang="en-US" sz="11001" b="1" dirty="0" err="1"/>
              <a:t>tim</a:t>
            </a:r>
            <a:r>
              <a:rPr lang="en-US" sz="11001" b="1" dirty="0"/>
              <a:t> </a:t>
            </a:r>
            <a:r>
              <a:rPr lang="en-US" sz="11001" b="1" dirty="0" err="1"/>
              <a:t>anh</a:t>
            </a:r>
            <a:r>
              <a:rPr lang="en-US" sz="11001" b="1" dirty="0"/>
              <a:t> hay </a:t>
            </a:r>
            <a:r>
              <a:rPr lang="en-US" sz="11001" b="1" err="1"/>
              <a:t>trong</a:t>
            </a:r>
            <a:r>
              <a:rPr lang="en-US" sz="11001" b="1"/>
              <a:t> lòng </a:t>
            </a:r>
            <a:r>
              <a:rPr lang="en-US" sz="11001" b="1" dirty="0" err="1"/>
              <a:t>tôi</a:t>
            </a:r>
            <a:r>
              <a:rPr lang="en-US" sz="11001" b="1" dirty="0"/>
              <a:t>.</a:t>
            </a:r>
            <a:r>
              <a:rPr lang="vi-VN" sz="11001" b="1" dirty="0"/>
              <a:t> </a:t>
            </a:r>
            <a:endParaRPr lang="en-US" altLang="en-US" sz="11001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6D6AFE-D451-45A8-9325-79D113E8E671}"/>
              </a:ext>
            </a:extLst>
          </p:cNvPr>
          <p:cNvSpPr txBox="1">
            <a:spLocks/>
          </p:cNvSpPr>
          <p:nvPr/>
        </p:nvSpPr>
        <p:spPr bwMode="auto">
          <a:xfrm>
            <a:off x="1820470" y="218281"/>
            <a:ext cx="15947462" cy="43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  <a:noAutofit/>
          </a:bodyPr>
          <a:lstStyle>
            <a:lvl1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2pPr>
            <a:lvl3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3pPr>
            <a:lvl4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4pPr>
            <a:lvl5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5pPr>
            <a:lvl6pPr marL="428572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6pPr>
            <a:lvl7pPr marL="857144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7pPr>
            <a:lvl8pPr marL="1285715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8pPr>
            <a:lvl9pPr marL="1714287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000" b="1" kern="0"/>
              <a:t>Yêu Thương Cho Người</a:t>
            </a:r>
            <a:endParaRPr lang="en-US" altLang="en-US" sz="3000" kern="0" dirty="0"/>
          </a:p>
        </p:txBody>
      </p:sp>
    </p:spTree>
    <p:extLst>
      <p:ext uri="{BB962C8B-B14F-4D97-AF65-F5344CB8AC3E}">
        <p14:creationId xmlns:p14="http://schemas.microsoft.com/office/powerpoint/2010/main" val="2734063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1293812" y="827882"/>
            <a:ext cx="16687800" cy="9880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10601" b="1" dirty="0"/>
              <a:t>Ngài ở đâ</a:t>
            </a:r>
            <a:r>
              <a:rPr lang="en-US" sz="10601" b="1" dirty="0"/>
              <a:t>y</a:t>
            </a:r>
            <a:r>
              <a:rPr lang="vi-VN" sz="10601" b="1" dirty="0"/>
              <a:t> </a:t>
            </a:r>
            <a:r>
              <a:rPr lang="en-US" sz="10601" b="1" dirty="0" err="1"/>
              <a:t>trong</a:t>
            </a:r>
            <a:r>
              <a:rPr lang="en-US" sz="10601" b="1" dirty="0"/>
              <a:t> </a:t>
            </a:r>
            <a:r>
              <a:rPr lang="en-US" sz="10601" b="1" dirty="0" err="1"/>
              <a:t>thâm</a:t>
            </a:r>
            <a:r>
              <a:rPr lang="en-US" sz="10601" b="1" dirty="0"/>
              <a:t> </a:t>
            </a:r>
            <a:r>
              <a:rPr lang="en-US" sz="10601" b="1" dirty="0" err="1"/>
              <a:t>sâu</a:t>
            </a:r>
            <a:r>
              <a:rPr lang="en-US" sz="10601" b="1" dirty="0"/>
              <a:t> </a:t>
            </a:r>
            <a:r>
              <a:rPr lang="en-US" sz="10601" b="1" dirty="0" err="1"/>
              <a:t>tâm</a:t>
            </a:r>
            <a:r>
              <a:rPr lang="en-US" sz="10601" b="1" dirty="0"/>
              <a:t> </a:t>
            </a:r>
            <a:r>
              <a:rPr lang="en-US" sz="10601" b="1" dirty="0" err="1"/>
              <a:t>hồn</a:t>
            </a:r>
            <a:r>
              <a:rPr lang="en-US" sz="10601" b="1" dirty="0"/>
              <a:t>, </a:t>
            </a:r>
            <a:r>
              <a:rPr lang="en-US" sz="10601" b="1" dirty="0" err="1"/>
              <a:t>Ngài</a:t>
            </a:r>
            <a:r>
              <a:rPr lang="en-US" sz="10601" b="1" dirty="0"/>
              <a:t> ở </a:t>
            </a:r>
            <a:r>
              <a:rPr lang="en-US" sz="10601" b="1" dirty="0" err="1"/>
              <a:t>đây</a:t>
            </a:r>
            <a:r>
              <a:rPr lang="en-US" sz="10601" b="1" dirty="0"/>
              <a:t> </a:t>
            </a:r>
            <a:r>
              <a:rPr lang="en-US" sz="10601" b="1" dirty="0" err="1"/>
              <a:t>trong</a:t>
            </a:r>
            <a:r>
              <a:rPr lang="en-US" sz="10601" b="1" dirty="0"/>
              <a:t> </a:t>
            </a:r>
            <a:r>
              <a:rPr lang="en-US" sz="10601" b="1" dirty="0" err="1"/>
              <a:t>tha</a:t>
            </a:r>
            <a:r>
              <a:rPr lang="en-US" sz="10601" b="1" dirty="0"/>
              <a:t> </a:t>
            </a:r>
            <a:r>
              <a:rPr lang="en-US" sz="10601" b="1" dirty="0" err="1"/>
              <a:t>nhân</a:t>
            </a:r>
            <a:r>
              <a:rPr lang="en-US" sz="10601" b="1" dirty="0"/>
              <a:t> </a:t>
            </a:r>
            <a:r>
              <a:rPr lang="en-US" sz="10601" b="1" dirty="0" err="1"/>
              <a:t>bạn</a:t>
            </a:r>
            <a:r>
              <a:rPr lang="en-US" sz="10601" b="1" dirty="0"/>
              <a:t> </a:t>
            </a:r>
            <a:r>
              <a:rPr lang="en-US" sz="10601" b="1" dirty="0" err="1"/>
              <a:t>bè</a:t>
            </a:r>
            <a:r>
              <a:rPr lang="en-US" sz="10601" b="1" dirty="0"/>
              <a:t>, </a:t>
            </a:r>
            <a:r>
              <a:rPr lang="en-US" sz="10601" b="1" dirty="0" err="1"/>
              <a:t>trong</a:t>
            </a:r>
            <a:r>
              <a:rPr lang="en-US" sz="10601" b="1" dirty="0"/>
              <a:t> </a:t>
            </a:r>
            <a:r>
              <a:rPr lang="en-US" sz="10601" b="1" dirty="0" err="1"/>
              <a:t>anh</a:t>
            </a:r>
            <a:r>
              <a:rPr lang="en-US" sz="10601" b="1" dirty="0"/>
              <a:t> </a:t>
            </a:r>
            <a:r>
              <a:rPr lang="en-US" sz="10601" b="1" dirty="0" err="1"/>
              <a:t>em</a:t>
            </a:r>
            <a:r>
              <a:rPr lang="en-US" sz="10601" b="1" dirty="0"/>
              <a:t> hay </a:t>
            </a:r>
            <a:r>
              <a:rPr lang="en-US" sz="10601" b="1" dirty="0" err="1"/>
              <a:t>trong</a:t>
            </a:r>
            <a:r>
              <a:rPr lang="en-US" sz="10601" b="1" dirty="0"/>
              <a:t> </a:t>
            </a:r>
            <a:r>
              <a:rPr lang="en-US" sz="10601" b="1" dirty="0" err="1"/>
              <a:t>mọi</a:t>
            </a:r>
            <a:r>
              <a:rPr lang="en-US" sz="10601" b="1" dirty="0"/>
              <a:t> ng</a:t>
            </a:r>
            <a:r>
              <a:rPr lang="vi-VN" sz="10601" b="1" dirty="0"/>
              <a:t>ư</a:t>
            </a:r>
            <a:r>
              <a:rPr lang="en-US" sz="10601" b="1" dirty="0" err="1"/>
              <a:t>ời</a:t>
            </a:r>
            <a:r>
              <a:rPr lang="en-US" sz="10601" b="1" dirty="0"/>
              <a:t>, </a:t>
            </a:r>
            <a:r>
              <a:rPr lang="en-US" sz="10601" b="1" dirty="0" err="1"/>
              <a:t>đem</a:t>
            </a:r>
            <a:r>
              <a:rPr lang="en-US" sz="10601" b="1" dirty="0"/>
              <a:t> </a:t>
            </a:r>
            <a:r>
              <a:rPr lang="en-US" sz="10601" b="1" dirty="0" err="1"/>
              <a:t>yêu</a:t>
            </a:r>
            <a:r>
              <a:rPr lang="en-US" sz="10601" b="1" dirty="0"/>
              <a:t> </a:t>
            </a:r>
            <a:r>
              <a:rPr lang="en-US" sz="10601" b="1" dirty="0" err="1"/>
              <a:t>th</a:t>
            </a:r>
            <a:r>
              <a:rPr lang="vi-VN" sz="10601" b="1" dirty="0"/>
              <a:t>ư</a:t>
            </a:r>
            <a:r>
              <a:rPr lang="en-US" sz="10601" b="1" dirty="0" err="1"/>
              <a:t>ơng</a:t>
            </a:r>
            <a:r>
              <a:rPr lang="en-US" sz="10601" b="1" dirty="0"/>
              <a:t> </a:t>
            </a:r>
            <a:r>
              <a:rPr lang="en-US" sz="10601" b="1" dirty="0" err="1"/>
              <a:t>đến</a:t>
            </a:r>
            <a:r>
              <a:rPr lang="en-US" sz="10601" b="1" dirty="0"/>
              <a:t> </a:t>
            </a:r>
            <a:r>
              <a:rPr lang="en-US" sz="10601" b="1" dirty="0" err="1"/>
              <a:t>trong</a:t>
            </a:r>
            <a:r>
              <a:rPr lang="en-US" sz="10601" b="1" dirty="0"/>
              <a:t> </a:t>
            </a:r>
            <a:r>
              <a:rPr lang="en-US" sz="10601" b="1" dirty="0" err="1"/>
              <a:t>hồn</a:t>
            </a:r>
            <a:r>
              <a:rPr lang="en-US" sz="10601" b="1" dirty="0"/>
              <a:t> ta.</a:t>
            </a:r>
            <a:endParaRPr lang="en-US" altLang="en-US" sz="10601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C41BEC-C75F-43E9-914E-772767A09F3C}"/>
              </a:ext>
            </a:extLst>
          </p:cNvPr>
          <p:cNvSpPr txBox="1">
            <a:spLocks/>
          </p:cNvSpPr>
          <p:nvPr/>
        </p:nvSpPr>
        <p:spPr bwMode="auto">
          <a:xfrm>
            <a:off x="1668070" y="65881"/>
            <a:ext cx="15947462" cy="43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  <a:noAutofit/>
          </a:bodyPr>
          <a:lstStyle>
            <a:lvl1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2pPr>
            <a:lvl3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3pPr>
            <a:lvl4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4pPr>
            <a:lvl5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5pPr>
            <a:lvl6pPr marL="428572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6pPr>
            <a:lvl7pPr marL="857144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7pPr>
            <a:lvl8pPr marL="1285715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8pPr>
            <a:lvl9pPr marL="1714287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000" b="1" kern="0"/>
              <a:t>Yêu Thương Cho Người</a:t>
            </a:r>
            <a:endParaRPr lang="en-US" altLang="en-US" sz="3000" kern="0" dirty="0"/>
          </a:p>
        </p:txBody>
      </p:sp>
    </p:spTree>
    <p:extLst>
      <p:ext uri="{BB962C8B-B14F-4D97-AF65-F5344CB8AC3E}">
        <p14:creationId xmlns:p14="http://schemas.microsoft.com/office/powerpoint/2010/main" val="258505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1293813" y="751681"/>
            <a:ext cx="16611600" cy="963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sz="8858" b="1" dirty="0"/>
              <a:t>3</a:t>
            </a:r>
            <a:r>
              <a:rPr lang="vi-VN" sz="8858" b="1" dirty="0"/>
              <a:t>. Con muốn đi tìm Ngài trên đường vắng. </a:t>
            </a:r>
            <a:r>
              <a:rPr lang="en-US" sz="8858" b="1" dirty="0" err="1"/>
              <a:t>Lúc</a:t>
            </a:r>
            <a:r>
              <a:rPr lang="en-US" sz="8858" b="1" dirty="0"/>
              <a:t> </a:t>
            </a:r>
            <a:r>
              <a:rPr lang="en-US" sz="8858" b="1" dirty="0" err="1"/>
              <a:t>hoàng</a:t>
            </a:r>
            <a:r>
              <a:rPr lang="en-US" sz="8858" b="1" dirty="0"/>
              <a:t> </a:t>
            </a:r>
            <a:r>
              <a:rPr lang="en-US" sz="8858" b="1" dirty="0" err="1"/>
              <a:t>hôn</a:t>
            </a:r>
            <a:r>
              <a:rPr lang="en-US" sz="8858" b="1" dirty="0"/>
              <a:t> </a:t>
            </a:r>
            <a:r>
              <a:rPr lang="en-US" sz="8858" b="1" dirty="0" err="1"/>
              <a:t>buông</a:t>
            </a:r>
            <a:r>
              <a:rPr lang="en-US" sz="8858" b="1" dirty="0"/>
              <a:t> l</a:t>
            </a:r>
            <a:r>
              <a:rPr lang="vi-VN" sz="8858" b="1" dirty="0"/>
              <a:t>ơ</a:t>
            </a:r>
            <a:r>
              <a:rPr lang="en-US" sz="8858" b="1" dirty="0" err="1"/>
              <a:t>i</a:t>
            </a:r>
            <a:r>
              <a:rPr lang="en-US" sz="8858" b="1" dirty="0"/>
              <a:t>, </a:t>
            </a:r>
            <a:r>
              <a:rPr lang="en-US" sz="8858" b="1" dirty="0" err="1"/>
              <a:t>lúc</a:t>
            </a:r>
            <a:r>
              <a:rPr lang="en-US" sz="8858" b="1" dirty="0"/>
              <a:t> </a:t>
            </a:r>
            <a:r>
              <a:rPr lang="en-US" sz="8858" b="1" dirty="0" err="1"/>
              <a:t>ngày</a:t>
            </a:r>
            <a:r>
              <a:rPr lang="en-US" sz="8858" b="1" dirty="0"/>
              <a:t> </a:t>
            </a:r>
            <a:r>
              <a:rPr lang="en-US" sz="8858" b="1" dirty="0" err="1"/>
              <a:t>tàn</a:t>
            </a:r>
            <a:r>
              <a:rPr lang="en-US" sz="8858" b="1" dirty="0"/>
              <a:t>, </a:t>
            </a:r>
            <a:r>
              <a:rPr lang="en-US" sz="8858" b="1" dirty="0" err="1"/>
              <a:t>những</a:t>
            </a:r>
            <a:r>
              <a:rPr lang="en-US" sz="8858" b="1" dirty="0"/>
              <a:t> </a:t>
            </a:r>
            <a:r>
              <a:rPr lang="en-US" sz="8858" b="1" dirty="0" err="1"/>
              <a:t>hồi</a:t>
            </a:r>
            <a:r>
              <a:rPr lang="en-US" sz="8858" b="1" dirty="0"/>
              <a:t> </a:t>
            </a:r>
            <a:r>
              <a:rPr lang="en-US" sz="8858" b="1" dirty="0" err="1"/>
              <a:t>chuông</a:t>
            </a:r>
            <a:r>
              <a:rPr lang="en-US" sz="8858" b="1" dirty="0"/>
              <a:t> </a:t>
            </a:r>
            <a:r>
              <a:rPr lang="en-US" sz="8858" b="1" dirty="0" err="1"/>
              <a:t>vang</a:t>
            </a:r>
            <a:r>
              <a:rPr lang="en-US" sz="8858" b="1" dirty="0"/>
              <a:t> </a:t>
            </a:r>
            <a:r>
              <a:rPr lang="en-US" sz="8858" b="1" dirty="0" err="1"/>
              <a:t>xa</a:t>
            </a:r>
            <a:r>
              <a:rPr lang="en-US" sz="8858" b="1" dirty="0"/>
              <a:t> </a:t>
            </a:r>
            <a:r>
              <a:rPr lang="en-US" sz="8858" b="1" dirty="0" err="1"/>
              <a:t>Ngài</a:t>
            </a:r>
            <a:r>
              <a:rPr lang="en-US" sz="8858" b="1" dirty="0"/>
              <a:t> </a:t>
            </a:r>
            <a:r>
              <a:rPr lang="en-US" sz="8858" b="1" dirty="0" err="1"/>
              <a:t>đợi</a:t>
            </a:r>
            <a:r>
              <a:rPr lang="en-US" sz="8858" b="1" dirty="0"/>
              <a:t> </a:t>
            </a:r>
            <a:r>
              <a:rPr lang="en-US" sz="8858" b="1" dirty="0" err="1"/>
              <a:t>chờ</a:t>
            </a:r>
            <a:r>
              <a:rPr lang="en-US" sz="8858" b="1" dirty="0"/>
              <a:t>. </a:t>
            </a:r>
            <a:r>
              <a:rPr lang="en-US" sz="8858" b="1" dirty="0" err="1"/>
              <a:t>Ngài</a:t>
            </a:r>
            <a:r>
              <a:rPr lang="en-US" sz="8858" b="1" dirty="0"/>
              <a:t> </a:t>
            </a:r>
            <a:r>
              <a:rPr lang="en-US" sz="8858" b="1" dirty="0" err="1"/>
              <a:t>gọi</a:t>
            </a:r>
            <a:r>
              <a:rPr lang="en-US" sz="8858" b="1" dirty="0"/>
              <a:t> con </a:t>
            </a:r>
            <a:r>
              <a:rPr lang="en-US" sz="8858" b="1" dirty="0" err="1"/>
              <a:t>sao</a:t>
            </a:r>
            <a:r>
              <a:rPr lang="en-US" sz="8858" b="1" dirty="0"/>
              <a:t> con </a:t>
            </a:r>
            <a:r>
              <a:rPr lang="en-US" sz="8858" b="1" dirty="0" err="1"/>
              <a:t>vẫn</a:t>
            </a:r>
            <a:r>
              <a:rPr lang="en-US" sz="8858" b="1" dirty="0"/>
              <a:t> </a:t>
            </a:r>
            <a:r>
              <a:rPr lang="en-US" sz="8858" b="1" dirty="0" err="1"/>
              <a:t>làm</a:t>
            </a:r>
            <a:r>
              <a:rPr lang="en-US" sz="8858" b="1" dirty="0"/>
              <a:t> ng</a:t>
            </a:r>
            <a:r>
              <a:rPr lang="vi-VN" sz="8858" b="1" dirty="0"/>
              <a:t>ơ</a:t>
            </a:r>
            <a:r>
              <a:rPr lang="en-US" sz="8858" b="1" dirty="0"/>
              <a:t>. </a:t>
            </a:r>
            <a:r>
              <a:rPr lang="en-US" sz="8858" b="1" dirty="0" err="1"/>
              <a:t>Ngài</a:t>
            </a:r>
            <a:r>
              <a:rPr lang="en-US" sz="8858" b="1" dirty="0"/>
              <a:t> </a:t>
            </a:r>
            <a:r>
              <a:rPr lang="en-US" sz="8858" b="1" dirty="0" err="1"/>
              <a:t>chờ</a:t>
            </a:r>
            <a:r>
              <a:rPr lang="en-US" sz="8858" b="1" dirty="0"/>
              <a:t> con </a:t>
            </a:r>
            <a:r>
              <a:rPr lang="en-US" sz="8858" b="1" dirty="0" err="1"/>
              <a:t>sao</a:t>
            </a:r>
            <a:r>
              <a:rPr lang="en-US" sz="8858" b="1" dirty="0"/>
              <a:t> con </a:t>
            </a:r>
            <a:r>
              <a:rPr lang="en-US" sz="8858" b="1" dirty="0" err="1"/>
              <a:t>vẫn</a:t>
            </a:r>
            <a:r>
              <a:rPr lang="en-US" sz="8858" b="1" dirty="0"/>
              <a:t> </a:t>
            </a:r>
            <a:r>
              <a:rPr lang="en-US" sz="8858" b="1" dirty="0" err="1"/>
              <a:t>thờ</a:t>
            </a:r>
            <a:r>
              <a:rPr lang="en-US" sz="8858" b="1" dirty="0"/>
              <a:t> ơ. </a:t>
            </a:r>
            <a:endParaRPr lang="en-US" altLang="en-US" sz="8858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B30355-621D-4E04-944D-C54954F43DC9}"/>
              </a:ext>
            </a:extLst>
          </p:cNvPr>
          <p:cNvSpPr txBox="1">
            <a:spLocks/>
          </p:cNvSpPr>
          <p:nvPr/>
        </p:nvSpPr>
        <p:spPr bwMode="auto">
          <a:xfrm>
            <a:off x="1668070" y="65881"/>
            <a:ext cx="15947462" cy="43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  <a:noAutofit/>
          </a:bodyPr>
          <a:lstStyle>
            <a:lvl1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2pPr>
            <a:lvl3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3pPr>
            <a:lvl4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4pPr>
            <a:lvl5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5pPr>
            <a:lvl6pPr marL="428572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6pPr>
            <a:lvl7pPr marL="857144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7pPr>
            <a:lvl8pPr marL="1285715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8pPr>
            <a:lvl9pPr marL="1714287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000" b="1" kern="0"/>
              <a:t>Yêu Thương Cho Người</a:t>
            </a:r>
            <a:endParaRPr lang="en-US" altLang="en-US" sz="3000" kern="0" dirty="0"/>
          </a:p>
        </p:txBody>
      </p:sp>
    </p:spTree>
    <p:extLst>
      <p:ext uri="{BB962C8B-B14F-4D97-AF65-F5344CB8AC3E}">
        <p14:creationId xmlns:p14="http://schemas.microsoft.com/office/powerpoint/2010/main" val="3884249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FD5611C-1F7B-48DE-A29B-AA6501926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1412" y="1"/>
            <a:ext cx="16916400" cy="10505281"/>
          </a:xfrm>
        </p:spPr>
        <p:txBody>
          <a:bodyPr/>
          <a:lstStyle/>
          <a:p>
            <a:pPr algn="just"/>
            <a:r>
              <a:rPr lang="en-US" sz="8800" b="1" dirty="0">
                <a:latin typeface="Arial (body)"/>
              </a:rPr>
              <a:t>4. Con </a:t>
            </a:r>
            <a:r>
              <a:rPr lang="en-US" sz="8800" b="1" dirty="0" err="1">
                <a:latin typeface="Arial (body)"/>
              </a:rPr>
              <a:t>muốn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đi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tìm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Ngài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trên</a:t>
            </a:r>
            <a:r>
              <a:rPr lang="en-US" sz="8800" b="1" dirty="0">
                <a:latin typeface="Arial (body)"/>
              </a:rPr>
              <a:t> đ</a:t>
            </a:r>
            <a:r>
              <a:rPr lang="vi-VN" sz="8800" b="1" dirty="0">
                <a:latin typeface="Arial (body)"/>
              </a:rPr>
              <a:t>ư</a:t>
            </a:r>
            <a:r>
              <a:rPr lang="en-US" sz="8800" b="1" dirty="0" err="1">
                <a:latin typeface="Arial (body)"/>
              </a:rPr>
              <a:t>ờng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vắng</a:t>
            </a:r>
            <a:r>
              <a:rPr lang="en-US" sz="8800" b="1" dirty="0">
                <a:latin typeface="Arial (body)"/>
              </a:rPr>
              <a:t>, </a:t>
            </a:r>
            <a:r>
              <a:rPr lang="en-US" sz="8800" b="1" dirty="0" err="1">
                <a:latin typeface="Arial (body)"/>
              </a:rPr>
              <a:t>lúc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màn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đêm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âm</a:t>
            </a:r>
            <a:r>
              <a:rPr lang="en-US" sz="8800" b="1" dirty="0">
                <a:latin typeface="Arial (body)"/>
              </a:rPr>
              <a:t> u </a:t>
            </a:r>
            <a:r>
              <a:rPr lang="en-US" sz="8800" b="1" dirty="0" err="1">
                <a:latin typeface="Arial (body)"/>
              </a:rPr>
              <a:t>quá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lạnh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lùng</a:t>
            </a:r>
            <a:r>
              <a:rPr lang="en-US" sz="8800" b="1" dirty="0">
                <a:latin typeface="Arial (body)"/>
              </a:rPr>
              <a:t>. </a:t>
            </a:r>
            <a:r>
              <a:rPr lang="en-US" sz="8800" b="1" dirty="0" err="1">
                <a:latin typeface="Arial (body)"/>
              </a:rPr>
              <a:t>Có</a:t>
            </a:r>
            <a:r>
              <a:rPr lang="en-US" sz="8800" b="1" dirty="0">
                <a:latin typeface="Arial (body)"/>
              </a:rPr>
              <a:t> ng</a:t>
            </a:r>
            <a:r>
              <a:rPr lang="vi-VN" sz="8800" b="1" dirty="0">
                <a:latin typeface="Arial (body)"/>
              </a:rPr>
              <a:t>ư</a:t>
            </a:r>
            <a:r>
              <a:rPr lang="en-US" sz="8800" b="1" dirty="0" err="1">
                <a:latin typeface="Arial (body)"/>
              </a:rPr>
              <a:t>ời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vui</a:t>
            </a:r>
            <a:r>
              <a:rPr lang="en-US" sz="8800" b="1" dirty="0">
                <a:latin typeface="Arial (body)"/>
              </a:rPr>
              <a:t> say </a:t>
            </a:r>
            <a:r>
              <a:rPr lang="en-US" sz="8800" b="1" dirty="0" err="1">
                <a:latin typeface="Arial (body)"/>
              </a:rPr>
              <a:t>sưa</a:t>
            </a:r>
            <a:r>
              <a:rPr lang="en-US" sz="8800" b="1" dirty="0">
                <a:latin typeface="Arial (body)"/>
              </a:rPr>
              <a:t> ng</a:t>
            </a:r>
            <a:r>
              <a:rPr lang="vi-VN" sz="8800" b="1" dirty="0">
                <a:latin typeface="Arial (body)"/>
              </a:rPr>
              <a:t>ư</a:t>
            </a:r>
            <a:r>
              <a:rPr lang="en-US" sz="8800" b="1" dirty="0" err="1">
                <a:latin typeface="Arial (body)"/>
              </a:rPr>
              <a:t>ời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buồn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phiền</a:t>
            </a:r>
            <a:r>
              <a:rPr lang="en-US" sz="8800" b="1" dirty="0">
                <a:latin typeface="Arial (body)"/>
              </a:rPr>
              <a:t>. </a:t>
            </a:r>
            <a:r>
              <a:rPr lang="en-US" sz="8800" b="1" dirty="0" err="1">
                <a:latin typeface="Arial (body)"/>
              </a:rPr>
              <a:t>Ngài</a:t>
            </a:r>
            <a:r>
              <a:rPr lang="en-US" sz="8800" b="1" dirty="0">
                <a:latin typeface="Arial (body)"/>
              </a:rPr>
              <a:t> ở </a:t>
            </a:r>
            <a:r>
              <a:rPr lang="en-US" sz="8800" b="1" dirty="0" err="1">
                <a:latin typeface="Arial (body)"/>
              </a:rPr>
              <a:t>đâu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xin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th</a:t>
            </a:r>
            <a:r>
              <a:rPr lang="vi-VN" sz="8800" b="1" dirty="0">
                <a:latin typeface="Arial (body)"/>
              </a:rPr>
              <a:t>ư</a:t>
            </a:r>
            <a:r>
              <a:rPr lang="en-US" sz="8800" b="1" dirty="0" err="1">
                <a:latin typeface="Arial (body)"/>
              </a:rPr>
              <a:t>ơng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bé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mồ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côi</a:t>
            </a:r>
            <a:r>
              <a:rPr lang="en-US" sz="8800" b="1" dirty="0">
                <a:latin typeface="Arial (body)"/>
              </a:rPr>
              <a:t>, </a:t>
            </a:r>
            <a:r>
              <a:rPr lang="en-US" sz="8800" b="1" dirty="0" err="1">
                <a:latin typeface="Arial (body)"/>
              </a:rPr>
              <a:t>Ngài</a:t>
            </a:r>
            <a:r>
              <a:rPr lang="en-US" sz="8800" b="1" dirty="0">
                <a:latin typeface="Arial (body)"/>
              </a:rPr>
              <a:t> ở </a:t>
            </a:r>
            <a:r>
              <a:rPr lang="en-US" sz="8800" b="1" dirty="0" err="1">
                <a:latin typeface="Arial (body)"/>
              </a:rPr>
              <a:t>đâu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xin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th</a:t>
            </a:r>
            <a:r>
              <a:rPr lang="vi-VN" sz="8800" b="1" dirty="0">
                <a:latin typeface="Arial (body)"/>
              </a:rPr>
              <a:t>ư</a:t>
            </a:r>
            <a:r>
              <a:rPr lang="en-US" sz="8800" b="1" dirty="0" err="1">
                <a:latin typeface="Arial (body)"/>
              </a:rPr>
              <a:t>ơng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những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bệnh</a:t>
            </a:r>
            <a:r>
              <a:rPr lang="en-US" sz="8800" b="1" dirty="0">
                <a:latin typeface="Arial (body)"/>
              </a:rPr>
              <a:t> </a:t>
            </a:r>
            <a:r>
              <a:rPr lang="en-US" sz="8800" b="1" dirty="0" err="1">
                <a:latin typeface="Arial (body)"/>
              </a:rPr>
              <a:t>nhân</a:t>
            </a:r>
            <a:r>
              <a:rPr lang="en-US" sz="8800" b="1" dirty="0">
                <a:latin typeface="Arial (body)"/>
              </a:rPr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727A3D2-E700-44DA-8072-1FA43063EC44}"/>
              </a:ext>
            </a:extLst>
          </p:cNvPr>
          <p:cNvSpPr txBox="1">
            <a:spLocks/>
          </p:cNvSpPr>
          <p:nvPr/>
        </p:nvSpPr>
        <p:spPr bwMode="auto">
          <a:xfrm>
            <a:off x="1668070" y="65881"/>
            <a:ext cx="15947462" cy="43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  <a:noAutofit/>
          </a:bodyPr>
          <a:lstStyle>
            <a:lvl1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2pPr>
            <a:lvl3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3pPr>
            <a:lvl4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4pPr>
            <a:lvl5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5pPr>
            <a:lvl6pPr marL="428572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6pPr>
            <a:lvl7pPr marL="857144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7pPr>
            <a:lvl8pPr marL="1285715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8pPr>
            <a:lvl9pPr marL="1714287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000" b="1" kern="0"/>
              <a:t>Yêu Thương Cho Người</a:t>
            </a:r>
            <a:endParaRPr lang="en-US" altLang="en-US" sz="3000" kern="0" dirty="0"/>
          </a:p>
        </p:txBody>
      </p:sp>
    </p:spTree>
    <p:extLst>
      <p:ext uri="{BB962C8B-B14F-4D97-AF65-F5344CB8AC3E}">
        <p14:creationId xmlns:p14="http://schemas.microsoft.com/office/powerpoint/2010/main" val="313264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1141412" y="523082"/>
            <a:ext cx="16916400" cy="1024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vi-VN" sz="11001" b="1" dirty="0"/>
              <a:t>ĐK. Ngài ở</a:t>
            </a:r>
            <a:r>
              <a:rPr lang="en-US" sz="11001" b="1" dirty="0"/>
              <a:t> </a:t>
            </a:r>
            <a:r>
              <a:rPr lang="en-US" sz="11001" b="1" dirty="0" err="1"/>
              <a:t>đó</a:t>
            </a:r>
            <a:r>
              <a:rPr lang="en-US" sz="11001" b="1" dirty="0"/>
              <a:t> </a:t>
            </a:r>
            <a:r>
              <a:rPr lang="en-US" sz="11001" b="1" dirty="0" err="1"/>
              <a:t>trung</a:t>
            </a:r>
            <a:r>
              <a:rPr lang="en-US" sz="11001" b="1" dirty="0"/>
              <a:t> </a:t>
            </a:r>
            <a:r>
              <a:rPr lang="en-US" sz="11001" b="1" dirty="0" err="1"/>
              <a:t>kiên</a:t>
            </a:r>
            <a:r>
              <a:rPr lang="en-US" sz="11001" b="1" dirty="0"/>
              <a:t> </a:t>
            </a:r>
            <a:r>
              <a:rPr lang="en-US" sz="11001" b="1" dirty="0" err="1"/>
              <a:t>vẫn</a:t>
            </a:r>
            <a:r>
              <a:rPr lang="en-US" sz="11001" b="1" dirty="0"/>
              <a:t> </a:t>
            </a:r>
            <a:r>
              <a:rPr lang="en-US" sz="11001" b="1" dirty="0" err="1"/>
              <a:t>đợi</a:t>
            </a:r>
            <a:r>
              <a:rPr lang="en-US" sz="11001" b="1" dirty="0"/>
              <a:t> </a:t>
            </a:r>
            <a:r>
              <a:rPr lang="en-US" sz="11001" b="1" dirty="0" err="1"/>
              <a:t>chờ</a:t>
            </a:r>
            <a:r>
              <a:rPr lang="en-US" sz="11001" b="1" dirty="0"/>
              <a:t>. </a:t>
            </a:r>
            <a:r>
              <a:rPr lang="en-US" sz="11001" b="1" dirty="0" err="1"/>
              <a:t>Ngài</a:t>
            </a:r>
            <a:r>
              <a:rPr lang="en-US" sz="11001" b="1" dirty="0"/>
              <a:t> </a:t>
            </a:r>
            <a:r>
              <a:rPr lang="en-US" sz="11001" b="1" dirty="0" err="1"/>
              <a:t>thầm</a:t>
            </a:r>
            <a:r>
              <a:rPr lang="en-US" sz="11001" b="1" dirty="0"/>
              <a:t> </a:t>
            </a:r>
            <a:r>
              <a:rPr lang="en-US" sz="11001" b="1" dirty="0" err="1"/>
              <a:t>mong</a:t>
            </a:r>
            <a:r>
              <a:rPr lang="en-US" sz="11001" b="1" dirty="0"/>
              <a:t> con </a:t>
            </a:r>
            <a:r>
              <a:rPr lang="en-US" sz="11001" b="1" dirty="0" err="1"/>
              <a:t>đi</a:t>
            </a:r>
            <a:r>
              <a:rPr lang="en-US" sz="11001" b="1" dirty="0"/>
              <a:t> </a:t>
            </a:r>
            <a:r>
              <a:rPr lang="en-US" sz="11001" b="1" dirty="0" err="1"/>
              <a:t>hoang</a:t>
            </a:r>
            <a:r>
              <a:rPr lang="en-US" sz="11001" b="1" dirty="0"/>
              <a:t> </a:t>
            </a:r>
            <a:r>
              <a:rPr lang="en-US" sz="11001" b="1" dirty="0" err="1"/>
              <a:t>trở</a:t>
            </a:r>
            <a:r>
              <a:rPr lang="en-US" sz="11001" b="1" dirty="0"/>
              <a:t> </a:t>
            </a:r>
            <a:r>
              <a:rPr lang="en-US" sz="11001" b="1" dirty="0" err="1"/>
              <a:t>về</a:t>
            </a:r>
            <a:r>
              <a:rPr lang="en-US" sz="11001" b="1" dirty="0"/>
              <a:t>, </a:t>
            </a:r>
            <a:r>
              <a:rPr lang="en-US" sz="11001" b="1" dirty="0" err="1"/>
              <a:t>xin</a:t>
            </a:r>
            <a:r>
              <a:rPr lang="en-US" sz="11001" b="1" dirty="0"/>
              <a:t> Cha </a:t>
            </a:r>
            <a:r>
              <a:rPr lang="en-US" sz="11001" b="1" dirty="0" err="1"/>
              <a:t>yêu</a:t>
            </a:r>
            <a:r>
              <a:rPr lang="en-US" sz="11001" b="1" dirty="0"/>
              <a:t> </a:t>
            </a:r>
            <a:r>
              <a:rPr lang="en-US" sz="11001" b="1" dirty="0" err="1"/>
              <a:t>xóa</a:t>
            </a:r>
            <a:r>
              <a:rPr lang="en-US" sz="11001" b="1" dirty="0"/>
              <a:t> </a:t>
            </a:r>
            <a:r>
              <a:rPr lang="en-US" sz="11001" b="1" dirty="0" err="1"/>
              <a:t>hết</a:t>
            </a:r>
            <a:r>
              <a:rPr lang="en-US" sz="11001" b="1" dirty="0"/>
              <a:t> </a:t>
            </a:r>
            <a:r>
              <a:rPr lang="en-US" sz="11001" b="1" dirty="0" err="1"/>
              <a:t>tội</a:t>
            </a:r>
            <a:r>
              <a:rPr lang="en-US" sz="11001" b="1" dirty="0"/>
              <a:t> </a:t>
            </a:r>
            <a:r>
              <a:rPr lang="en-US" sz="11001" b="1" dirty="0" err="1"/>
              <a:t>tình</a:t>
            </a:r>
            <a:r>
              <a:rPr lang="en-US" sz="11001" b="1" dirty="0"/>
              <a:t>, </a:t>
            </a:r>
            <a:r>
              <a:rPr lang="en-US" sz="11001" b="1" dirty="0" err="1"/>
              <a:t>cho</a:t>
            </a:r>
            <a:r>
              <a:rPr lang="en-US" sz="11001" b="1" dirty="0"/>
              <a:t> </a:t>
            </a:r>
            <a:r>
              <a:rPr lang="en-US" sz="11001" b="1" dirty="0" err="1"/>
              <a:t>tâm</a:t>
            </a:r>
            <a:r>
              <a:rPr lang="en-US" sz="11001" b="1" dirty="0"/>
              <a:t> t</a:t>
            </a:r>
            <a:r>
              <a:rPr lang="vi-VN" sz="11001" b="1" dirty="0"/>
              <a:t>ư</a:t>
            </a:r>
            <a:r>
              <a:rPr lang="en-US" sz="11001" b="1" dirty="0"/>
              <a:t> </a:t>
            </a:r>
            <a:r>
              <a:rPr lang="en-US" sz="11001" b="1" dirty="0" err="1"/>
              <a:t>lắng</a:t>
            </a:r>
            <a:r>
              <a:rPr lang="en-US" sz="11001" b="1" dirty="0"/>
              <a:t> </a:t>
            </a:r>
            <a:r>
              <a:rPr lang="en-US" sz="11001" b="1" dirty="0" err="1"/>
              <a:t>trong</a:t>
            </a:r>
            <a:r>
              <a:rPr lang="en-US" sz="11001" b="1" dirty="0"/>
              <a:t> </a:t>
            </a:r>
            <a:r>
              <a:rPr lang="en-US" sz="11001" b="1" dirty="0" err="1"/>
              <a:t>bình</a:t>
            </a:r>
            <a:r>
              <a:rPr lang="en-US" sz="11001" b="1" dirty="0"/>
              <a:t> </a:t>
            </a:r>
            <a:r>
              <a:rPr lang="en-US" sz="11001" b="1" dirty="0" err="1"/>
              <a:t>yên</a:t>
            </a:r>
            <a:r>
              <a:rPr lang="en-US" sz="11001" b="1" dirty="0"/>
              <a:t>. </a:t>
            </a:r>
            <a:endParaRPr lang="en-US" altLang="en-US" sz="11001" b="1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668070" y="65881"/>
            <a:ext cx="15947462" cy="437710"/>
          </a:xfrm>
        </p:spPr>
        <p:txBody>
          <a:bodyPr>
            <a:noAutofit/>
          </a:bodyPr>
          <a:lstStyle/>
          <a:p>
            <a:r>
              <a:rPr lang="en-US" altLang="en-US" sz="3000" b="1"/>
              <a:t>Yêu </a:t>
            </a:r>
            <a:r>
              <a:rPr lang="en-US" altLang="en-US" sz="3000" b="1" dirty="0" err="1"/>
              <a:t>Thương</a:t>
            </a:r>
            <a:r>
              <a:rPr lang="en-US" altLang="en-US" sz="3000" b="1" dirty="0"/>
              <a:t> Cho </a:t>
            </a:r>
            <a:r>
              <a:rPr lang="en-US" altLang="en-US" sz="3000" b="1" dirty="0" err="1"/>
              <a:t>Người</a:t>
            </a:r>
            <a:endParaRPr lang="en-US" altLang="en-US" sz="3000" dirty="0"/>
          </a:p>
        </p:txBody>
      </p:sp>
    </p:spTree>
    <p:extLst>
      <p:ext uri="{BB962C8B-B14F-4D97-AF65-F5344CB8AC3E}">
        <p14:creationId xmlns:p14="http://schemas.microsoft.com/office/powerpoint/2010/main" val="1060754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7B264-FBCF-4E56-AEFE-D61D9D826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3" y="711361"/>
            <a:ext cx="16840200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1001" b="1"/>
              <a:t>Ngài </a:t>
            </a:r>
            <a:r>
              <a:rPr lang="en-US" sz="11001" b="1" dirty="0"/>
              <a:t>ở </a:t>
            </a:r>
            <a:r>
              <a:rPr lang="en-US" sz="11001" b="1" dirty="0" err="1"/>
              <a:t>trên</a:t>
            </a:r>
            <a:r>
              <a:rPr lang="en-US" sz="11001" b="1" dirty="0"/>
              <a:t> n</a:t>
            </a:r>
            <a:r>
              <a:rPr lang="vi-VN" sz="11001" b="1" dirty="0"/>
              <a:t>ơ</a:t>
            </a:r>
            <a:r>
              <a:rPr lang="en-US" sz="11001" b="1" dirty="0" err="1"/>
              <a:t>i</a:t>
            </a:r>
            <a:r>
              <a:rPr lang="en-US" sz="11001" b="1" dirty="0"/>
              <a:t> </a:t>
            </a:r>
            <a:r>
              <a:rPr lang="en-US" sz="11001" b="1" dirty="0" err="1"/>
              <a:t>cao</a:t>
            </a:r>
            <a:r>
              <a:rPr lang="en-US" sz="11001" b="1" dirty="0"/>
              <a:t> </a:t>
            </a:r>
            <a:r>
              <a:rPr lang="en-US" sz="11001" b="1" dirty="0" err="1"/>
              <a:t>xanh</a:t>
            </a:r>
            <a:r>
              <a:rPr lang="en-US" sz="11001" b="1" dirty="0"/>
              <a:t> </a:t>
            </a:r>
            <a:r>
              <a:rPr lang="en-US" sz="11001" b="1" dirty="0" err="1"/>
              <a:t>vời</a:t>
            </a:r>
            <a:r>
              <a:rPr lang="en-US" sz="11001" b="1" dirty="0"/>
              <a:t> </a:t>
            </a:r>
            <a:r>
              <a:rPr lang="en-US" sz="11001" b="1" dirty="0" err="1"/>
              <a:t>vợi</a:t>
            </a:r>
            <a:r>
              <a:rPr lang="en-US" sz="11001" b="1" dirty="0"/>
              <a:t>, </a:t>
            </a:r>
            <a:r>
              <a:rPr lang="en-US" sz="11001" b="1" dirty="0" err="1"/>
              <a:t>Ngài</a:t>
            </a:r>
            <a:r>
              <a:rPr lang="en-US" sz="11001" b="1" dirty="0"/>
              <a:t> </a:t>
            </a:r>
            <a:r>
              <a:rPr lang="en-US" sz="11001" b="1" dirty="0" err="1"/>
              <a:t>đã</a:t>
            </a:r>
            <a:r>
              <a:rPr lang="en-US" sz="11001" b="1" dirty="0"/>
              <a:t> </a:t>
            </a:r>
            <a:r>
              <a:rPr lang="en-US" sz="11001" b="1" dirty="0" err="1"/>
              <a:t>đến</a:t>
            </a:r>
            <a:r>
              <a:rPr lang="en-US" sz="11001" b="1" dirty="0"/>
              <a:t> </a:t>
            </a:r>
            <a:r>
              <a:rPr lang="en-US" sz="11001" b="1" dirty="0" err="1"/>
              <a:t>thế</a:t>
            </a:r>
            <a:r>
              <a:rPr lang="en-US" sz="11001" b="1" dirty="0"/>
              <a:t> </a:t>
            </a:r>
            <a:r>
              <a:rPr lang="en-US" sz="11001" b="1" dirty="0" err="1"/>
              <a:t>giới</a:t>
            </a:r>
            <a:r>
              <a:rPr lang="en-US" sz="11001" b="1" dirty="0"/>
              <a:t> </a:t>
            </a:r>
            <a:r>
              <a:rPr lang="en-US" sz="11001" b="1" dirty="0" err="1"/>
              <a:t>sinh</a:t>
            </a:r>
            <a:r>
              <a:rPr lang="en-US" sz="11001" b="1" dirty="0"/>
              <a:t> </a:t>
            </a:r>
            <a:r>
              <a:rPr lang="en-US" sz="11001" b="1" dirty="0" err="1"/>
              <a:t>làm</a:t>
            </a:r>
            <a:r>
              <a:rPr lang="en-US" sz="11001" b="1" dirty="0"/>
              <a:t> ng</a:t>
            </a:r>
            <a:r>
              <a:rPr lang="vi-VN" sz="11001" b="1" dirty="0"/>
              <a:t>ư</a:t>
            </a:r>
            <a:r>
              <a:rPr lang="en-US" sz="11001" b="1" dirty="0" err="1"/>
              <a:t>ời</a:t>
            </a:r>
            <a:r>
              <a:rPr lang="en-US" sz="11001" b="1" dirty="0"/>
              <a:t>, </a:t>
            </a:r>
            <a:r>
              <a:rPr lang="en-US" sz="11001" b="1" dirty="0" err="1"/>
              <a:t>mang</a:t>
            </a:r>
            <a:r>
              <a:rPr lang="en-US" sz="11001" b="1" dirty="0"/>
              <a:t> </a:t>
            </a:r>
            <a:r>
              <a:rPr lang="en-US" sz="11001" b="1" dirty="0" err="1"/>
              <a:t>yêu</a:t>
            </a:r>
            <a:r>
              <a:rPr lang="en-US" sz="11001" b="1" dirty="0"/>
              <a:t> </a:t>
            </a:r>
            <a:r>
              <a:rPr lang="en-US" sz="11001" b="1" dirty="0" err="1"/>
              <a:t>th</a:t>
            </a:r>
            <a:r>
              <a:rPr lang="vi-VN" sz="11001" b="1" dirty="0"/>
              <a:t>ư</a:t>
            </a:r>
            <a:r>
              <a:rPr lang="en-US" sz="11001" b="1" dirty="0" err="1"/>
              <a:t>ơng</a:t>
            </a:r>
            <a:r>
              <a:rPr lang="en-US" sz="11001" b="1" dirty="0"/>
              <a:t> </a:t>
            </a:r>
            <a:r>
              <a:rPr lang="en-US" sz="11001" b="1" dirty="0" err="1"/>
              <a:t>cho</a:t>
            </a:r>
            <a:r>
              <a:rPr lang="en-US" sz="11001" b="1" dirty="0"/>
              <a:t> v</a:t>
            </a:r>
            <a:r>
              <a:rPr lang="vi-VN" sz="11001" b="1" dirty="0"/>
              <a:t>ơ</a:t>
            </a:r>
            <a:r>
              <a:rPr lang="en-US" sz="11001" b="1" dirty="0" err="1"/>
              <a:t>i</a:t>
            </a:r>
            <a:r>
              <a:rPr lang="en-US" sz="11001" b="1" dirty="0"/>
              <a:t> </a:t>
            </a:r>
            <a:r>
              <a:rPr lang="en-US" sz="11001" b="1" dirty="0" err="1"/>
              <a:t>thù</a:t>
            </a:r>
            <a:r>
              <a:rPr lang="en-US" sz="11001" b="1" dirty="0"/>
              <a:t> </a:t>
            </a:r>
            <a:r>
              <a:rPr lang="en-US" sz="11001" b="1" dirty="0" err="1"/>
              <a:t>hận</a:t>
            </a:r>
            <a:r>
              <a:rPr lang="en-US" sz="11001" b="1" dirty="0"/>
              <a:t>. </a:t>
            </a:r>
            <a:r>
              <a:rPr lang="en-US" sz="11001" b="1" dirty="0" err="1"/>
              <a:t>Đem</a:t>
            </a:r>
            <a:r>
              <a:rPr lang="en-US" sz="11001" b="1" dirty="0"/>
              <a:t> tin </a:t>
            </a:r>
            <a:r>
              <a:rPr lang="en-US" sz="11001" b="1" dirty="0" err="1"/>
              <a:t>vui</a:t>
            </a:r>
            <a:r>
              <a:rPr lang="en-US" sz="11001" b="1" dirty="0"/>
              <a:t> </a:t>
            </a:r>
            <a:r>
              <a:rPr lang="en-US" sz="11001" b="1" dirty="0" err="1"/>
              <a:t>đến</a:t>
            </a:r>
            <a:r>
              <a:rPr lang="en-US" sz="11001" b="1" dirty="0"/>
              <a:t> </a:t>
            </a:r>
            <a:r>
              <a:rPr lang="en-US" sz="11001" b="1" dirty="0" err="1"/>
              <a:t>trong</a:t>
            </a:r>
            <a:r>
              <a:rPr lang="en-US" sz="11001" b="1" dirty="0"/>
              <a:t> </a:t>
            </a:r>
            <a:r>
              <a:rPr lang="en-US" sz="11001" b="1" dirty="0" err="1"/>
              <a:t>đời</a:t>
            </a:r>
            <a:r>
              <a:rPr lang="en-US" sz="11001" b="1" dirty="0"/>
              <a:t> ta.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2352DD4-5B1C-438F-8AE8-F18EED34FEDF}"/>
              </a:ext>
            </a:extLst>
          </p:cNvPr>
          <p:cNvSpPr txBox="1">
            <a:spLocks/>
          </p:cNvSpPr>
          <p:nvPr/>
        </p:nvSpPr>
        <p:spPr bwMode="auto">
          <a:xfrm>
            <a:off x="1668070" y="65881"/>
            <a:ext cx="15947462" cy="437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  <a:noAutofit/>
          </a:bodyPr>
          <a:lstStyle>
            <a:lvl1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2pPr>
            <a:lvl3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3pPr>
            <a:lvl4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4pPr>
            <a:lvl5pPr algn="ctr" defTabSz="1355680" rtl="0" eaLnBrk="0" fontAlgn="base" hangingPunct="0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5pPr>
            <a:lvl6pPr marL="428572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6pPr>
            <a:lvl7pPr marL="857144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7pPr>
            <a:lvl8pPr marL="1285715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8pPr>
            <a:lvl9pPr marL="1714287" algn="ctr" defTabSz="1357144" rtl="0" fontAlgn="base">
              <a:spcBef>
                <a:spcPct val="0"/>
              </a:spcBef>
              <a:spcAft>
                <a:spcPct val="0"/>
              </a:spcAft>
              <a:defRPr sz="6562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altLang="en-US" sz="3000" b="1" kern="0"/>
              <a:t>Yêu Thương Cho Người</a:t>
            </a:r>
            <a:endParaRPr lang="en-US" altLang="en-US" sz="3000" kern="0" dirty="0"/>
          </a:p>
        </p:txBody>
      </p:sp>
    </p:spTree>
    <p:extLst>
      <p:ext uri="{BB962C8B-B14F-4D97-AF65-F5344CB8AC3E}">
        <p14:creationId xmlns:p14="http://schemas.microsoft.com/office/powerpoint/2010/main" val="7455416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</TotalTime>
  <Words>390</Words>
  <Application>Microsoft Office PowerPoint</Application>
  <PresentationFormat>Custom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(body)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Con muốn đi tìm Ngài trên đường vắng, lúc màn đêm âm u quá lạnh lùng. Có người vui say sưa người buồn phiền. Ngài ở đâu xin thương bé mồ côi, Ngài ở đâu xin thương những bệnh nhân. </vt:lpstr>
      <vt:lpstr>Yêu Thương Cho Người</vt:lpstr>
      <vt:lpstr>PowerPoint Presentation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161</cp:revision>
  <dcterms:created xsi:type="dcterms:W3CDTF">2011-08-20T01:52:59Z</dcterms:created>
  <dcterms:modified xsi:type="dcterms:W3CDTF">2024-04-05T17:42:15Z</dcterms:modified>
</cp:coreProperties>
</file>