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A30A-DF95-4060-92D9-C32001FB154B}" type="datetimeFigureOut">
              <a:rPr lang="es-PE" smtClean="0"/>
              <a:t>27/05/2018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0754-2C87-402A-8F0B-0314BA24C6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001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A30A-DF95-4060-92D9-C32001FB154B}" type="datetimeFigureOut">
              <a:rPr lang="es-PE" smtClean="0"/>
              <a:t>27/05/2018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0754-2C87-402A-8F0B-0314BA24C6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356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A30A-DF95-4060-92D9-C32001FB154B}" type="datetimeFigureOut">
              <a:rPr lang="es-PE" smtClean="0"/>
              <a:t>27/05/2018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0754-2C87-402A-8F0B-0314BA24C6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94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A30A-DF95-4060-92D9-C32001FB154B}" type="datetimeFigureOut">
              <a:rPr lang="es-PE" smtClean="0"/>
              <a:t>27/05/2018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0754-2C87-402A-8F0B-0314BA24C6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614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A30A-DF95-4060-92D9-C32001FB154B}" type="datetimeFigureOut">
              <a:rPr lang="es-PE" smtClean="0"/>
              <a:t>27/05/2018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0754-2C87-402A-8F0B-0314BA24C6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582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A30A-DF95-4060-92D9-C32001FB154B}" type="datetimeFigureOut">
              <a:rPr lang="es-PE" smtClean="0"/>
              <a:t>27/05/2018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0754-2C87-402A-8F0B-0314BA24C6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617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A30A-DF95-4060-92D9-C32001FB154B}" type="datetimeFigureOut">
              <a:rPr lang="es-PE" smtClean="0"/>
              <a:t>27/05/2018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0754-2C87-402A-8F0B-0314BA24C6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94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A30A-DF95-4060-92D9-C32001FB154B}" type="datetimeFigureOut">
              <a:rPr lang="es-PE" smtClean="0"/>
              <a:t>27/05/2018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0754-2C87-402A-8F0B-0314BA24C6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268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A30A-DF95-4060-92D9-C32001FB154B}" type="datetimeFigureOut">
              <a:rPr lang="es-PE" smtClean="0"/>
              <a:t>27/05/2018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0754-2C87-402A-8F0B-0314BA24C6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222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A30A-DF95-4060-92D9-C32001FB154B}" type="datetimeFigureOut">
              <a:rPr lang="es-PE" smtClean="0"/>
              <a:t>27/05/2018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0754-2C87-402A-8F0B-0314BA24C6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307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A30A-DF95-4060-92D9-C32001FB154B}" type="datetimeFigureOut">
              <a:rPr lang="es-PE" smtClean="0"/>
              <a:t>27/05/2018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0754-2C87-402A-8F0B-0314BA24C6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426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AA30A-DF95-4060-92D9-C32001FB154B}" type="datetimeFigureOut">
              <a:rPr lang="es-PE" smtClean="0"/>
              <a:t>27/05/2018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00754-2C87-402A-8F0B-0314BA24C6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519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FA6C99-ADA3-4CB1-9F76-D610D6BDF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-66261" y="1657299"/>
            <a:ext cx="123245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0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Bases de datos</a:t>
            </a:r>
          </a:p>
          <a:p>
            <a:pPr algn="ctr"/>
            <a:r>
              <a:rPr lang="es-PE" sz="90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</a:t>
            </a:r>
            <a:r>
              <a:rPr lang="es-PE" sz="90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 </a:t>
            </a:r>
            <a:r>
              <a:rPr lang="es-PE" sz="9000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MySQL</a:t>
            </a:r>
            <a:endParaRPr lang="es-PE" sz="90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1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6FA6C99-ADA3-4CB1-9F76-D610D6BDF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60832" y="548640"/>
            <a:ext cx="109362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PE" sz="3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son las bases de datos?</a:t>
            </a:r>
          </a:p>
          <a:p>
            <a:endParaRPr lang="es-PE" sz="25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base de datos es un “almacén” que nos permite guardar grandes cantidades de información de forma organizada para que luego podamos encontrar y utilizar fácilmente.</a:t>
            </a:r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26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6FA6C99-ADA3-4CB1-9F76-D610D6BDF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60832" y="548640"/>
            <a:ext cx="1093622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bases de datos: </a:t>
            </a:r>
          </a:p>
          <a:p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datos Jerárquicas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datos de red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datos transaccionales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datos relacionales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datos multidimensionales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datos orientadas a objetos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datos documentales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datos deductivas</a:t>
            </a:r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03504" y="3053227"/>
            <a:ext cx="5468112" cy="44892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826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FA6C99-ADA3-4CB1-9F76-D610D6BDF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60832" y="548640"/>
            <a:ext cx="1093622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datos relacionales: 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base de datos relacional es una colección de elementos de datos organizados en un conjunto de tablas formalmente descritas desde la que se puede acceder a los datos o volver a montarlos de muchas maneras diferentes sin tener que reorganizar las tablas de la base.</a:t>
            </a:r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14" y="3271512"/>
            <a:ext cx="4078034" cy="329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3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6FA6C99-ADA3-4CB1-9F76-D610D6BDF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60832" y="548640"/>
            <a:ext cx="1093622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interfaz estándar de programa de usuario y aplicación a una </a:t>
            </a: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relacional 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 </a:t>
            </a:r>
            <a:r>
              <a:rPr lang="es-PE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lenguaje de consultas estructuradas (SQL)</a:t>
            </a: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comandos de SQL se utilizan tanto para consultas </a:t>
            </a: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interactivas 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obtener información de una base de datos relacional y para la recopilación de datos para los informes</a:t>
            </a: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90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6FA6C99-ADA3-4CB1-9F76-D610D6BDF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60832" y="548640"/>
            <a:ext cx="1093622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Gestores de bases de datos: 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PE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s-PE" sz="25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SQL Server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Access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s-PE" sz="25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09600" y="1426464"/>
            <a:ext cx="2121408" cy="4053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921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161</Words>
  <Application>Microsoft Office PowerPoint</Application>
  <PresentationFormat>Panorámica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8</cp:revision>
  <dcterms:created xsi:type="dcterms:W3CDTF">2018-05-17T14:32:59Z</dcterms:created>
  <dcterms:modified xsi:type="dcterms:W3CDTF">2018-05-27T15:25:24Z</dcterms:modified>
</cp:coreProperties>
</file>