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4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372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47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09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720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4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86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961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51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92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9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0CAA-DA10-40DD-A9E5-556F3A848815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4503-94DB-4742-9AE7-761DEEE1F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46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Resultado de imagen para fondo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18185" y="386366"/>
            <a:ext cx="64394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 smtClean="0">
                <a:solidFill>
                  <a:schemeClr val="bg1"/>
                </a:solidFill>
              </a:rPr>
              <a:t>Concepto y creación de Métodos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18185" y="1403674"/>
            <a:ext cx="9221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</a:rPr>
              <a:t>Un método es una acción o comportamiento de los objetos</a:t>
            </a:r>
            <a:endParaRPr lang="es-PE" sz="25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680692" y="3136277"/>
            <a:ext cx="4314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>
                <a:solidFill>
                  <a:schemeClr val="bg1"/>
                </a:solidFill>
              </a:rPr>
              <a:t>p</a:t>
            </a:r>
            <a:r>
              <a:rPr lang="es-PE" sz="3000" dirty="0" err="1" smtClean="0">
                <a:solidFill>
                  <a:schemeClr val="bg1"/>
                </a:solidFill>
              </a:rPr>
              <a:t>ublic</a:t>
            </a:r>
            <a:r>
              <a:rPr lang="es-PE" sz="3000" dirty="0" smtClean="0">
                <a:solidFill>
                  <a:schemeClr val="bg1"/>
                </a:solidFill>
              </a:rPr>
              <a:t> </a:t>
            </a:r>
            <a:r>
              <a:rPr lang="es-PE" sz="3000" dirty="0" err="1" smtClean="0">
                <a:solidFill>
                  <a:schemeClr val="bg1"/>
                </a:solidFill>
              </a:rPr>
              <a:t>void</a:t>
            </a:r>
            <a:r>
              <a:rPr lang="es-PE" sz="3000" dirty="0" smtClean="0">
                <a:solidFill>
                  <a:schemeClr val="bg1"/>
                </a:solidFill>
              </a:rPr>
              <a:t> método (     ){</a:t>
            </a:r>
          </a:p>
          <a:p>
            <a:r>
              <a:rPr lang="es-PE" sz="3000" dirty="0" smtClean="0">
                <a:solidFill>
                  <a:schemeClr val="bg1"/>
                </a:solidFill>
              </a:rPr>
              <a:t>     ____________</a:t>
            </a:r>
          </a:p>
          <a:p>
            <a:r>
              <a:rPr lang="es-PE" sz="3000" dirty="0">
                <a:solidFill>
                  <a:schemeClr val="bg1"/>
                </a:solidFill>
              </a:rPr>
              <a:t> </a:t>
            </a:r>
            <a:r>
              <a:rPr lang="es-PE" sz="3000" dirty="0" smtClean="0">
                <a:solidFill>
                  <a:schemeClr val="bg1"/>
                </a:solidFill>
              </a:rPr>
              <a:t>    ____________</a:t>
            </a:r>
          </a:p>
          <a:p>
            <a:r>
              <a:rPr lang="es-PE" sz="3000" dirty="0">
                <a:solidFill>
                  <a:schemeClr val="bg1"/>
                </a:solidFill>
              </a:rPr>
              <a:t> </a:t>
            </a:r>
            <a:r>
              <a:rPr lang="es-PE" sz="3000" dirty="0" smtClean="0">
                <a:solidFill>
                  <a:schemeClr val="bg1"/>
                </a:solidFill>
              </a:rPr>
              <a:t>    ____________</a:t>
            </a:r>
          </a:p>
          <a:p>
            <a:endParaRPr lang="es-PE" sz="3000" dirty="0">
              <a:solidFill>
                <a:schemeClr val="bg1"/>
              </a:solidFill>
            </a:endParaRPr>
          </a:p>
          <a:p>
            <a:r>
              <a:rPr lang="es-PE" sz="3000" dirty="0" smtClean="0">
                <a:solidFill>
                  <a:schemeClr val="bg1"/>
                </a:solidFill>
              </a:rPr>
              <a:t>}</a:t>
            </a:r>
            <a:endParaRPr lang="es-PE" sz="3000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680692" y="2936384"/>
            <a:ext cx="328412" cy="302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08395" y="2578330"/>
            <a:ext cx="244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m</a:t>
            </a:r>
            <a:r>
              <a:rPr lang="es-PE" dirty="0" smtClean="0">
                <a:solidFill>
                  <a:srgbClr val="00B050"/>
                </a:solidFill>
              </a:rPr>
              <a:t>odificador de acceso</a:t>
            </a:r>
            <a:endParaRPr lang="es-PE" dirty="0">
              <a:solidFill>
                <a:srgbClr val="00B05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3058731" y="2936384"/>
            <a:ext cx="45077" cy="326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532305" y="2563103"/>
            <a:ext cx="17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v</a:t>
            </a:r>
            <a:r>
              <a:rPr lang="es-PE" dirty="0" smtClean="0">
                <a:solidFill>
                  <a:srgbClr val="00B050"/>
                </a:solidFill>
              </a:rPr>
              <a:t>alor de retorno</a:t>
            </a:r>
            <a:endParaRPr lang="es-PE" dirty="0">
              <a:solidFill>
                <a:srgbClr val="00B050"/>
              </a:solidFill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4332401" y="2932435"/>
            <a:ext cx="438953" cy="25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497947" y="2589061"/>
            <a:ext cx="244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n</a:t>
            </a:r>
            <a:r>
              <a:rPr lang="es-PE" dirty="0" smtClean="0">
                <a:solidFill>
                  <a:srgbClr val="00B050"/>
                </a:solidFill>
              </a:rPr>
              <a:t>ombre del método</a:t>
            </a:r>
            <a:endParaRPr lang="es-PE" dirty="0">
              <a:solidFill>
                <a:srgbClr val="00B050"/>
              </a:solidFill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5228822" y="3602039"/>
            <a:ext cx="347730" cy="32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8822" y="3914000"/>
            <a:ext cx="15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argumentos</a:t>
            </a:r>
            <a:endParaRPr lang="es-P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3" grpId="0"/>
      <p:bldP spid="23" grpId="0"/>
      <p:bldP spid="2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3</cp:revision>
  <dcterms:created xsi:type="dcterms:W3CDTF">2017-06-22T02:23:49Z</dcterms:created>
  <dcterms:modified xsi:type="dcterms:W3CDTF">2017-06-22T03:52:23Z</dcterms:modified>
</cp:coreProperties>
</file>