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56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66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37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45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92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8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0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829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723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56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41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67D77C2-361C-48D4-B3B5-2AE0788C73F0}" type="datetimeFigureOut">
              <a:rPr lang="es-PE" smtClean="0"/>
              <a:t>26/07/2017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4B6521-48D8-4E88-91BC-9223A25333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260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F678-29A1-440D-8BCC-4BE0C22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Herencia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81135-52A6-4F78-97A6-8781BDB0B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62320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E239-36A9-4F2F-A5A3-0492978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es la herencia?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ADAC-493A-45EA-9C5B-91ECBD56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dirty="0"/>
              <a:t>La herencia es una forma de reutilización de software en la que se crea una nueva clase al absorber los miembros de una ya existente.</a:t>
            </a:r>
          </a:p>
        </p:txBody>
      </p:sp>
    </p:spTree>
    <p:extLst>
      <p:ext uri="{BB962C8B-B14F-4D97-AF65-F5344CB8AC3E}">
        <p14:creationId xmlns:p14="http://schemas.microsoft.com/office/powerpoint/2010/main" val="25214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9980-0686-48DB-BC16-022764F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38539"/>
            <a:ext cx="10058400" cy="1609344"/>
          </a:xfrm>
        </p:spPr>
        <p:txBody>
          <a:bodyPr/>
          <a:lstStyle/>
          <a:p>
            <a:r>
              <a:rPr lang="es-PE" dirty="0"/>
              <a:t>Ejemplo: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2BED98-DF03-4304-8BB7-2683963DC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37031"/>
              </p:ext>
            </p:extLst>
          </p:nvPr>
        </p:nvGraphicFramePr>
        <p:xfrm>
          <a:off x="458039" y="1312104"/>
          <a:ext cx="4034449" cy="27788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34449">
                  <a:extLst>
                    <a:ext uri="{9D8B030D-6E8A-4147-A177-3AD203B41FA5}">
                      <a16:colId xmlns:a16="http://schemas.microsoft.com/office/drawing/2014/main" val="4076841919"/>
                    </a:ext>
                  </a:extLst>
                </a:gridCol>
              </a:tblGrid>
              <a:tr h="675728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/>
                        <a:t>Persona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5552"/>
                  </a:ext>
                </a:extLst>
              </a:tr>
              <a:tr h="7628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/>
                        <a:t>- nombre: </a:t>
                      </a:r>
                      <a:r>
                        <a:rPr lang="es-PE" dirty="0" err="1"/>
                        <a:t>String</a:t>
                      </a:r>
                      <a:endParaRPr lang="es-PE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/>
                        <a:t>- apellidos: </a:t>
                      </a:r>
                      <a:r>
                        <a:rPr lang="es-PE" dirty="0" err="1"/>
                        <a:t>String</a:t>
                      </a:r>
                      <a:endParaRPr lang="es-PE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/>
                        <a:t>- edad: </a:t>
                      </a:r>
                      <a:r>
                        <a:rPr lang="es-PE" dirty="0" err="1"/>
                        <a:t>int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65532"/>
                  </a:ext>
                </a:extLst>
              </a:tr>
              <a:tr h="762859">
                <a:tc>
                  <a:txBody>
                    <a:bodyPr/>
                    <a:lstStyle/>
                    <a:p>
                      <a:r>
                        <a:rPr lang="es-PE" dirty="0"/>
                        <a:t>+ Persona(nombre, apellido, edad)</a:t>
                      </a:r>
                    </a:p>
                    <a:p>
                      <a:r>
                        <a:rPr lang="es-PE" dirty="0"/>
                        <a:t>+ </a:t>
                      </a:r>
                      <a:r>
                        <a:rPr lang="es-PE" dirty="0" err="1"/>
                        <a:t>getNombre</a:t>
                      </a:r>
                      <a:r>
                        <a:rPr lang="es-PE" dirty="0"/>
                        <a:t>(): </a:t>
                      </a:r>
                      <a:r>
                        <a:rPr lang="es-PE" dirty="0" err="1"/>
                        <a:t>String</a:t>
                      </a:r>
                      <a:endParaRPr lang="es-PE" dirty="0"/>
                    </a:p>
                    <a:p>
                      <a:r>
                        <a:rPr lang="es-PE" dirty="0"/>
                        <a:t>+ </a:t>
                      </a:r>
                      <a:r>
                        <a:rPr lang="es-PE" dirty="0" err="1"/>
                        <a:t>getApellidos</a:t>
                      </a:r>
                      <a:r>
                        <a:rPr lang="es-PE" dirty="0"/>
                        <a:t>(): </a:t>
                      </a:r>
                      <a:r>
                        <a:rPr lang="es-PE" dirty="0" err="1"/>
                        <a:t>String</a:t>
                      </a:r>
                      <a:endParaRPr lang="es-PE" dirty="0"/>
                    </a:p>
                    <a:p>
                      <a:r>
                        <a:rPr lang="es-PE" dirty="0"/>
                        <a:t>+ </a:t>
                      </a:r>
                      <a:r>
                        <a:rPr lang="es-PE" dirty="0" err="1"/>
                        <a:t>getEdad</a:t>
                      </a:r>
                      <a:r>
                        <a:rPr lang="es-PE" dirty="0"/>
                        <a:t>(): </a:t>
                      </a:r>
                      <a:r>
                        <a:rPr lang="es-PE" dirty="0" err="1"/>
                        <a:t>int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887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CF20A-259B-4CE1-B616-D45A2E93C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74976"/>
              </p:ext>
            </p:extLst>
          </p:nvPr>
        </p:nvGraphicFramePr>
        <p:xfrm>
          <a:off x="6689614" y="1437993"/>
          <a:ext cx="4438634" cy="38761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8634">
                  <a:extLst>
                    <a:ext uri="{9D8B030D-6E8A-4147-A177-3AD203B41FA5}">
                      <a16:colId xmlns:a16="http://schemas.microsoft.com/office/drawing/2014/main" val="4076841919"/>
                    </a:ext>
                  </a:extLst>
                </a:gridCol>
              </a:tblGrid>
              <a:tr h="675728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/>
                        <a:t>Estudiante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5552"/>
                  </a:ext>
                </a:extLst>
              </a:tr>
              <a:tr h="7628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/>
                        <a:t>- nombre: </a:t>
                      </a:r>
                      <a:r>
                        <a:rPr lang="es-PE" dirty="0" err="1"/>
                        <a:t>String</a:t>
                      </a:r>
                      <a:endParaRPr lang="es-PE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/>
                        <a:t>- apellidos: </a:t>
                      </a:r>
                      <a:r>
                        <a:rPr lang="es-PE" dirty="0" err="1"/>
                        <a:t>String</a:t>
                      </a:r>
                      <a:endParaRPr lang="es-PE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/>
                        <a:t>- edad: </a:t>
                      </a:r>
                      <a:r>
                        <a:rPr lang="es-PE" dirty="0" err="1"/>
                        <a:t>int</a:t>
                      </a:r>
                      <a:endParaRPr lang="es-PE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</a:rPr>
                        <a:t>codigoEstudiante</a:t>
                      </a:r>
                      <a:r>
                        <a:rPr lang="es-PE" dirty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es-PE" dirty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</a:rPr>
                        <a:t>notaFinal</a:t>
                      </a:r>
                      <a:r>
                        <a:rPr lang="es-PE" dirty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</a:rPr>
                        <a:t>float</a:t>
                      </a:r>
                      <a:endParaRPr lang="es-P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65532"/>
                  </a:ext>
                </a:extLst>
              </a:tr>
              <a:tr h="762859">
                <a:tc>
                  <a:txBody>
                    <a:bodyPr/>
                    <a:lstStyle/>
                    <a:p>
                      <a:r>
                        <a:rPr lang="es-PE" dirty="0"/>
                        <a:t>+ Estudiante(nombre, apellido, edad, </a:t>
                      </a:r>
                      <a:r>
                        <a:rPr lang="es-PE" dirty="0" err="1"/>
                        <a:t>codigoEstudiante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notaFinal</a:t>
                      </a:r>
                      <a:r>
                        <a:rPr lang="es-PE" dirty="0"/>
                        <a:t>)</a:t>
                      </a:r>
                    </a:p>
                    <a:p>
                      <a:r>
                        <a:rPr lang="es-PE" dirty="0"/>
                        <a:t>+ </a:t>
                      </a:r>
                      <a:r>
                        <a:rPr lang="es-PE" dirty="0" err="1"/>
                        <a:t>getNombre</a:t>
                      </a:r>
                      <a:r>
                        <a:rPr lang="es-PE" dirty="0"/>
                        <a:t>(): </a:t>
                      </a:r>
                      <a:r>
                        <a:rPr lang="es-PE" dirty="0" err="1"/>
                        <a:t>String</a:t>
                      </a:r>
                      <a:endParaRPr lang="es-PE" dirty="0"/>
                    </a:p>
                    <a:p>
                      <a:r>
                        <a:rPr lang="es-PE" dirty="0"/>
                        <a:t>+ </a:t>
                      </a:r>
                      <a:r>
                        <a:rPr lang="es-PE" dirty="0" err="1"/>
                        <a:t>getApellidos</a:t>
                      </a:r>
                      <a:r>
                        <a:rPr lang="es-PE" dirty="0"/>
                        <a:t>(): </a:t>
                      </a:r>
                      <a:r>
                        <a:rPr lang="es-PE" dirty="0" err="1"/>
                        <a:t>String</a:t>
                      </a:r>
                      <a:endParaRPr lang="es-PE" dirty="0"/>
                    </a:p>
                    <a:p>
                      <a:r>
                        <a:rPr lang="es-PE" dirty="0"/>
                        <a:t>+ </a:t>
                      </a:r>
                      <a:r>
                        <a:rPr lang="es-PE" dirty="0" err="1"/>
                        <a:t>getEdad</a:t>
                      </a:r>
                      <a:r>
                        <a:rPr lang="es-PE" dirty="0"/>
                        <a:t>(): </a:t>
                      </a:r>
                      <a:r>
                        <a:rPr lang="es-PE" dirty="0" err="1"/>
                        <a:t>int</a:t>
                      </a:r>
                      <a:endParaRPr lang="es-PE" dirty="0"/>
                    </a:p>
                    <a:p>
                      <a:r>
                        <a:rPr lang="es-PE" dirty="0">
                          <a:solidFill>
                            <a:srgbClr val="0070C0"/>
                          </a:solidFill>
                        </a:rPr>
                        <a:t>+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</a:rPr>
                        <a:t>mostrarDatos</a:t>
                      </a:r>
                      <a:r>
                        <a:rPr lang="es-PE" dirty="0">
                          <a:solidFill>
                            <a:srgbClr val="0070C0"/>
                          </a:solidFill>
                        </a:rPr>
                        <a:t>():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</a:rPr>
                        <a:t>void</a:t>
                      </a:r>
                      <a:endParaRPr lang="es-P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8878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51666C-06E8-4809-8497-F211CB4953F2}"/>
              </a:ext>
            </a:extLst>
          </p:cNvPr>
          <p:cNvCxnSpPr>
            <a:cxnSpLocks/>
          </p:cNvCxnSpPr>
          <p:nvPr/>
        </p:nvCxnSpPr>
        <p:spPr>
          <a:xfrm flipH="1">
            <a:off x="4956317" y="3191853"/>
            <a:ext cx="1630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B3F9751-F0BA-44CA-8035-156D89388F2A}"/>
              </a:ext>
            </a:extLst>
          </p:cNvPr>
          <p:cNvSpPr/>
          <p:nvPr/>
        </p:nvSpPr>
        <p:spPr>
          <a:xfrm rot="16200000">
            <a:off x="4526141" y="2988068"/>
            <a:ext cx="452778" cy="40757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2F8EE-5A72-48F2-A7FC-A1262A3E2A2E}"/>
              </a:ext>
            </a:extLst>
          </p:cNvPr>
          <p:cNvSpPr txBox="1"/>
          <p:nvPr/>
        </p:nvSpPr>
        <p:spPr>
          <a:xfrm>
            <a:off x="458039" y="4214198"/>
            <a:ext cx="403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rgbClr val="92D050"/>
                </a:solidFill>
              </a:rPr>
              <a:t>Clase Padre</a:t>
            </a:r>
          </a:p>
          <a:p>
            <a:pPr algn="ctr"/>
            <a:r>
              <a:rPr lang="es-PE" dirty="0">
                <a:solidFill>
                  <a:srgbClr val="92D050"/>
                </a:solidFill>
              </a:rPr>
              <a:t>Super Clase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0C6AB-3FE6-4E56-8EE6-54DDE62DAA4B}"/>
              </a:ext>
            </a:extLst>
          </p:cNvPr>
          <p:cNvSpPr txBox="1"/>
          <p:nvPr/>
        </p:nvSpPr>
        <p:spPr>
          <a:xfrm>
            <a:off x="6746206" y="5320750"/>
            <a:ext cx="438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rgbClr val="92D050"/>
                </a:solidFill>
              </a:rPr>
              <a:t>Clase Hija</a:t>
            </a:r>
          </a:p>
          <a:p>
            <a:pPr algn="ctr"/>
            <a:r>
              <a:rPr lang="es-PE" dirty="0">
                <a:solidFill>
                  <a:srgbClr val="92D050"/>
                </a:solidFill>
              </a:rPr>
              <a:t>Sub Clase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FF836-837A-4E95-A640-80AF2A16F7FF}"/>
              </a:ext>
            </a:extLst>
          </p:cNvPr>
          <p:cNvSpPr txBox="1"/>
          <p:nvPr/>
        </p:nvSpPr>
        <p:spPr>
          <a:xfrm>
            <a:off x="4252582" y="752435"/>
            <a:ext cx="267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/>
              <a:t>“Es un”</a:t>
            </a:r>
          </a:p>
        </p:txBody>
      </p:sp>
    </p:spTree>
    <p:extLst>
      <p:ext uri="{BB962C8B-B14F-4D97-AF65-F5344CB8AC3E}">
        <p14:creationId xmlns:p14="http://schemas.microsoft.com/office/powerpoint/2010/main" val="370355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73</TotalTime>
  <Words>135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Herencia</vt:lpstr>
      <vt:lpstr>¿Qué es la herencia?</vt:lpstr>
      <vt:lpstr>Ejemplo: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ATS</dc:creator>
  <cp:lastModifiedBy>ATS</cp:lastModifiedBy>
  <cp:revision>7</cp:revision>
  <dcterms:created xsi:type="dcterms:W3CDTF">2017-07-26T20:37:28Z</dcterms:created>
  <dcterms:modified xsi:type="dcterms:W3CDTF">2017-07-26T21:51:18Z</dcterms:modified>
</cp:coreProperties>
</file>