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A7B85-7002-44DA-A4CB-F1E8D59C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B9696-C14B-454D-AC6F-98800CA45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1CA7D-E803-4F6E-A9F0-1548FBF5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56DE3-FEE0-4563-A0E8-96E4DE29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9556-7C28-4658-991E-AE649A2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F927-18B0-413E-B6D6-3AAAE742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31CFF-5A99-414A-A549-940AE2EB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9F32F-B148-4167-89F9-AC3D3FE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3AB26-E06C-4145-AC06-49A9E8E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76636-1E2E-4E61-A80B-2424D80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866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B00451-9120-4465-95B5-03FDC4C43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C9D2CC-9524-4A1F-88A2-653C979C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B82B-85E7-4CDE-8BB2-1CD186DA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FEB7C-7001-44EA-8C16-492B0960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FC436-1AC6-4F4F-8543-EA8ECCC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278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757D-B0ED-4061-908D-CF46F23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BD4FB-03FD-4649-88F5-FF422FC5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EFB51-D70E-4C17-ADB7-F03898BA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76B9-F101-4728-87B7-2E1D32C1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50CF1-145B-45D8-9AD3-F0ED807A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1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49478-1794-4B73-A71E-BA455FB9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9285BD-8F70-448E-8B55-07224665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5EED7-6FF1-4F36-A25A-F1B7135E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1B2B4-8A1E-4011-99FD-B66A7E08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BA05F-2455-4348-8347-2A3B653D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9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4CC0-6658-4FD9-AC14-42CA4D0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93049-AAC6-4522-A6B2-525AC520F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BDA1EA-3530-4BEE-960C-BF6FE296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2CDAA9-F3BA-4C77-BEB9-10CC279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5E12C4-E61C-4E80-B852-428515D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5184D-3AE1-4F6E-9DAC-245EB977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0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0949-8E54-4456-A48D-95682BB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E6F6F-BFB5-4F41-8118-A9DDE1FD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49BE12-4693-44AD-97D0-FBE533B9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12D5B7-B811-41A6-BFBC-A4A63A443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3737A3-202E-409E-A43A-E07E5D0FB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42C2AD-AB5D-4195-A037-116534D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62F1F8-077E-4B9F-B77F-92DDDA24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35A60B-6B8D-4645-809C-57B5C40F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69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6758-358D-4177-BE4E-E1B8176C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8DED6F-162B-48BB-BFB0-5C5C0745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D2E49E-0130-4196-9685-63C05F88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1C0EB1-D09F-4A6E-B59B-14C22A70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174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1709F3-A6D6-40C3-B08E-AB3504DC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D81D15-2C0F-4F03-8766-E8F192B3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213058-552D-4815-832C-3FBC0566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0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F5E1-E895-4035-8173-94CBFFAE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93B78-B9FE-431E-A217-C22E6656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F2F042-A018-40E6-8203-D7AD9AB0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7D036-42C9-4297-AD71-2CC7B4EC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A29E3-3730-432B-B15A-FE628F43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C2D24-0B50-42B0-ADE4-43306B71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B6C56-CCC2-4DBE-A243-824055A2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2A4A4F-F624-4482-B14E-1A2715A30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EBDD-3A21-4C4E-AFD3-364FDF0D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0FFABE-6EDA-4467-A987-67B93D55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143ED-04E7-4BCC-88FF-D5F529E0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03D01-05EB-47E7-A7AE-0634E486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4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70B5A-3061-426B-A629-51684F17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D73B03-782E-48AC-9605-AFFFE9B5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210B2-95BA-4B8F-BF26-A770A794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BDDD-B623-4A8D-A1F5-C757494A7EC3}" type="datetimeFigureOut">
              <a:rPr lang="es-PE" smtClean="0"/>
              <a:t>05/08/2017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E75748-15DC-4A70-B8DA-C3F1C88D5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2BF7E-07F9-4F4B-A8D0-BAE506053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F6F7-C8C0-45B9-A64D-AA3CBC25A9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067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A730-B78B-45EB-A23E-AF09802BC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FE70E-9B40-4454-9F55-2F072177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197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0E29-30F3-4B80-AF5E-450F7A4A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Herencia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605DD-95FF-4464-BCB4-27DA35BC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958"/>
          </a:xfrm>
        </p:spPr>
        <p:txBody>
          <a:bodyPr/>
          <a:lstStyle/>
          <a:p>
            <a:pPr algn="just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Herencia múltiple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 hace referencia a la característica de los lenguajes de programación orientados a objetos en la que una clase puede heredar atributos y métodos de más de una superclase.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AD6979-E812-48AF-814B-7F9EC525C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43794"/>
              </p:ext>
            </p:extLst>
          </p:nvPr>
        </p:nvGraphicFramePr>
        <p:xfrm>
          <a:off x="3423478" y="6036490"/>
          <a:ext cx="218219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3980614693"/>
                    </a:ext>
                  </a:extLst>
                </a:gridCol>
              </a:tblGrid>
              <a:tr h="346006"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MusicoEstudiante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1707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8DF524B-32E8-4BDF-94F3-CFF8D3AF2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15532"/>
              </p:ext>
            </p:extLst>
          </p:nvPr>
        </p:nvGraphicFramePr>
        <p:xfrm>
          <a:off x="3383722" y="3690567"/>
          <a:ext cx="218219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3980614693"/>
                    </a:ext>
                  </a:extLst>
                </a:gridCol>
              </a:tblGrid>
              <a:tr h="34600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1707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C8DEBE4-2FBC-46E8-96D1-6E0735970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15245"/>
              </p:ext>
            </p:extLst>
          </p:nvPr>
        </p:nvGraphicFramePr>
        <p:xfrm>
          <a:off x="1548298" y="4876636"/>
          <a:ext cx="218219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3980614693"/>
                    </a:ext>
                  </a:extLst>
                </a:gridCol>
              </a:tblGrid>
              <a:tr h="34600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Musico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1707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9084441-B3EB-4F76-8DFB-AFCC49C6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99909"/>
              </p:ext>
            </p:extLst>
          </p:nvPr>
        </p:nvGraphicFramePr>
        <p:xfrm>
          <a:off x="5523949" y="4876634"/>
          <a:ext cx="218219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3980614693"/>
                    </a:ext>
                  </a:extLst>
                </a:gridCol>
              </a:tblGrid>
              <a:tr h="34600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Estudiante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17073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F5CC76-2023-439A-82D1-7884124CB870}"/>
              </a:ext>
            </a:extLst>
          </p:cNvPr>
          <p:cNvCxnSpPr/>
          <p:nvPr/>
        </p:nvCxnSpPr>
        <p:spPr>
          <a:xfrm flipV="1">
            <a:off x="2639393" y="4598504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7D27CD8-8743-405D-A321-A4FAC7B478EE}"/>
              </a:ext>
            </a:extLst>
          </p:cNvPr>
          <p:cNvCxnSpPr/>
          <p:nvPr/>
        </p:nvCxnSpPr>
        <p:spPr>
          <a:xfrm flipV="1">
            <a:off x="6475904" y="4591879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CCDE5C5-E0E3-4E4A-9950-79BB1605D611}"/>
              </a:ext>
            </a:extLst>
          </p:cNvPr>
          <p:cNvCxnSpPr>
            <a:cxnSpLocks/>
          </p:cNvCxnSpPr>
          <p:nvPr/>
        </p:nvCxnSpPr>
        <p:spPr>
          <a:xfrm>
            <a:off x="2639393" y="4598504"/>
            <a:ext cx="3836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4552E82-2D80-4DEA-9BFF-68A6FDC918FE}"/>
              </a:ext>
            </a:extLst>
          </p:cNvPr>
          <p:cNvCxnSpPr/>
          <p:nvPr/>
        </p:nvCxnSpPr>
        <p:spPr>
          <a:xfrm flipV="1">
            <a:off x="4435062" y="4313581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E1910759-B63F-4AC5-970B-D8548B9E85B0}"/>
              </a:ext>
            </a:extLst>
          </p:cNvPr>
          <p:cNvSpPr/>
          <p:nvPr/>
        </p:nvSpPr>
        <p:spPr>
          <a:xfrm>
            <a:off x="4240696" y="4129051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7FCBF05-49CF-45EA-A581-CB8FB3943E5B}"/>
              </a:ext>
            </a:extLst>
          </p:cNvPr>
          <p:cNvCxnSpPr/>
          <p:nvPr/>
        </p:nvCxnSpPr>
        <p:spPr>
          <a:xfrm flipV="1">
            <a:off x="3882887" y="5764696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E6BD13-E11E-488E-9773-BF6CD5A0EE36}"/>
              </a:ext>
            </a:extLst>
          </p:cNvPr>
          <p:cNvCxnSpPr>
            <a:cxnSpLocks/>
          </p:cNvCxnSpPr>
          <p:nvPr/>
        </p:nvCxnSpPr>
        <p:spPr>
          <a:xfrm>
            <a:off x="2639393" y="5764696"/>
            <a:ext cx="1243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E19F034-DC3A-4433-B22D-9BC1C6C7BB57}"/>
              </a:ext>
            </a:extLst>
          </p:cNvPr>
          <p:cNvCxnSpPr/>
          <p:nvPr/>
        </p:nvCxnSpPr>
        <p:spPr>
          <a:xfrm flipV="1">
            <a:off x="2643808" y="5493025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3206889-E285-477E-B609-5C0D735AA581}"/>
              </a:ext>
            </a:extLst>
          </p:cNvPr>
          <p:cNvSpPr/>
          <p:nvPr/>
        </p:nvSpPr>
        <p:spPr>
          <a:xfrm>
            <a:off x="2445026" y="5301870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396F2D5-40F8-4DF3-B2D4-E7BBC7B491CE}"/>
              </a:ext>
            </a:extLst>
          </p:cNvPr>
          <p:cNvCxnSpPr/>
          <p:nvPr/>
        </p:nvCxnSpPr>
        <p:spPr>
          <a:xfrm flipV="1">
            <a:off x="5121966" y="5744815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CFDE66C-AC24-42EF-A36B-0F1C47240C4D}"/>
              </a:ext>
            </a:extLst>
          </p:cNvPr>
          <p:cNvCxnSpPr>
            <a:cxnSpLocks/>
          </p:cNvCxnSpPr>
          <p:nvPr/>
        </p:nvCxnSpPr>
        <p:spPr>
          <a:xfrm flipH="1">
            <a:off x="5121966" y="5744815"/>
            <a:ext cx="1353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2F9F597-C185-4AA4-A3F3-690792F5322A}"/>
              </a:ext>
            </a:extLst>
          </p:cNvPr>
          <p:cNvCxnSpPr/>
          <p:nvPr/>
        </p:nvCxnSpPr>
        <p:spPr>
          <a:xfrm flipV="1">
            <a:off x="6480315" y="5473144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52B9783E-E82B-461D-9F8B-80D420B25A27}"/>
              </a:ext>
            </a:extLst>
          </p:cNvPr>
          <p:cNvSpPr/>
          <p:nvPr/>
        </p:nvSpPr>
        <p:spPr>
          <a:xfrm>
            <a:off x="6281533" y="5281989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2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22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F9E74-A778-4660-A8A4-BC3244D0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Interfaces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2CCA0-A45A-4859-B0A3-B516E56F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Permite simular la herencia múltiple.</a:t>
            </a:r>
          </a:p>
          <a:p>
            <a:r>
              <a:rPr lang="es-PE" dirty="0"/>
              <a:t>La interfaz solo es </a:t>
            </a:r>
            <a:r>
              <a:rPr lang="es-PE" dirty="0" err="1"/>
              <a:t>public</a:t>
            </a:r>
            <a:r>
              <a:rPr lang="es-PE" dirty="0"/>
              <a:t> o default.</a:t>
            </a:r>
          </a:p>
          <a:p>
            <a:r>
              <a:rPr lang="es-PE" dirty="0"/>
              <a:t>Todos sus métodos son abstractos.</a:t>
            </a:r>
          </a:p>
          <a:p>
            <a:r>
              <a:rPr lang="es-PE" dirty="0"/>
              <a:t>Todos sus atributos son final.</a:t>
            </a:r>
          </a:p>
        </p:txBody>
      </p:sp>
    </p:spTree>
    <p:extLst>
      <p:ext uri="{BB962C8B-B14F-4D97-AF65-F5344CB8AC3E}">
        <p14:creationId xmlns:p14="http://schemas.microsoft.com/office/powerpoint/2010/main" val="825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6C4C4-0AB5-44D2-91BE-E477580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2" y="73019"/>
            <a:ext cx="10515600" cy="1325563"/>
          </a:xfrm>
        </p:spPr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20A1C3-A1A2-40FE-9CA6-61B646DF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66672"/>
              </p:ext>
            </p:extLst>
          </p:nvPr>
        </p:nvGraphicFramePr>
        <p:xfrm>
          <a:off x="3277704" y="1302766"/>
          <a:ext cx="2460487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0487">
                  <a:extLst>
                    <a:ext uri="{9D8B030D-6E8A-4147-A177-3AD203B41FA5}">
                      <a16:colId xmlns:a16="http://schemas.microsoft.com/office/drawing/2014/main" val="165789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8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+ hablar():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4426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360017E-352A-4291-9DCA-CBE666676881}"/>
              </a:ext>
            </a:extLst>
          </p:cNvPr>
          <p:cNvSpPr txBox="1"/>
          <p:nvPr/>
        </p:nvSpPr>
        <p:spPr>
          <a:xfrm>
            <a:off x="2292625" y="1302766"/>
            <a:ext cx="1086678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interface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950C8-6BA5-4AE0-A251-8BDB67C5AA75}"/>
              </a:ext>
            </a:extLst>
          </p:cNvPr>
          <p:cNvSpPr txBox="1"/>
          <p:nvPr/>
        </p:nvSpPr>
        <p:spPr>
          <a:xfrm>
            <a:off x="2312504" y="2035022"/>
            <a:ext cx="1027042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abstract</a:t>
            </a:r>
            <a:endParaRPr lang="es-PE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CD0BE74-F268-4775-8622-AFA3C85F6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81747"/>
              </p:ext>
            </p:extLst>
          </p:nvPr>
        </p:nvGraphicFramePr>
        <p:xfrm>
          <a:off x="1269998" y="3191197"/>
          <a:ext cx="2460487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0487">
                  <a:extLst>
                    <a:ext uri="{9D8B030D-6E8A-4147-A177-3AD203B41FA5}">
                      <a16:colId xmlns:a16="http://schemas.microsoft.com/office/drawing/2014/main" val="165789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Musico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8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tocarMusica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4426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220CFE8-E150-4E4B-80A8-1183BD899B1D}"/>
              </a:ext>
            </a:extLst>
          </p:cNvPr>
          <p:cNvSpPr txBox="1"/>
          <p:nvPr/>
        </p:nvSpPr>
        <p:spPr>
          <a:xfrm>
            <a:off x="284919" y="3191197"/>
            <a:ext cx="1086678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interface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7F4689-0612-4CE4-8B3A-F5D42FD8BA75}"/>
              </a:ext>
            </a:extLst>
          </p:cNvPr>
          <p:cNvSpPr txBox="1"/>
          <p:nvPr/>
        </p:nvSpPr>
        <p:spPr>
          <a:xfrm>
            <a:off x="304798" y="3923453"/>
            <a:ext cx="1027042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abstract</a:t>
            </a:r>
            <a:endParaRPr lang="es-PE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4F27A72E-34D7-4F52-9BA4-B3D91A3AB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33566"/>
              </p:ext>
            </p:extLst>
          </p:nvPr>
        </p:nvGraphicFramePr>
        <p:xfrm>
          <a:off x="5716104" y="3197825"/>
          <a:ext cx="2460487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0487">
                  <a:extLst>
                    <a:ext uri="{9D8B030D-6E8A-4147-A177-3AD203B41FA5}">
                      <a16:colId xmlns:a16="http://schemas.microsoft.com/office/drawing/2014/main" val="165789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Estudiante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8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+ estudiar():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4426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2607FC64-E28C-4C57-AE33-9D3AE94CCD26}"/>
              </a:ext>
            </a:extLst>
          </p:cNvPr>
          <p:cNvSpPr txBox="1"/>
          <p:nvPr/>
        </p:nvSpPr>
        <p:spPr>
          <a:xfrm>
            <a:off x="4731025" y="3197825"/>
            <a:ext cx="1086678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interface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46F9960-5725-4956-9485-D868B200D401}"/>
              </a:ext>
            </a:extLst>
          </p:cNvPr>
          <p:cNvSpPr txBox="1"/>
          <p:nvPr/>
        </p:nvSpPr>
        <p:spPr>
          <a:xfrm>
            <a:off x="4750904" y="3930081"/>
            <a:ext cx="1027042" cy="38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abstract</a:t>
            </a:r>
            <a:endParaRPr lang="es-PE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56FEDD8-5E6C-4A75-B0E8-4E49EADB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6655"/>
              </p:ext>
            </p:extLst>
          </p:nvPr>
        </p:nvGraphicFramePr>
        <p:xfrm>
          <a:off x="3255617" y="5026370"/>
          <a:ext cx="2460487" cy="1656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60487">
                  <a:extLst>
                    <a:ext uri="{9D8B030D-6E8A-4147-A177-3AD203B41FA5}">
                      <a16:colId xmlns:a16="http://schemas.microsoft.com/office/drawing/2014/main" val="165789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MusicoEstudiante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8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+ hablar():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  <a:p>
                      <a:r>
                        <a:rPr lang="es-PE" dirty="0"/>
                        <a:t>+ </a:t>
                      </a:r>
                      <a:r>
                        <a:rPr lang="es-PE" dirty="0" err="1"/>
                        <a:t>tocarMusica</a:t>
                      </a:r>
                      <a:r>
                        <a:rPr lang="es-PE" dirty="0"/>
                        <a:t>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  <a:p>
                      <a:r>
                        <a:rPr lang="es-PE" dirty="0"/>
                        <a:t>+ estudiar(): </a:t>
                      </a:r>
                      <a:r>
                        <a:rPr lang="es-PE" dirty="0" err="1"/>
                        <a:t>void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44268"/>
                  </a:ext>
                </a:extLst>
              </a:tr>
            </a:tbl>
          </a:graphicData>
        </a:graphic>
      </p:graphicFrame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9D36CB-FF7A-4F1E-B0FD-DAA0ED5EA8AC}"/>
              </a:ext>
            </a:extLst>
          </p:cNvPr>
          <p:cNvCxnSpPr/>
          <p:nvPr/>
        </p:nvCxnSpPr>
        <p:spPr>
          <a:xfrm flipV="1">
            <a:off x="2639393" y="2915482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A67111F-4E8E-4603-BDDA-CC97FE10446B}"/>
              </a:ext>
            </a:extLst>
          </p:cNvPr>
          <p:cNvCxnSpPr/>
          <p:nvPr/>
        </p:nvCxnSpPr>
        <p:spPr>
          <a:xfrm flipV="1">
            <a:off x="6475904" y="2908857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29D5BF4-891A-4CF0-BDF9-016A80DE880E}"/>
              </a:ext>
            </a:extLst>
          </p:cNvPr>
          <p:cNvCxnSpPr>
            <a:cxnSpLocks/>
          </p:cNvCxnSpPr>
          <p:nvPr/>
        </p:nvCxnSpPr>
        <p:spPr>
          <a:xfrm>
            <a:off x="2639393" y="2915482"/>
            <a:ext cx="3836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24044CA-277C-4B4B-8446-50E7F7DBE584}"/>
              </a:ext>
            </a:extLst>
          </p:cNvPr>
          <p:cNvCxnSpPr/>
          <p:nvPr/>
        </p:nvCxnSpPr>
        <p:spPr>
          <a:xfrm flipV="1">
            <a:off x="4435062" y="2630559"/>
            <a:ext cx="0" cy="278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222E28D-3ECB-4CE3-A6FB-FB2ABDE02B94}"/>
              </a:ext>
            </a:extLst>
          </p:cNvPr>
          <p:cNvSpPr/>
          <p:nvPr/>
        </p:nvSpPr>
        <p:spPr>
          <a:xfrm>
            <a:off x="4240696" y="2446029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9FC09DA-4A28-43A9-A933-0FA7B5750DF6}"/>
              </a:ext>
            </a:extLst>
          </p:cNvPr>
          <p:cNvCxnSpPr>
            <a:cxnSpLocks/>
          </p:cNvCxnSpPr>
          <p:nvPr/>
        </p:nvCxnSpPr>
        <p:spPr>
          <a:xfrm flipV="1">
            <a:off x="3882887" y="4850294"/>
            <a:ext cx="0" cy="176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BCFC8F-7915-4E9A-9826-9FE3C6E91094}"/>
              </a:ext>
            </a:extLst>
          </p:cNvPr>
          <p:cNvCxnSpPr>
            <a:cxnSpLocks/>
          </p:cNvCxnSpPr>
          <p:nvPr/>
        </p:nvCxnSpPr>
        <p:spPr>
          <a:xfrm>
            <a:off x="2639393" y="4850294"/>
            <a:ext cx="1243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1D9E6C7-8993-4A26-9C6D-A6826A9119AE}"/>
              </a:ext>
            </a:extLst>
          </p:cNvPr>
          <p:cNvCxnSpPr/>
          <p:nvPr/>
        </p:nvCxnSpPr>
        <p:spPr>
          <a:xfrm flipV="1">
            <a:off x="2643808" y="4578623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4EC1D66-B236-42EA-A10E-9743FA94C022}"/>
              </a:ext>
            </a:extLst>
          </p:cNvPr>
          <p:cNvSpPr/>
          <p:nvPr/>
        </p:nvSpPr>
        <p:spPr>
          <a:xfrm>
            <a:off x="2445026" y="4387468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FE5203B-6699-4F01-AF67-3C1424B94A9D}"/>
              </a:ext>
            </a:extLst>
          </p:cNvPr>
          <p:cNvCxnSpPr>
            <a:cxnSpLocks/>
          </p:cNvCxnSpPr>
          <p:nvPr/>
        </p:nvCxnSpPr>
        <p:spPr>
          <a:xfrm flipV="1">
            <a:off x="5121966" y="4830413"/>
            <a:ext cx="0" cy="195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DFB4062-DB05-4609-A908-BD8621864D01}"/>
              </a:ext>
            </a:extLst>
          </p:cNvPr>
          <p:cNvCxnSpPr>
            <a:cxnSpLocks/>
          </p:cNvCxnSpPr>
          <p:nvPr/>
        </p:nvCxnSpPr>
        <p:spPr>
          <a:xfrm flipH="1">
            <a:off x="5121966" y="4830413"/>
            <a:ext cx="1353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FAF00F1-91CF-4340-A5AB-9D824481CB5D}"/>
              </a:ext>
            </a:extLst>
          </p:cNvPr>
          <p:cNvCxnSpPr/>
          <p:nvPr/>
        </p:nvCxnSpPr>
        <p:spPr>
          <a:xfrm flipV="1">
            <a:off x="6480315" y="4558742"/>
            <a:ext cx="0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F164CAC9-833D-4F5E-9629-254BFBC0652C}"/>
              </a:ext>
            </a:extLst>
          </p:cNvPr>
          <p:cNvSpPr/>
          <p:nvPr/>
        </p:nvSpPr>
        <p:spPr>
          <a:xfrm>
            <a:off x="6281533" y="4367587"/>
            <a:ext cx="410818" cy="2573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Interfaces</vt:lpstr>
      <vt:lpstr>Herencia Múltiple</vt:lpstr>
      <vt:lpstr>Interfaces en Java</vt:lpstr>
      <vt:lpstr>Ejemplo: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ATS</dc:creator>
  <cp:lastModifiedBy>ATS</cp:lastModifiedBy>
  <cp:revision>5</cp:revision>
  <dcterms:created xsi:type="dcterms:W3CDTF">2017-08-05T22:00:23Z</dcterms:created>
  <dcterms:modified xsi:type="dcterms:W3CDTF">2017-08-05T22:46:46Z</dcterms:modified>
</cp:coreProperties>
</file>