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20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7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3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7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65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2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41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16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11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F35A-61C1-4AC8-9F00-ED98C6857822}" type="datetimeFigureOut">
              <a:rPr lang="es-PE" smtClean="0"/>
              <a:t>22/06/2017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CDBB-C8BE-4AD8-A6C3-DDF389FF19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84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6518" y="425003"/>
            <a:ext cx="6761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Métodos: Retorno de valores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81824" y="1731379"/>
            <a:ext cx="67098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public</a:t>
            </a:r>
            <a:r>
              <a:rPr lang="es-PE" sz="3000" dirty="0" smtClean="0">
                <a:solidFill>
                  <a:schemeClr val="bg1"/>
                </a:solidFill>
              </a:rPr>
              <a:t> </a:t>
            </a:r>
            <a:r>
              <a:rPr lang="es-PE" sz="3000" dirty="0" err="1" smtClean="0">
                <a:solidFill>
                  <a:srgbClr val="92D050"/>
                </a:solidFill>
              </a:rPr>
              <a:t>int</a:t>
            </a:r>
            <a:r>
              <a:rPr lang="es-PE" sz="3000" dirty="0" smtClean="0">
                <a:solidFill>
                  <a:schemeClr val="bg1"/>
                </a:solidFill>
              </a:rPr>
              <a:t> sumar( </a:t>
            </a:r>
            <a:r>
              <a:rPr lang="es-PE" sz="3000" dirty="0" err="1" smtClean="0">
                <a:solidFill>
                  <a:srgbClr val="00B0F0"/>
                </a:solidFill>
              </a:rPr>
              <a:t>int</a:t>
            </a:r>
            <a:r>
              <a:rPr lang="es-PE" sz="3000" dirty="0" smtClean="0">
                <a:solidFill>
                  <a:srgbClr val="00B0F0"/>
                </a:solidFill>
              </a:rPr>
              <a:t> a, </a:t>
            </a:r>
            <a:r>
              <a:rPr lang="es-PE" sz="3000" dirty="0" err="1" smtClean="0">
                <a:solidFill>
                  <a:srgbClr val="00B0F0"/>
                </a:solidFill>
              </a:rPr>
              <a:t>int</a:t>
            </a:r>
            <a:r>
              <a:rPr lang="es-PE" sz="3000" dirty="0" smtClean="0">
                <a:solidFill>
                  <a:srgbClr val="00B0F0"/>
                </a:solidFill>
              </a:rPr>
              <a:t> b </a:t>
            </a:r>
            <a:r>
              <a:rPr lang="es-PE" sz="30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s-PE" sz="3000" dirty="0" smtClean="0">
                <a:solidFill>
                  <a:schemeClr val="bg1"/>
                </a:solidFill>
              </a:rPr>
              <a:t>    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endParaRPr lang="es-PE" sz="3000" dirty="0" smtClean="0">
              <a:solidFill>
                <a:schemeClr val="bg1"/>
              </a:solidFill>
            </a:endParaRPr>
          </a:p>
          <a:p>
            <a:r>
              <a:rPr lang="es-PE" sz="3000" dirty="0" smtClean="0">
                <a:solidFill>
                  <a:schemeClr val="bg1"/>
                </a:solidFill>
              </a:rPr>
              <a:t>} 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61375" y="2382592"/>
            <a:ext cx="363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chemeClr val="bg1"/>
                </a:solidFill>
              </a:rPr>
              <a:t>i</a:t>
            </a:r>
            <a:r>
              <a:rPr lang="es-PE" sz="3000" dirty="0" err="1" smtClean="0">
                <a:solidFill>
                  <a:schemeClr val="bg1"/>
                </a:solidFill>
              </a:rPr>
              <a:t>nt</a:t>
            </a:r>
            <a:r>
              <a:rPr lang="es-PE" sz="3000" dirty="0" smtClean="0">
                <a:solidFill>
                  <a:schemeClr val="bg1"/>
                </a:solidFill>
              </a:rPr>
              <a:t> suma = a + b;</a:t>
            </a:r>
          </a:p>
          <a:p>
            <a:r>
              <a:rPr lang="es-PE" sz="3000" dirty="0" err="1" smtClean="0">
                <a:solidFill>
                  <a:srgbClr val="00B050"/>
                </a:solidFill>
              </a:rPr>
              <a:t>return</a:t>
            </a:r>
            <a:r>
              <a:rPr lang="es-PE" sz="3000" dirty="0" smtClean="0">
                <a:solidFill>
                  <a:schemeClr val="bg1"/>
                </a:solidFill>
              </a:rPr>
              <a:t> suma;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81824" y="5067834"/>
            <a:ext cx="4855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int</a:t>
            </a:r>
            <a:r>
              <a:rPr lang="es-PE" sz="3000" dirty="0" smtClean="0">
                <a:solidFill>
                  <a:schemeClr val="bg1"/>
                </a:solidFill>
              </a:rPr>
              <a:t> suma = </a:t>
            </a:r>
            <a:r>
              <a:rPr lang="es-PE" sz="3000" dirty="0" err="1" smtClean="0">
                <a:solidFill>
                  <a:schemeClr val="bg1"/>
                </a:solidFill>
              </a:rPr>
              <a:t>objeto.sumar</a:t>
            </a:r>
            <a:r>
              <a:rPr lang="es-PE" sz="3000" dirty="0" smtClean="0">
                <a:solidFill>
                  <a:schemeClr val="bg1"/>
                </a:solidFill>
              </a:rPr>
              <a:t>(5,4);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81824" y="5639600"/>
            <a:ext cx="6802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System.out.println</a:t>
            </a:r>
            <a:r>
              <a:rPr lang="es-PE" sz="3000" dirty="0" smtClean="0">
                <a:solidFill>
                  <a:schemeClr val="bg1"/>
                </a:solidFill>
              </a:rPr>
              <a:t>(“La suma es: ”+suma);</a:t>
            </a:r>
            <a:endParaRPr lang="es-P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6518" y="425003"/>
            <a:ext cx="6761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 smtClean="0">
                <a:solidFill>
                  <a:schemeClr val="bg1"/>
                </a:solidFill>
              </a:rPr>
              <a:t>Métodos: Retorno de valores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81824" y="1731379"/>
            <a:ext cx="67098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public</a:t>
            </a:r>
            <a:r>
              <a:rPr lang="es-PE" sz="3000" dirty="0" smtClean="0">
                <a:solidFill>
                  <a:schemeClr val="bg1"/>
                </a:solidFill>
              </a:rPr>
              <a:t> </a:t>
            </a:r>
            <a:r>
              <a:rPr lang="es-PE" sz="3000" dirty="0" err="1" smtClean="0">
                <a:solidFill>
                  <a:srgbClr val="92D050"/>
                </a:solidFill>
              </a:rPr>
              <a:t>String</a:t>
            </a:r>
            <a:r>
              <a:rPr lang="es-PE" sz="3000" dirty="0" smtClean="0">
                <a:solidFill>
                  <a:schemeClr val="bg1"/>
                </a:solidFill>
              </a:rPr>
              <a:t> saludar( </a:t>
            </a:r>
            <a:r>
              <a:rPr lang="es-PE" sz="3000" dirty="0" err="1" smtClean="0">
                <a:solidFill>
                  <a:srgbClr val="00B0F0"/>
                </a:solidFill>
              </a:rPr>
              <a:t>String</a:t>
            </a:r>
            <a:r>
              <a:rPr lang="es-PE" sz="3000" dirty="0" smtClean="0">
                <a:solidFill>
                  <a:srgbClr val="00B0F0"/>
                </a:solidFill>
              </a:rPr>
              <a:t> nombre </a:t>
            </a:r>
            <a:r>
              <a:rPr lang="es-PE" sz="30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s-PE" sz="3000" dirty="0" smtClean="0">
                <a:solidFill>
                  <a:schemeClr val="bg1"/>
                </a:solidFill>
              </a:rPr>
              <a:t>    </a:t>
            </a:r>
          </a:p>
          <a:p>
            <a:endParaRPr lang="es-PE" sz="3000" dirty="0">
              <a:solidFill>
                <a:schemeClr val="bg1"/>
              </a:solidFill>
            </a:endParaRPr>
          </a:p>
          <a:p>
            <a:endParaRPr lang="es-PE" sz="3000" dirty="0" smtClean="0">
              <a:solidFill>
                <a:schemeClr val="bg1"/>
              </a:solidFill>
            </a:endParaRPr>
          </a:p>
          <a:p>
            <a:r>
              <a:rPr lang="es-PE" sz="3000" dirty="0" smtClean="0">
                <a:solidFill>
                  <a:schemeClr val="bg1"/>
                </a:solidFill>
              </a:rPr>
              <a:t>} 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61374" y="2382592"/>
            <a:ext cx="5267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String</a:t>
            </a:r>
            <a:r>
              <a:rPr lang="es-PE" sz="3000" dirty="0" smtClean="0">
                <a:solidFill>
                  <a:schemeClr val="bg1"/>
                </a:solidFill>
              </a:rPr>
              <a:t> saludo = “Hola ”+nombre;</a:t>
            </a:r>
          </a:p>
          <a:p>
            <a:r>
              <a:rPr lang="es-PE" sz="3000" dirty="0" err="1" smtClean="0">
                <a:solidFill>
                  <a:srgbClr val="00B050"/>
                </a:solidFill>
              </a:rPr>
              <a:t>return</a:t>
            </a:r>
            <a:r>
              <a:rPr lang="es-PE" sz="3000" dirty="0" smtClean="0">
                <a:solidFill>
                  <a:schemeClr val="bg1"/>
                </a:solidFill>
              </a:rPr>
              <a:t> saludo;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1824" y="5067834"/>
            <a:ext cx="7045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String</a:t>
            </a:r>
            <a:r>
              <a:rPr lang="es-PE" sz="3000" dirty="0" smtClean="0">
                <a:solidFill>
                  <a:schemeClr val="bg1"/>
                </a:solidFill>
              </a:rPr>
              <a:t> saludo = </a:t>
            </a:r>
            <a:r>
              <a:rPr lang="es-PE" sz="3000" dirty="0" err="1" smtClean="0">
                <a:solidFill>
                  <a:schemeClr val="bg1"/>
                </a:solidFill>
              </a:rPr>
              <a:t>objeto.saludo</a:t>
            </a:r>
            <a:r>
              <a:rPr lang="es-PE" sz="3000" dirty="0" smtClean="0">
                <a:solidFill>
                  <a:schemeClr val="bg1"/>
                </a:solidFill>
              </a:rPr>
              <a:t>(“Alejandro”);</a:t>
            </a:r>
            <a:endParaRPr lang="es-PE" sz="30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81824" y="5639600"/>
            <a:ext cx="6802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 smtClean="0">
                <a:solidFill>
                  <a:schemeClr val="bg1"/>
                </a:solidFill>
              </a:rPr>
              <a:t>System.out.println</a:t>
            </a:r>
            <a:r>
              <a:rPr lang="es-PE" sz="3000" dirty="0" smtClean="0">
                <a:solidFill>
                  <a:schemeClr val="bg1"/>
                </a:solidFill>
              </a:rPr>
              <a:t>(saludo);</a:t>
            </a:r>
            <a:endParaRPr lang="es-PE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</cp:revision>
  <dcterms:created xsi:type="dcterms:W3CDTF">2017-06-23T02:07:29Z</dcterms:created>
  <dcterms:modified xsi:type="dcterms:W3CDTF">2017-06-23T03:14:29Z</dcterms:modified>
</cp:coreProperties>
</file>