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7/29/2017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E7709-093D-4B96-8830-A9A87DC8F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1C8B3-00E6-4469-89E4-D7972084B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87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F8217-2699-4FA1-81A4-8B58591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el Polimorfismo?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01CC0-4091-46EA-BDEE-E0D16685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400" dirty="0"/>
              <a:t>En una relación de tipo herencia, un objeto de la superclase puede almacenar un objeto de cualquiera de sus subclases.</a:t>
            </a:r>
          </a:p>
          <a:p>
            <a:pPr algn="just"/>
            <a:r>
              <a:rPr lang="es-PE" sz="2400" dirty="0"/>
              <a:t>Esto significa que la clase padre o superclase es compatible con los tipos que derivan de ella. Pero no al revés. </a:t>
            </a:r>
          </a:p>
          <a:p>
            <a:pPr algn="just"/>
            <a:endParaRPr lang="es-PE" sz="2400" dirty="0"/>
          </a:p>
          <a:p>
            <a:pPr marL="0" indent="0" algn="just">
              <a:buNone/>
            </a:pPr>
            <a:r>
              <a:rPr lang="es-PE" sz="2400" dirty="0"/>
              <a:t>				Poli = “muchos”</a:t>
            </a:r>
          </a:p>
          <a:p>
            <a:pPr marL="0" indent="0" algn="just">
              <a:buNone/>
            </a:pPr>
            <a:r>
              <a:rPr lang="es-PE" sz="2400" dirty="0"/>
              <a:t>				Morfismo = “forma”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79CE7ED-D47A-4427-B3A7-A26E58D24C45}"/>
              </a:ext>
            </a:extLst>
          </p:cNvPr>
          <p:cNvCxnSpPr>
            <a:cxnSpLocks/>
          </p:cNvCxnSpPr>
          <p:nvPr/>
        </p:nvCxnSpPr>
        <p:spPr>
          <a:xfrm>
            <a:off x="4903304" y="1616766"/>
            <a:ext cx="11264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526E0A5-85AE-47A0-8987-3D3A38F16CC0}"/>
              </a:ext>
            </a:extLst>
          </p:cNvPr>
          <p:cNvCxnSpPr>
            <a:cxnSpLocks/>
          </p:cNvCxnSpPr>
          <p:nvPr/>
        </p:nvCxnSpPr>
        <p:spPr>
          <a:xfrm>
            <a:off x="6162261" y="1616766"/>
            <a:ext cx="2902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0B0BF7-8C05-4C0B-940E-19EA80466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09064"/>
              </p:ext>
            </p:extLst>
          </p:nvPr>
        </p:nvGraphicFramePr>
        <p:xfrm>
          <a:off x="4583045" y="901149"/>
          <a:ext cx="2844800" cy="15554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294236706"/>
                    </a:ext>
                  </a:extLst>
                </a:gridCol>
              </a:tblGrid>
              <a:tr h="361636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/>
                        <a:t>Vehiculo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# matricula: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  <a:p>
                      <a:r>
                        <a:rPr lang="es-PE" sz="1600" dirty="0"/>
                        <a:t># marca: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  <a:p>
                      <a:r>
                        <a:rPr lang="es-PE" sz="1600" dirty="0"/>
                        <a:t># modelo: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+ </a:t>
                      </a:r>
                      <a:r>
                        <a:rPr lang="es-PE" sz="1600" dirty="0" err="1"/>
                        <a:t>mostrarDatos</a:t>
                      </a:r>
                      <a:r>
                        <a:rPr lang="es-PE" sz="1600" dirty="0"/>
                        <a:t>():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0625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DC1C32E-FBB4-4F77-9038-50B5854EE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19001"/>
              </p:ext>
            </p:extLst>
          </p:nvPr>
        </p:nvGraphicFramePr>
        <p:xfrm>
          <a:off x="792923" y="3476118"/>
          <a:ext cx="2844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29423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/>
                        <a:t>VehiculoTurismo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- </a:t>
                      </a:r>
                      <a:r>
                        <a:rPr lang="es-PE" sz="1600" dirty="0" err="1"/>
                        <a:t>numeroPuertas</a:t>
                      </a:r>
                      <a:r>
                        <a:rPr lang="es-PE" sz="1600" dirty="0"/>
                        <a:t>: </a:t>
                      </a:r>
                      <a:r>
                        <a:rPr lang="es-PE" sz="1600" dirty="0" err="1"/>
                        <a:t>int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+ </a:t>
                      </a:r>
                      <a:r>
                        <a:rPr lang="es-PE" sz="1600" dirty="0" err="1"/>
                        <a:t>mostrarDatos</a:t>
                      </a:r>
                      <a:r>
                        <a:rPr lang="es-PE" sz="1600" dirty="0"/>
                        <a:t>():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0625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3022AF-284B-428D-AEF3-CCF0391E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4743"/>
              </p:ext>
            </p:extLst>
          </p:nvPr>
        </p:nvGraphicFramePr>
        <p:xfrm>
          <a:off x="4583045" y="3493418"/>
          <a:ext cx="2844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29423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/>
                        <a:t>VehiculoDeportivo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- cilindrada: </a:t>
                      </a:r>
                      <a:r>
                        <a:rPr lang="es-PE" sz="1600" dirty="0" err="1"/>
                        <a:t>int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+ </a:t>
                      </a:r>
                      <a:r>
                        <a:rPr lang="es-PE" sz="1600" dirty="0" err="1"/>
                        <a:t>mostrarDatos</a:t>
                      </a:r>
                      <a:r>
                        <a:rPr lang="es-PE" sz="1600" dirty="0"/>
                        <a:t>():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062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ABD8482-D8B3-4764-9C49-49063C8BD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21925"/>
              </p:ext>
            </p:extLst>
          </p:nvPr>
        </p:nvGraphicFramePr>
        <p:xfrm>
          <a:off x="8373167" y="3493418"/>
          <a:ext cx="2844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29423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/>
                        <a:t>VehiculoFurgoneta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- carga: </a:t>
                      </a:r>
                      <a:r>
                        <a:rPr lang="es-PE" sz="1600" dirty="0" err="1"/>
                        <a:t>int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+ </a:t>
                      </a:r>
                      <a:r>
                        <a:rPr lang="es-PE" sz="1600" dirty="0" err="1"/>
                        <a:t>mostrarDatos</a:t>
                      </a:r>
                      <a:r>
                        <a:rPr lang="es-PE" sz="1600" dirty="0"/>
                        <a:t>(): </a:t>
                      </a:r>
                      <a:r>
                        <a:rPr lang="es-PE" sz="1600" dirty="0" err="1"/>
                        <a:t>String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0625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594102-D8B3-47D9-AE14-711312605833}"/>
              </a:ext>
            </a:extLst>
          </p:cNvPr>
          <p:cNvCxnSpPr/>
          <p:nvPr/>
        </p:nvCxnSpPr>
        <p:spPr>
          <a:xfrm flipV="1">
            <a:off x="2120348" y="3101009"/>
            <a:ext cx="0" cy="37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75C0C35-3623-4DE5-B7AD-0D3BCED614BD}"/>
              </a:ext>
            </a:extLst>
          </p:cNvPr>
          <p:cNvCxnSpPr/>
          <p:nvPr/>
        </p:nvCxnSpPr>
        <p:spPr>
          <a:xfrm flipV="1">
            <a:off x="5970107" y="3120889"/>
            <a:ext cx="0" cy="37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AE5C24B-131E-4033-98F2-221FE501EDF6}"/>
              </a:ext>
            </a:extLst>
          </p:cNvPr>
          <p:cNvCxnSpPr/>
          <p:nvPr/>
        </p:nvCxnSpPr>
        <p:spPr>
          <a:xfrm flipV="1">
            <a:off x="9693974" y="3107637"/>
            <a:ext cx="0" cy="37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4197646-4D2F-47D9-88C1-CDB9146B6BDF}"/>
              </a:ext>
            </a:extLst>
          </p:cNvPr>
          <p:cNvCxnSpPr/>
          <p:nvPr/>
        </p:nvCxnSpPr>
        <p:spPr>
          <a:xfrm>
            <a:off x="2120348" y="3107637"/>
            <a:ext cx="75736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EF51CD4-1675-4B17-BFF9-F6E7CB3F2C94}"/>
              </a:ext>
            </a:extLst>
          </p:cNvPr>
          <p:cNvCxnSpPr/>
          <p:nvPr/>
        </p:nvCxnSpPr>
        <p:spPr>
          <a:xfrm flipV="1">
            <a:off x="5976733" y="2756455"/>
            <a:ext cx="0" cy="37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714F5EA7-B13C-4FC5-B6F7-8330D61EAE72}"/>
              </a:ext>
            </a:extLst>
          </p:cNvPr>
          <p:cNvSpPr/>
          <p:nvPr/>
        </p:nvSpPr>
        <p:spPr>
          <a:xfrm>
            <a:off x="5766906" y="2518243"/>
            <a:ext cx="450574" cy="25179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696341-5289-42AE-87E2-E40CAFE22219}"/>
              </a:ext>
            </a:extLst>
          </p:cNvPr>
          <p:cNvSpPr txBox="1"/>
          <p:nvPr/>
        </p:nvSpPr>
        <p:spPr>
          <a:xfrm>
            <a:off x="914400" y="5062330"/>
            <a:ext cx="70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Vehiculo</a:t>
            </a:r>
            <a:r>
              <a:rPr lang="es-PE" dirty="0"/>
              <a:t> </a:t>
            </a:r>
            <a:r>
              <a:rPr lang="es-PE" dirty="0" err="1"/>
              <a:t>miVehiculo</a:t>
            </a:r>
            <a:r>
              <a:rPr lang="es-PE" dirty="0"/>
              <a:t> = </a:t>
            </a:r>
            <a:r>
              <a:rPr lang="es-PE" dirty="0">
                <a:solidFill>
                  <a:srgbClr val="0070C0"/>
                </a:solidFill>
              </a:rPr>
              <a:t>new</a:t>
            </a:r>
            <a:r>
              <a:rPr lang="es-PE" dirty="0"/>
              <a:t> </a:t>
            </a:r>
            <a:r>
              <a:rPr lang="es-PE" dirty="0" err="1"/>
              <a:t>Vehiculo</a:t>
            </a:r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"12GB"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"Ferrari"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"A8"</a:t>
            </a:r>
            <a:r>
              <a:rPr lang="es-PE" dirty="0"/>
              <a:t>);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4AF96EB-3DE1-495A-AFD7-3C1B75EA0E8A}"/>
              </a:ext>
            </a:extLst>
          </p:cNvPr>
          <p:cNvSpPr/>
          <p:nvPr/>
        </p:nvSpPr>
        <p:spPr>
          <a:xfrm>
            <a:off x="792923" y="5431662"/>
            <a:ext cx="8152294" cy="1207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4F16A9-1615-4504-A9B2-34CBCA0F6E95}"/>
              </a:ext>
            </a:extLst>
          </p:cNvPr>
          <p:cNvSpPr txBox="1"/>
          <p:nvPr/>
        </p:nvSpPr>
        <p:spPr>
          <a:xfrm>
            <a:off x="921025" y="5440017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Vehiculo</a:t>
            </a:r>
            <a:r>
              <a:rPr lang="es-PE" dirty="0"/>
              <a:t> miVehiculo2 = </a:t>
            </a:r>
            <a:r>
              <a:rPr lang="es-PE" dirty="0">
                <a:solidFill>
                  <a:srgbClr val="0070C0"/>
                </a:solidFill>
              </a:rPr>
              <a:t>new</a:t>
            </a:r>
            <a:r>
              <a:rPr lang="es-PE" dirty="0"/>
              <a:t> </a:t>
            </a:r>
            <a:r>
              <a:rPr lang="es-PE" dirty="0" err="1"/>
              <a:t>VehiculoTurismo</a:t>
            </a:r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"12GB"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"Ferrari"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"A8“</a:t>
            </a:r>
            <a:r>
              <a:rPr lang="es-PE" dirty="0"/>
              <a:t>,4);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517224-EB13-4004-A6F9-B493E87C85AB}"/>
              </a:ext>
            </a:extLst>
          </p:cNvPr>
          <p:cNvSpPr txBox="1"/>
          <p:nvPr/>
        </p:nvSpPr>
        <p:spPr>
          <a:xfrm>
            <a:off x="914398" y="5791199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Vehiculo</a:t>
            </a:r>
            <a:r>
              <a:rPr lang="es-PE" dirty="0"/>
              <a:t> miVehiculo3 = </a:t>
            </a:r>
            <a:r>
              <a:rPr lang="es-PE" dirty="0">
                <a:solidFill>
                  <a:srgbClr val="0070C0"/>
                </a:solidFill>
              </a:rPr>
              <a:t>new</a:t>
            </a:r>
            <a:r>
              <a:rPr lang="es-PE" dirty="0"/>
              <a:t> </a:t>
            </a:r>
            <a:r>
              <a:rPr lang="es-PE" dirty="0" err="1"/>
              <a:t>VehiculoDeportivo</a:t>
            </a:r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"12GB"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"Ferrari"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"A8“</a:t>
            </a:r>
            <a:r>
              <a:rPr lang="es-PE" dirty="0"/>
              <a:t>,500);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B487AA-C905-4E3E-A64E-C0BD34E5303F}"/>
              </a:ext>
            </a:extLst>
          </p:cNvPr>
          <p:cNvSpPr txBox="1"/>
          <p:nvPr/>
        </p:nvSpPr>
        <p:spPr>
          <a:xfrm>
            <a:off x="907771" y="6129130"/>
            <a:ext cx="81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Vehiculo</a:t>
            </a:r>
            <a:r>
              <a:rPr lang="es-PE" dirty="0"/>
              <a:t> miVehiculo3 = </a:t>
            </a:r>
            <a:r>
              <a:rPr lang="es-PE" dirty="0">
                <a:solidFill>
                  <a:srgbClr val="0070C0"/>
                </a:solidFill>
              </a:rPr>
              <a:t>new</a:t>
            </a:r>
            <a:r>
              <a:rPr lang="es-PE" dirty="0"/>
              <a:t> </a:t>
            </a:r>
            <a:r>
              <a:rPr lang="es-PE" dirty="0" err="1"/>
              <a:t>VehiculoFurgoneta</a:t>
            </a:r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"12GB"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"Ferrari"</a:t>
            </a:r>
            <a:r>
              <a:rPr lang="es-PE" dirty="0"/>
              <a:t>,</a:t>
            </a:r>
            <a:r>
              <a:rPr lang="es-PE" dirty="0">
                <a:solidFill>
                  <a:srgbClr val="00B050"/>
                </a:solidFill>
              </a:rPr>
              <a:t>"A8“</a:t>
            </a:r>
            <a:r>
              <a:rPr lang="es-PE" dirty="0"/>
              <a:t>,2000);</a:t>
            </a:r>
          </a:p>
        </p:txBody>
      </p:sp>
    </p:spTree>
    <p:extLst>
      <p:ext uri="{BB962C8B-B14F-4D97-AF65-F5344CB8AC3E}">
        <p14:creationId xmlns:p14="http://schemas.microsoft.com/office/powerpoint/2010/main" val="2817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3" grpId="0" animBg="1"/>
      <p:bldP spid="20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221</TotalTime>
  <Words>154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Arial Black</vt:lpstr>
      <vt:lpstr>Wingdings</vt:lpstr>
      <vt:lpstr>Letras en madera</vt:lpstr>
      <vt:lpstr>Polimorfismo</vt:lpstr>
      <vt:lpstr>¿Qué es el Polimorfismo?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ATS</dc:creator>
  <cp:lastModifiedBy>ATS</cp:lastModifiedBy>
  <cp:revision>8</cp:revision>
  <dcterms:created xsi:type="dcterms:W3CDTF">2017-07-29T20:25:30Z</dcterms:created>
  <dcterms:modified xsi:type="dcterms:W3CDTF">2017-07-30T02:31:24Z</dcterms:modified>
</cp:coreProperties>
</file>