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708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43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98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4945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29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6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255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7229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23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290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74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499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925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274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430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65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715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069CFE-A84D-4377-B3A4-3FD5E79AD0E6}" type="datetimeFigureOut">
              <a:rPr lang="es-PE" smtClean="0"/>
              <a:t>21/06/2017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F8C3DC9-531B-40C2-9194-ED4BB64C4B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789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ondo neg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20888" y="496711"/>
            <a:ext cx="76087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dirty="0" smtClean="0"/>
              <a:t>Creación de Clases y Objetos</a:t>
            </a:r>
            <a:endParaRPr lang="es-PE" sz="35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143025" y="2059688"/>
            <a:ext cx="10611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 smtClean="0"/>
              <a:t>class</a:t>
            </a:r>
            <a:endParaRPr lang="es-PE" sz="25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002848" y="2063283"/>
            <a:ext cx="12869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err="1" smtClean="0"/>
              <a:t>public</a:t>
            </a:r>
            <a:endParaRPr lang="es-PE" sz="25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012269" y="2063283"/>
            <a:ext cx="15917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smtClean="0"/>
              <a:t>Coche {</a:t>
            </a:r>
            <a:endParaRPr lang="es-PE" sz="2500" dirty="0"/>
          </a:p>
        </p:txBody>
      </p:sp>
      <p:sp>
        <p:nvSpPr>
          <p:cNvPr id="9" name="CuadroTexto 8"/>
          <p:cNvSpPr txBox="1"/>
          <p:nvPr/>
        </p:nvSpPr>
        <p:spPr>
          <a:xfrm>
            <a:off x="3138314" y="2543931"/>
            <a:ext cx="2867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_____________________</a:t>
            </a:r>
          </a:p>
          <a:p>
            <a:r>
              <a:rPr lang="es-PE" dirty="0" smtClean="0"/>
              <a:t>_____________________</a:t>
            </a:r>
          </a:p>
          <a:p>
            <a:r>
              <a:rPr lang="es-PE" dirty="0" smtClean="0"/>
              <a:t>_____________________</a:t>
            </a:r>
          </a:p>
          <a:p>
            <a:endParaRPr lang="es-PE" dirty="0" smtClean="0"/>
          </a:p>
          <a:p>
            <a:r>
              <a:rPr lang="es-PE" dirty="0" smtClean="0"/>
              <a:t>}</a:t>
            </a:r>
            <a:endParaRPr lang="es-PE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2799645" y="1917987"/>
            <a:ext cx="321733" cy="21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99158" y="1605549"/>
            <a:ext cx="282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solidFill>
                  <a:srgbClr val="92D050"/>
                </a:solidFill>
              </a:rPr>
              <a:t>m</a:t>
            </a:r>
            <a:r>
              <a:rPr lang="es-PE" sz="1600" dirty="0" smtClean="0">
                <a:solidFill>
                  <a:srgbClr val="92D050"/>
                </a:solidFill>
              </a:rPr>
              <a:t>odificador de acceso</a:t>
            </a:r>
            <a:endParaRPr lang="es-PE" sz="1600" dirty="0">
              <a:solidFill>
                <a:srgbClr val="92D050"/>
              </a:solidFill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5810968" y="1917987"/>
            <a:ext cx="335840" cy="180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096008" y="1599904"/>
            <a:ext cx="282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solidFill>
                  <a:srgbClr val="92D050"/>
                </a:solidFill>
              </a:rPr>
              <a:t>n</a:t>
            </a:r>
            <a:r>
              <a:rPr lang="es-PE" sz="1600" dirty="0" smtClean="0">
                <a:solidFill>
                  <a:srgbClr val="92D050"/>
                </a:solidFill>
              </a:rPr>
              <a:t>ombre de la clase</a:t>
            </a:r>
            <a:endParaRPr lang="es-PE" sz="1600" dirty="0">
              <a:solidFill>
                <a:srgbClr val="92D05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228659" y="5461025"/>
            <a:ext cx="5828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smtClean="0"/>
              <a:t>Coche coche1 = new Coche();</a:t>
            </a:r>
            <a:endParaRPr lang="es-PE" sz="2500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1642453" y="5199242"/>
            <a:ext cx="0" cy="27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06103" y="4847809"/>
            <a:ext cx="1583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solidFill>
                  <a:srgbClr val="92D050"/>
                </a:solidFill>
              </a:rPr>
              <a:t>n</a:t>
            </a:r>
            <a:r>
              <a:rPr lang="es-PE" sz="1600" dirty="0" smtClean="0">
                <a:solidFill>
                  <a:srgbClr val="92D050"/>
                </a:solidFill>
              </a:rPr>
              <a:t>ombre clase</a:t>
            </a:r>
            <a:endParaRPr lang="es-PE" sz="1600" dirty="0">
              <a:solidFill>
                <a:srgbClr val="92D050"/>
              </a:solidFill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3443350" y="5222853"/>
            <a:ext cx="0" cy="27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2406999" y="4871420"/>
            <a:ext cx="173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solidFill>
                  <a:srgbClr val="92D050"/>
                </a:solidFill>
              </a:rPr>
              <a:t>n</a:t>
            </a:r>
            <a:r>
              <a:rPr lang="es-PE" sz="1600" dirty="0" smtClean="0">
                <a:solidFill>
                  <a:srgbClr val="92D050"/>
                </a:solidFill>
              </a:rPr>
              <a:t>ombre objeto</a:t>
            </a:r>
            <a:endParaRPr lang="es-PE" sz="1600" dirty="0">
              <a:solidFill>
                <a:srgbClr val="92D050"/>
              </a:solidFill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5733643" y="5220706"/>
            <a:ext cx="0" cy="27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4851834" y="4817757"/>
            <a:ext cx="173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>
                <a:solidFill>
                  <a:srgbClr val="92D050"/>
                </a:solidFill>
              </a:rPr>
              <a:t>constructores</a:t>
            </a:r>
            <a:endParaRPr lang="es-PE" sz="1600" dirty="0">
              <a:solidFill>
                <a:srgbClr val="92D05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226511" y="5896763"/>
            <a:ext cx="5828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 smtClean="0"/>
              <a:t>Coche coche2 = new Coche();</a:t>
            </a:r>
            <a:endParaRPr lang="es-PE" sz="2500" dirty="0"/>
          </a:p>
        </p:txBody>
      </p:sp>
    </p:spTree>
    <p:extLst>
      <p:ext uri="{BB962C8B-B14F-4D97-AF65-F5344CB8AC3E}">
        <p14:creationId xmlns:p14="http://schemas.microsoft.com/office/powerpoint/2010/main" val="2070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9" grpId="0"/>
      <p:bldP spid="18" grpId="0"/>
      <p:bldP spid="22" grpId="0"/>
      <p:bldP spid="25" grpId="0"/>
      <p:bldP spid="27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87</TotalTime>
  <Words>37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Malla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5</cp:revision>
  <dcterms:created xsi:type="dcterms:W3CDTF">2017-06-21T21:55:39Z</dcterms:created>
  <dcterms:modified xsi:type="dcterms:W3CDTF">2017-06-21T23:23:01Z</dcterms:modified>
</cp:coreProperties>
</file>