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8089-740D-4341-A514-2258835F83AF}" type="datetimeFigureOut">
              <a:rPr lang="es-ES" smtClean="0"/>
              <a:t>23/02/2017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F1C02-4391-4878-8463-B216A163D194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196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8089-740D-4341-A514-2258835F83AF}" type="datetimeFigureOut">
              <a:rPr lang="es-ES" smtClean="0"/>
              <a:t>23/02/2017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F1C02-4391-4878-8463-B216A163D1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5440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8089-740D-4341-A514-2258835F83AF}" type="datetimeFigureOut">
              <a:rPr lang="es-ES" smtClean="0"/>
              <a:t>23/02/2017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F1C02-4391-4878-8463-B216A163D1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9527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8089-740D-4341-A514-2258835F83AF}" type="datetimeFigureOut">
              <a:rPr lang="es-ES" smtClean="0"/>
              <a:t>23/02/2017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F1C02-4391-4878-8463-B216A163D1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6578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8089-740D-4341-A514-2258835F83AF}" type="datetimeFigureOut">
              <a:rPr lang="es-ES" smtClean="0"/>
              <a:t>23/02/2017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F1C02-4391-4878-8463-B216A163D194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486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8089-740D-4341-A514-2258835F83AF}" type="datetimeFigureOut">
              <a:rPr lang="es-ES" smtClean="0"/>
              <a:t>23/02/2017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F1C02-4391-4878-8463-B216A163D1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2469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8089-740D-4341-A514-2258835F83AF}" type="datetimeFigureOut">
              <a:rPr lang="es-ES" smtClean="0"/>
              <a:t>23/02/2017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F1C02-4391-4878-8463-B216A163D1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2593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8089-740D-4341-A514-2258835F83AF}" type="datetimeFigureOut">
              <a:rPr lang="es-ES" smtClean="0"/>
              <a:t>23/02/2017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F1C02-4391-4878-8463-B216A163D1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1304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8089-740D-4341-A514-2258835F83AF}" type="datetimeFigureOut">
              <a:rPr lang="es-ES" smtClean="0"/>
              <a:t>23/02/2017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F1C02-4391-4878-8463-B216A163D1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3633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8598089-740D-4341-A514-2258835F83AF}" type="datetimeFigureOut">
              <a:rPr lang="es-ES" smtClean="0"/>
              <a:t>23/02/2017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84F1C02-4391-4878-8463-B216A163D1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6091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8089-740D-4341-A514-2258835F83AF}" type="datetimeFigureOut">
              <a:rPr lang="es-ES" smtClean="0"/>
              <a:t>23/02/2017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F1C02-4391-4878-8463-B216A163D1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8139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8598089-740D-4341-A514-2258835F83AF}" type="datetimeFigureOut">
              <a:rPr lang="es-ES" smtClean="0"/>
              <a:t>23/02/2017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84F1C02-4391-4878-8463-B216A163D194}" type="slidenum">
              <a:rPr lang="es-ES" smtClean="0"/>
              <a:t>‹Nº›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230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/>
                </a:solidFill>
              </a:rPr>
              <a:t>Arreglos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830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/>
                </a:solidFill>
              </a:rPr>
              <a:t>¿Qué es un arreglo?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s-ES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lang="es-ES" sz="3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es-ES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(arreglo) en Java es una estructura de datos que nos permite almacenar un conjunto de datos de un mismo tipo. El tamaño de los </a:t>
            </a:r>
            <a:r>
              <a:rPr lang="es-ES" sz="3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arrays</a:t>
            </a:r>
            <a:r>
              <a:rPr lang="es-ES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 declara en un primer momento y no puede cambiar luego durante la ejecución del </a:t>
            </a:r>
            <a:r>
              <a:rPr lang="es-ES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programa.</a:t>
            </a:r>
            <a:endParaRPr lang="es-ES" sz="3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88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>
                <a:solidFill>
                  <a:schemeClr val="tx1"/>
                </a:solidFill>
              </a:rPr>
              <a:t>Arrays</a:t>
            </a:r>
            <a:r>
              <a:rPr lang="es-ES" dirty="0" smtClean="0">
                <a:solidFill>
                  <a:schemeClr val="tx1"/>
                </a:solidFill>
              </a:rPr>
              <a:t> Unidimensionales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61883"/>
          </a:xfrm>
        </p:spPr>
        <p:txBody>
          <a:bodyPr>
            <a:normAutofit fontScale="92500" lnSpcReduction="20000"/>
          </a:bodyPr>
          <a:lstStyle/>
          <a:p>
            <a:r>
              <a:rPr lang="es-E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sintaxis para declarar e inicializar un </a:t>
            </a:r>
            <a:r>
              <a:rPr lang="es-E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es-E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será</a:t>
            </a:r>
            <a:r>
              <a:rPr lang="es-E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01168" lvl="1" indent="0">
              <a:buNone/>
            </a:pPr>
            <a:r>
              <a:rPr lang="es-E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pPr marL="201168" lvl="1" indent="0">
              <a:buNone/>
            </a:pPr>
            <a:r>
              <a:rPr lang="es-E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Tipo_de_variable</a:t>
            </a:r>
            <a:r>
              <a:rPr lang="es-E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 ]   </a:t>
            </a:r>
            <a:r>
              <a:rPr lang="es-E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Nombre_del_array</a:t>
            </a:r>
            <a:r>
              <a:rPr lang="es-E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new  </a:t>
            </a:r>
            <a:r>
              <a:rPr lang="es-E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Tipo_de_variable</a:t>
            </a:r>
            <a:r>
              <a:rPr lang="es-E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[dimensión</a:t>
            </a:r>
            <a:r>
              <a:rPr lang="es-E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];</a:t>
            </a:r>
          </a:p>
          <a:p>
            <a:pPr marL="201168" lvl="1" indent="0">
              <a:buNone/>
            </a:pPr>
            <a:endParaRPr lang="es-E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1168" lvl="1" indent="0">
              <a:buNone/>
            </a:pPr>
            <a:r>
              <a:rPr lang="es-ES" sz="2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Ejemplos: </a:t>
            </a:r>
          </a:p>
          <a:p>
            <a:r>
              <a:rPr lang="en-US" sz="2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2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    </a:t>
            </a:r>
            <a:r>
              <a:rPr lang="en-US" sz="2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 ] </a:t>
            </a:r>
            <a:r>
              <a:rPr lang="en-US" sz="2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edad</a:t>
            </a:r>
            <a:r>
              <a:rPr lang="en-US" sz="2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lang="en-US" sz="2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[4];</a:t>
            </a:r>
          </a:p>
          <a:p>
            <a:r>
              <a:rPr lang="en-US" sz="2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        long[ ] </a:t>
            </a:r>
            <a:r>
              <a:rPr lang="en-US" sz="2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edad</a:t>
            </a:r>
            <a:r>
              <a:rPr lang="en-US" sz="2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new long[4];</a:t>
            </a:r>
          </a:p>
          <a:p>
            <a:r>
              <a:rPr lang="en-US" sz="2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        float[ ] </a:t>
            </a:r>
            <a:r>
              <a:rPr lang="en-US" sz="2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estatura</a:t>
            </a:r>
            <a:r>
              <a:rPr lang="en-US" sz="2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new float[3];</a:t>
            </a:r>
          </a:p>
          <a:p>
            <a:r>
              <a:rPr lang="en-US" sz="2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        double[ ] </a:t>
            </a:r>
            <a:r>
              <a:rPr lang="en-US" sz="2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estatura</a:t>
            </a:r>
            <a:r>
              <a:rPr lang="en-US" sz="2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new double[3];</a:t>
            </a:r>
          </a:p>
          <a:p>
            <a:r>
              <a:rPr lang="en-US" sz="2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        </a:t>
            </a:r>
            <a:r>
              <a:rPr lang="en-US" sz="2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en-US" sz="2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 ] </a:t>
            </a:r>
            <a:r>
              <a:rPr lang="en-US" sz="2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estado</a:t>
            </a:r>
            <a:r>
              <a:rPr lang="en-US" sz="2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lang="en-US" sz="2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en-US" sz="2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[5];</a:t>
            </a:r>
          </a:p>
          <a:p>
            <a:r>
              <a:rPr lang="en-US" sz="2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        char[ ] </a:t>
            </a:r>
            <a:r>
              <a:rPr lang="en-US" sz="2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sexo</a:t>
            </a:r>
            <a:r>
              <a:rPr lang="en-US" sz="2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new char[2];</a:t>
            </a:r>
          </a:p>
          <a:p>
            <a:r>
              <a:rPr lang="en-US" sz="2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        String[ ] </a:t>
            </a:r>
            <a:r>
              <a:rPr lang="en-US" sz="2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</a:t>
            </a:r>
            <a:r>
              <a:rPr lang="en-US" sz="2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new String[2];</a:t>
            </a:r>
          </a:p>
          <a:p>
            <a:pPr marL="201168" lvl="1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8731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 valores:</a:t>
            </a:r>
            <a:endParaRPr lang="es-E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caso de que queramos inicializarlos con valores propios, haremos esto</a:t>
            </a:r>
            <a:r>
              <a:rPr lang="es-E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s-P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s-P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[] </a:t>
            </a:r>
            <a:r>
              <a:rPr lang="es-P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numeros</a:t>
            </a:r>
            <a:r>
              <a:rPr lang="es-P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lang="es-P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s-P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[3];</a:t>
            </a:r>
          </a:p>
          <a:p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E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441764"/>
              </p:ext>
            </p:extLst>
          </p:nvPr>
        </p:nvGraphicFramePr>
        <p:xfrm>
          <a:off x="6362164" y="2902364"/>
          <a:ext cx="3707970" cy="8000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5990"/>
                <a:gridCol w="1235990"/>
                <a:gridCol w="1235990"/>
              </a:tblGrid>
              <a:tr h="800042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6362164" y="2369712"/>
            <a:ext cx="3618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numeros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6362164" y="3744029"/>
            <a:ext cx="3618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       0                 1                  2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249251" y="3928695"/>
            <a:ext cx="30265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PE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umeros</a:t>
            </a:r>
            <a:r>
              <a:rPr lang="es-P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[0] = 5;</a:t>
            </a:r>
          </a:p>
          <a:p>
            <a:r>
              <a:rPr lang="es-PE" sz="20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PE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umeros</a:t>
            </a:r>
            <a:r>
              <a:rPr lang="es-P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[1] = 7;</a:t>
            </a:r>
          </a:p>
          <a:p>
            <a:r>
              <a:rPr lang="es-PE" sz="20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PE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umeros</a:t>
            </a:r>
            <a:r>
              <a:rPr lang="es-P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[2] = 9;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6465194" y="3062912"/>
            <a:ext cx="10303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s-E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7656490" y="3062912"/>
            <a:ext cx="10303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s-E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8950817" y="3062912"/>
            <a:ext cx="10303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s-E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588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 valores	</a:t>
            </a:r>
            <a:endParaRPr lang="es-E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También podemos hacerlo así:</a:t>
            </a:r>
          </a:p>
          <a:p>
            <a:endParaRPr lang="es-PE" dirty="0"/>
          </a:p>
          <a:p>
            <a:r>
              <a:rPr lang="es-P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s-P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[] </a:t>
            </a:r>
            <a:r>
              <a:rPr lang="es-P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numeros</a:t>
            </a:r>
            <a:r>
              <a:rPr lang="es-P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{5,7,9};</a:t>
            </a:r>
            <a:endParaRPr lang="es-E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144132"/>
              </p:ext>
            </p:extLst>
          </p:nvPr>
        </p:nvGraphicFramePr>
        <p:xfrm>
          <a:off x="6362164" y="2902364"/>
          <a:ext cx="3707970" cy="8000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5990"/>
                <a:gridCol w="1235990"/>
                <a:gridCol w="1235990"/>
              </a:tblGrid>
              <a:tr h="800042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6362164" y="2369712"/>
            <a:ext cx="3618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numeros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6362164" y="3744029"/>
            <a:ext cx="3618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       0                 1                  2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465194" y="3062912"/>
            <a:ext cx="10303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s-E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7656490" y="3062912"/>
            <a:ext cx="10303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s-E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8950817" y="3062912"/>
            <a:ext cx="10303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s-E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97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62</TotalTime>
  <Words>139</Words>
  <Application>Microsoft Office PowerPoint</Application>
  <PresentationFormat>Panorámica</PresentationFormat>
  <Paragraphs>39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Retrospección</vt:lpstr>
      <vt:lpstr>Arreglos</vt:lpstr>
      <vt:lpstr>¿Qué es un arreglo?</vt:lpstr>
      <vt:lpstr>Arrays Unidimensionales</vt:lpstr>
      <vt:lpstr>Dar valores:</vt:lpstr>
      <vt:lpstr>Dar valores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Arreglos</dc:title>
  <dc:creator>Alejandro</dc:creator>
  <cp:lastModifiedBy>Alejandro</cp:lastModifiedBy>
  <cp:revision>5</cp:revision>
  <dcterms:created xsi:type="dcterms:W3CDTF">2017-02-23T15:47:53Z</dcterms:created>
  <dcterms:modified xsi:type="dcterms:W3CDTF">2017-02-23T16:50:39Z</dcterms:modified>
</cp:coreProperties>
</file>