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 id="2147483923"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93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219F940-1C0E-45CF-AA58-0C857C10E4AE}" type="datetimeFigureOut">
              <a:rPr lang="es-PE" smtClean="0"/>
              <a:t>27/05/2017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374692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19F940-1C0E-45CF-AA58-0C857C10E4AE}" type="datetimeFigureOut">
              <a:rPr lang="es-PE" smtClean="0"/>
              <a:t>27/05/2017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396554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0271"/>
            <a:ext cx="1971675" cy="4358879"/>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628650" y="270272"/>
            <a:ext cx="5800725" cy="435887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219F940-1C0E-45CF-AA58-0C857C10E4AE}" type="datetimeFigureOut">
              <a:rPr lang="es-PE" smtClean="0"/>
              <a:t>27/05/2017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3230151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219F940-1C0E-45CF-AA58-0C857C10E4AE}" type="datetimeFigureOut">
              <a:rPr lang="es-PE" smtClean="0"/>
              <a:t>27/05/2017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2182818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19F940-1C0E-45CF-AA58-0C857C10E4AE}" type="datetimeFigureOut">
              <a:rPr lang="es-PE" smtClean="0"/>
              <a:t>27/05/2017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1269291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3414475"/>
            <a:ext cx="7886700" cy="1125140"/>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19F940-1C0E-45CF-AA58-0C857C10E4AE}" type="datetimeFigureOut">
              <a:rPr lang="es-PE" smtClean="0"/>
              <a:t>27/05/2017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3871006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33845" y="1371600"/>
            <a:ext cx="3886200" cy="32635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371600"/>
            <a:ext cx="3886200" cy="32635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219F940-1C0E-45CF-AA58-0C857C10E4AE}" type="datetimeFigureOut">
              <a:rPr lang="es-PE" smtClean="0"/>
              <a:t>27/05/2017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16786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8"/>
            <a:ext cx="3867150"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33845" y="1880663"/>
            <a:ext cx="3867150" cy="276039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1880663"/>
            <a:ext cx="3886201" cy="276039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9219F940-1C0E-45CF-AA58-0C857C10E4AE}" type="datetimeFigureOut">
              <a:rPr lang="es-PE" smtClean="0"/>
              <a:t>27/05/2017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CC5E5BC3-1500-47D9-9A1C-469F22862688}" type="slidenum">
              <a:rPr lang="es-PE" smtClean="0"/>
              <a:t>‹Nº›</a:t>
            </a:fld>
            <a:endParaRPr lang="es-PE"/>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361867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219F940-1C0E-45CF-AA58-0C857C10E4AE}" type="datetimeFigureOut">
              <a:rPr lang="es-PE" smtClean="0"/>
              <a:t>27/05/2017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CC5E5BC3-1500-47D9-9A1C-469F22862688}" type="slidenum">
              <a:rPr lang="es-PE" smtClean="0"/>
              <a:t>‹Nº›</a:t>
            </a:fld>
            <a:endParaRPr lang="es-PE"/>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2722008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9F940-1C0E-45CF-AA58-0C857C10E4AE}" type="datetimeFigureOut">
              <a:rPr lang="es-PE" smtClean="0"/>
              <a:t>27/05/2017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483105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48"/>
          </a:xfrm>
        </p:spPr>
        <p:txBody>
          <a:bodyPr anchor="b">
            <a:normAutofit/>
          </a:bodyPr>
          <a:lstStyle>
            <a:lvl1pP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30936" y="1543049"/>
            <a:ext cx="2948940" cy="28575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19F940-1C0E-45CF-AA58-0C857C10E4AE}" type="datetimeFigureOut">
              <a:rPr lang="es-PE" smtClean="0"/>
              <a:t>27/05/2017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224731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19F940-1C0E-45CF-AA58-0C857C10E4AE}" type="datetimeFigureOut">
              <a:rPr lang="es-PE" smtClean="0"/>
              <a:t>27/05/2017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2060946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3886200" y="742950"/>
            <a:ext cx="4629150" cy="3657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30936" y="1543050"/>
            <a:ext cx="2948940" cy="28575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19F940-1C0E-45CF-AA58-0C857C10E4AE}" type="datetimeFigureOut">
              <a:rPr lang="es-PE" smtClean="0"/>
              <a:t>27/05/2017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4083787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19F940-1C0E-45CF-AA58-0C857C10E4AE}" type="datetimeFigureOut">
              <a:rPr lang="es-PE" smtClean="0"/>
              <a:t>27/05/2017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3313085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0271"/>
            <a:ext cx="1971675" cy="4358879"/>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628650" y="270272"/>
            <a:ext cx="5800725" cy="435887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219F940-1C0E-45CF-AA58-0C857C10E4AE}" type="datetimeFigureOut">
              <a:rPr lang="es-PE" smtClean="0"/>
              <a:t>27/05/2017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3096085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3414475"/>
            <a:ext cx="7886700" cy="1125140"/>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19F940-1C0E-45CF-AA58-0C857C10E4AE}" type="datetimeFigureOut">
              <a:rPr lang="es-PE" smtClean="0"/>
              <a:t>27/05/2017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203407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33845" y="1371600"/>
            <a:ext cx="3886200" cy="32635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371600"/>
            <a:ext cx="3886200" cy="32635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219F940-1C0E-45CF-AA58-0C857C10E4AE}" type="datetimeFigureOut">
              <a:rPr lang="es-PE" smtClean="0"/>
              <a:t>27/05/2017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434096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8"/>
            <a:ext cx="3867150"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33845" y="1880663"/>
            <a:ext cx="3867150" cy="276039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1880663"/>
            <a:ext cx="3886201" cy="276039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9219F940-1C0E-45CF-AA58-0C857C10E4AE}" type="datetimeFigureOut">
              <a:rPr lang="es-PE" smtClean="0"/>
              <a:t>27/05/2017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CC5E5BC3-1500-47D9-9A1C-469F22862688}" type="slidenum">
              <a:rPr lang="es-PE" smtClean="0"/>
              <a:t>‹Nº›</a:t>
            </a:fld>
            <a:endParaRPr lang="es-PE"/>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81142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219F940-1C0E-45CF-AA58-0C857C10E4AE}" type="datetimeFigureOut">
              <a:rPr lang="es-PE" smtClean="0"/>
              <a:t>27/05/2017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CC5E5BC3-1500-47D9-9A1C-469F22862688}" type="slidenum">
              <a:rPr lang="es-PE" smtClean="0"/>
              <a:t>‹Nº›</a:t>
            </a:fld>
            <a:endParaRPr lang="es-PE"/>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76244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9F940-1C0E-45CF-AA58-0C857C10E4AE}" type="datetimeFigureOut">
              <a:rPr lang="es-PE" smtClean="0"/>
              <a:t>27/05/2017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116593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48"/>
          </a:xfrm>
        </p:spPr>
        <p:txBody>
          <a:bodyPr anchor="b">
            <a:normAutofit/>
          </a:bodyPr>
          <a:lstStyle>
            <a:lvl1pP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30936" y="1543049"/>
            <a:ext cx="2948940" cy="28575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19F940-1C0E-45CF-AA58-0C857C10E4AE}" type="datetimeFigureOut">
              <a:rPr lang="es-PE" smtClean="0"/>
              <a:t>27/05/2017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339308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3886200" y="742950"/>
            <a:ext cx="4629150" cy="3657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30936" y="1543050"/>
            <a:ext cx="2948940" cy="28575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19F940-1C0E-45CF-AA58-0C857C10E4AE}" type="datetimeFigureOut">
              <a:rPr lang="es-PE" smtClean="0"/>
              <a:t>27/05/2017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C5E5BC3-1500-47D9-9A1C-469F22862688}" type="slidenum">
              <a:rPr lang="es-PE" smtClean="0"/>
              <a:t>‹Nº›</a:t>
            </a:fld>
            <a:endParaRPr lang="es-PE"/>
          </a:p>
        </p:txBody>
      </p:sp>
    </p:spTree>
    <p:extLst>
      <p:ext uri="{BB962C8B-B14F-4D97-AF65-F5344CB8AC3E}">
        <p14:creationId xmlns:p14="http://schemas.microsoft.com/office/powerpoint/2010/main" val="129864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74320"/>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3845" y="1371600"/>
            <a:ext cx="7886700" cy="326350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9219F940-1C0E-45CF-AA58-0C857C10E4AE}" type="datetimeFigureOut">
              <a:rPr lang="es-PE" smtClean="0"/>
              <a:t>27/05/2017</a:t>
            </a:fld>
            <a:endParaRPr lang="es-PE"/>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s-PE"/>
          </a:p>
        </p:txBody>
      </p:sp>
      <p:sp>
        <p:nvSpPr>
          <p:cNvPr id="6" name="Slide Number Placeholder 5"/>
          <p:cNvSpPr>
            <a:spLocks noGrp="1"/>
          </p:cNvSpPr>
          <p:nvPr>
            <p:ph type="sldNum" sz="quarter" idx="4"/>
          </p:nvPr>
        </p:nvSpPr>
        <p:spPr>
          <a:xfrm>
            <a:off x="6463145" y="4767263"/>
            <a:ext cx="2057400" cy="273844"/>
          </a:xfrm>
          <a:prstGeom prst="rect">
            <a:avLst/>
          </a:prstGeom>
        </p:spPr>
        <p:txBody>
          <a:bodyPr vert="horz" lIns="91440" tIns="45720" rIns="91440" bIns="45720" rtlCol="0" anchor="ctr"/>
          <a:lstStyle>
            <a:lvl1pPr algn="r">
              <a:defRPr sz="825">
                <a:solidFill>
                  <a:schemeClr val="tx1">
                    <a:tint val="75000"/>
                  </a:schemeClr>
                </a:solidFill>
              </a:defRPr>
            </a:lvl1pPr>
          </a:lstStyle>
          <a:p>
            <a:fld id="{CC5E5BC3-1500-47D9-9A1C-469F22862688}" type="slidenum">
              <a:rPr lang="es-PE" smtClean="0"/>
              <a:t>‹Nº›</a:t>
            </a:fld>
            <a:endParaRPr lang="es-PE"/>
          </a:p>
        </p:txBody>
      </p:sp>
    </p:spTree>
    <p:extLst>
      <p:ext uri="{BB962C8B-B14F-4D97-AF65-F5344CB8AC3E}">
        <p14:creationId xmlns:p14="http://schemas.microsoft.com/office/powerpoint/2010/main" val="249637237"/>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74320"/>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3845" y="1371600"/>
            <a:ext cx="7886700" cy="326350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9219F940-1C0E-45CF-AA58-0C857C10E4AE}" type="datetimeFigureOut">
              <a:rPr lang="es-PE" smtClean="0"/>
              <a:t>27/05/2017</a:t>
            </a:fld>
            <a:endParaRPr lang="es-PE"/>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s-PE"/>
          </a:p>
        </p:txBody>
      </p:sp>
      <p:sp>
        <p:nvSpPr>
          <p:cNvPr id="6" name="Slide Number Placeholder 5"/>
          <p:cNvSpPr>
            <a:spLocks noGrp="1"/>
          </p:cNvSpPr>
          <p:nvPr>
            <p:ph type="sldNum" sz="quarter" idx="4"/>
          </p:nvPr>
        </p:nvSpPr>
        <p:spPr>
          <a:xfrm>
            <a:off x="6463145" y="4767263"/>
            <a:ext cx="2057400" cy="273844"/>
          </a:xfrm>
          <a:prstGeom prst="rect">
            <a:avLst/>
          </a:prstGeom>
        </p:spPr>
        <p:txBody>
          <a:bodyPr vert="horz" lIns="91440" tIns="45720" rIns="91440" bIns="45720" rtlCol="0" anchor="ctr"/>
          <a:lstStyle>
            <a:lvl1pPr algn="r">
              <a:defRPr sz="825">
                <a:solidFill>
                  <a:schemeClr val="tx1">
                    <a:tint val="75000"/>
                  </a:schemeClr>
                </a:solidFill>
              </a:defRPr>
            </a:lvl1pPr>
          </a:lstStyle>
          <a:p>
            <a:fld id="{CC5E5BC3-1500-47D9-9A1C-469F22862688}" type="slidenum">
              <a:rPr lang="es-PE" smtClean="0"/>
              <a:t>‹Nº›</a:t>
            </a:fld>
            <a:endParaRPr lang="es-PE"/>
          </a:p>
        </p:txBody>
      </p:sp>
    </p:spTree>
    <p:extLst>
      <p:ext uri="{BB962C8B-B14F-4D97-AF65-F5344CB8AC3E}">
        <p14:creationId xmlns:p14="http://schemas.microsoft.com/office/powerpoint/2010/main" val="77956854"/>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PE" dirty="0" smtClean="0"/>
              <a:t>Método burbuja</a:t>
            </a:r>
            <a:endParaRPr lang="es-PE" dirty="0"/>
          </a:p>
        </p:txBody>
      </p:sp>
    </p:spTree>
    <p:extLst>
      <p:ext uri="{BB962C8B-B14F-4D97-AF65-F5344CB8AC3E}">
        <p14:creationId xmlns:p14="http://schemas.microsoft.com/office/powerpoint/2010/main" val="3657634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38267070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602632" cy="742950"/>
          </a:xfrm>
        </p:spPr>
        <p:txBody>
          <a:bodyPr>
            <a:normAutofit/>
          </a:bodyPr>
          <a:lstStyle/>
          <a:p>
            <a:r>
              <a:rPr lang="es-PE" dirty="0" smtClean="0"/>
              <a:t>Ejemplo: </a:t>
            </a:r>
            <a:endParaRPr lang="es-PE" dirty="0"/>
          </a:p>
        </p:txBody>
      </p:sp>
    </p:spTree>
    <p:extLst>
      <p:ext uri="{BB962C8B-B14F-4D97-AF65-F5344CB8AC3E}">
        <p14:creationId xmlns:p14="http://schemas.microsoft.com/office/powerpoint/2010/main" val="3409561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825209336"/>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458616" cy="742950"/>
          </a:xfrm>
        </p:spPr>
        <p:txBody>
          <a:bodyPr>
            <a:normAutofit/>
          </a:bodyPr>
          <a:lstStyle/>
          <a:p>
            <a:r>
              <a:rPr lang="es-PE" dirty="0" smtClean="0"/>
              <a:t>Ejemplo: </a:t>
            </a:r>
            <a:endParaRPr lang="es-PE" dirty="0"/>
          </a:p>
        </p:txBody>
      </p:sp>
    </p:spTree>
    <p:extLst>
      <p:ext uri="{BB962C8B-B14F-4D97-AF65-F5344CB8AC3E}">
        <p14:creationId xmlns:p14="http://schemas.microsoft.com/office/powerpoint/2010/main" val="735422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4333552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602632" cy="742950"/>
          </a:xfrm>
        </p:spPr>
        <p:txBody>
          <a:bodyPr>
            <a:normAutofit/>
          </a:bodyPr>
          <a:lstStyle/>
          <a:p>
            <a:r>
              <a:rPr lang="es-PE" dirty="0" smtClean="0"/>
              <a:t>Ejemplo: </a:t>
            </a:r>
            <a:endParaRPr lang="es-PE" dirty="0"/>
          </a:p>
        </p:txBody>
      </p:sp>
    </p:spTree>
    <p:extLst>
      <p:ext uri="{BB962C8B-B14F-4D97-AF65-F5344CB8AC3E}">
        <p14:creationId xmlns:p14="http://schemas.microsoft.com/office/powerpoint/2010/main" val="934380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602071865"/>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674640" cy="742950"/>
          </a:xfrm>
        </p:spPr>
        <p:txBody>
          <a:bodyPr>
            <a:normAutofit/>
          </a:bodyPr>
          <a:lstStyle/>
          <a:p>
            <a:r>
              <a:rPr lang="es-PE" dirty="0" smtClean="0"/>
              <a:t>Ejemplo: </a:t>
            </a:r>
            <a:endParaRPr lang="es-PE" dirty="0"/>
          </a:p>
        </p:txBody>
      </p:sp>
    </p:spTree>
    <p:extLst>
      <p:ext uri="{BB962C8B-B14F-4D97-AF65-F5344CB8AC3E}">
        <p14:creationId xmlns:p14="http://schemas.microsoft.com/office/powerpoint/2010/main" val="1610330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69650048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674640" cy="742950"/>
          </a:xfrm>
        </p:spPr>
        <p:txBody>
          <a:bodyPr>
            <a:normAutofit/>
          </a:bodyPr>
          <a:lstStyle/>
          <a:p>
            <a:r>
              <a:rPr lang="es-PE" dirty="0" smtClean="0"/>
              <a:t>Ejemplo: </a:t>
            </a:r>
            <a:endParaRPr lang="es-PE" dirty="0"/>
          </a:p>
        </p:txBody>
      </p:sp>
    </p:spTree>
    <p:extLst>
      <p:ext uri="{BB962C8B-B14F-4D97-AF65-F5344CB8AC3E}">
        <p14:creationId xmlns:p14="http://schemas.microsoft.com/office/powerpoint/2010/main" val="4100210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40860340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602632" cy="742950"/>
          </a:xfrm>
        </p:spPr>
        <p:txBody>
          <a:bodyPr>
            <a:normAutofit/>
          </a:bodyPr>
          <a:lstStyle/>
          <a:p>
            <a:r>
              <a:rPr lang="es-PE" dirty="0" smtClean="0"/>
              <a:t>Ejemplo: </a:t>
            </a:r>
            <a:endParaRPr lang="es-PE" dirty="0"/>
          </a:p>
        </p:txBody>
      </p:sp>
      <p:sp>
        <p:nvSpPr>
          <p:cNvPr id="7" name="6 CuadroTexto"/>
          <p:cNvSpPr txBox="1"/>
          <p:nvPr/>
        </p:nvSpPr>
        <p:spPr>
          <a:xfrm>
            <a:off x="899592" y="2427734"/>
            <a:ext cx="4032448" cy="477054"/>
          </a:xfrm>
          <a:prstGeom prst="rect">
            <a:avLst/>
          </a:prstGeom>
          <a:noFill/>
        </p:spPr>
        <p:txBody>
          <a:bodyPr wrap="square" rtlCol="0">
            <a:spAutoFit/>
          </a:bodyPr>
          <a:lstStyle/>
          <a:p>
            <a:pPr algn="ctr"/>
            <a:r>
              <a:rPr lang="es-PE" sz="2500" dirty="0" smtClean="0">
                <a:latin typeface="Arial Rounded MT Bold" pitchFamily="34" charset="0"/>
              </a:rPr>
              <a:t>Ordenado</a:t>
            </a:r>
            <a:endParaRPr lang="es-PE" sz="2500" dirty="0">
              <a:latin typeface="Arial Rounded MT Bold" pitchFamily="34" charset="0"/>
            </a:endParaRPr>
          </a:p>
        </p:txBody>
      </p:sp>
    </p:spTree>
    <p:extLst>
      <p:ext uri="{BB962C8B-B14F-4D97-AF65-F5344CB8AC3E}">
        <p14:creationId xmlns:p14="http://schemas.microsoft.com/office/powerpoint/2010/main" val="209475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smtClean="0"/>
              <a:t>¿Qué es el método burbuja?</a:t>
            </a:r>
            <a:endParaRPr lang="es-PE" dirty="0"/>
          </a:p>
        </p:txBody>
      </p:sp>
      <p:sp>
        <p:nvSpPr>
          <p:cNvPr id="3" name="2 Marcador de contenido"/>
          <p:cNvSpPr>
            <a:spLocks noGrp="1"/>
          </p:cNvSpPr>
          <p:nvPr>
            <p:ph idx="1"/>
          </p:nvPr>
        </p:nvSpPr>
        <p:spPr/>
        <p:txBody>
          <a:bodyPr>
            <a:normAutofit/>
          </a:bodyPr>
          <a:lstStyle/>
          <a:p>
            <a:pPr algn="just"/>
            <a:r>
              <a:rPr lang="es-PE" sz="2000" dirty="0"/>
              <a:t>E</a:t>
            </a:r>
            <a:r>
              <a:rPr lang="es-PE" sz="2000" dirty="0" smtClean="0"/>
              <a:t>s </a:t>
            </a:r>
            <a:r>
              <a:rPr lang="es-PE" sz="2000" dirty="0"/>
              <a:t>un sencillo </a:t>
            </a:r>
            <a:r>
              <a:rPr lang="es-PE" sz="2000" dirty="0" smtClean="0"/>
              <a:t>algoritmo de ordenamiento. </a:t>
            </a:r>
            <a:r>
              <a:rPr lang="es-PE" sz="2000" dirty="0"/>
              <a:t>Funciona revisando cada elemento de la lista que va a ser ordenada con el siguiente, intercambiándolos de posición si están en el orden equivocado. Es necesario revisar varias veces toda la lista hasta que no se necesiten más intercambios, lo cual significa que la lista está ordenada.</a:t>
            </a:r>
          </a:p>
        </p:txBody>
      </p:sp>
      <p:pic>
        <p:nvPicPr>
          <p:cNvPr id="1028" name="Picture 4" descr="http://burgerking.s3-website-us-east-1.amazonaws.com/sites/default/files/1-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219822"/>
            <a:ext cx="1895220" cy="1701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102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447555032"/>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6" name="5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7" name="1 Título"/>
          <p:cNvSpPr txBox="1">
            <a:spLocks/>
          </p:cNvSpPr>
          <p:nvPr/>
        </p:nvSpPr>
        <p:spPr>
          <a:xfrm>
            <a:off x="457200" y="400050"/>
            <a:ext cx="2458616" cy="742950"/>
          </a:xfrm>
          <a:prstGeom prst="rect">
            <a:avLst/>
          </a:prstGeom>
        </p:spPr>
        <p:txBody>
          <a:bodyPr rIns="91440" anchor="b">
            <a:normAutofit fontScale="97500" lnSpcReduction="10000"/>
            <a:scene3d>
              <a:camera prst="orthographicFront"/>
              <a:lightRig rig="soft" dir="t">
                <a:rot lat="0" lon="0" rev="2400000"/>
              </a:lightRig>
            </a:scene3d>
            <a:sp3d>
              <a:bevelT w="19050" h="12700"/>
            </a:sp3d>
          </a:bodyPr>
          <a:lst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a:lstStyle>
          <a:p>
            <a:r>
              <a:rPr lang="es-PE" smtClean="0"/>
              <a:t>Ejemplo: </a:t>
            </a:r>
            <a:endParaRPr lang="es-PE" dirty="0"/>
          </a:p>
        </p:txBody>
      </p:sp>
    </p:spTree>
    <p:extLst>
      <p:ext uri="{BB962C8B-B14F-4D97-AF65-F5344CB8AC3E}">
        <p14:creationId xmlns:p14="http://schemas.microsoft.com/office/powerpoint/2010/main" val="836503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09415960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458616" cy="742950"/>
          </a:xfrm>
        </p:spPr>
        <p:txBody>
          <a:bodyPr>
            <a:normAutofit/>
          </a:bodyPr>
          <a:lstStyle/>
          <a:p>
            <a:r>
              <a:rPr lang="es-PE" dirty="0" smtClean="0"/>
              <a:t>Ejemplo: </a:t>
            </a:r>
            <a:endParaRPr lang="es-PE" dirty="0"/>
          </a:p>
        </p:txBody>
      </p:sp>
    </p:spTree>
    <p:extLst>
      <p:ext uri="{BB962C8B-B14F-4D97-AF65-F5344CB8AC3E}">
        <p14:creationId xmlns:p14="http://schemas.microsoft.com/office/powerpoint/2010/main" val="2392412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456867145"/>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7" name="1 Título"/>
          <p:cNvSpPr txBox="1">
            <a:spLocks/>
          </p:cNvSpPr>
          <p:nvPr/>
        </p:nvSpPr>
        <p:spPr>
          <a:xfrm>
            <a:off x="457200" y="400050"/>
            <a:ext cx="2458616" cy="742950"/>
          </a:xfrm>
          <a:prstGeom prst="rect">
            <a:avLst/>
          </a:prstGeom>
        </p:spPr>
        <p:txBody>
          <a:bodyPr rIns="91440" anchor="b">
            <a:normAutofit fontScale="97500" lnSpcReduction="10000"/>
            <a:scene3d>
              <a:camera prst="orthographicFront"/>
              <a:lightRig rig="soft" dir="t">
                <a:rot lat="0" lon="0" rev="2400000"/>
              </a:lightRig>
            </a:scene3d>
            <a:sp3d>
              <a:bevelT w="19050" h="12700"/>
            </a:sp3d>
          </a:bodyPr>
          <a:lst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a:lstStyle>
          <a:p>
            <a:r>
              <a:rPr lang="es-PE" smtClean="0"/>
              <a:t>Ejemplo: </a:t>
            </a:r>
            <a:endParaRPr lang="es-PE" dirty="0"/>
          </a:p>
        </p:txBody>
      </p:sp>
    </p:spTree>
    <p:extLst>
      <p:ext uri="{BB962C8B-B14F-4D97-AF65-F5344CB8AC3E}">
        <p14:creationId xmlns:p14="http://schemas.microsoft.com/office/powerpoint/2010/main" val="1502824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933169437"/>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7" name="1 Título"/>
          <p:cNvSpPr>
            <a:spLocks noGrp="1"/>
          </p:cNvSpPr>
          <p:nvPr>
            <p:ph type="title"/>
          </p:nvPr>
        </p:nvSpPr>
        <p:spPr>
          <a:xfrm>
            <a:off x="457200" y="411510"/>
            <a:ext cx="2458616" cy="742950"/>
          </a:xfrm>
        </p:spPr>
        <p:txBody>
          <a:bodyPr>
            <a:normAutofit/>
          </a:bodyPr>
          <a:lstStyle/>
          <a:p>
            <a:r>
              <a:rPr lang="es-PE" dirty="0" smtClean="0"/>
              <a:t>Ejemplo: </a:t>
            </a:r>
            <a:endParaRPr lang="es-PE" dirty="0"/>
          </a:p>
        </p:txBody>
      </p:sp>
    </p:spTree>
    <p:extLst>
      <p:ext uri="{BB962C8B-B14F-4D97-AF65-F5344CB8AC3E}">
        <p14:creationId xmlns:p14="http://schemas.microsoft.com/office/powerpoint/2010/main" val="899930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Tabla"/>
          <p:cNvGraphicFramePr>
            <a:graphicFrameLocks noGrp="1"/>
          </p:cNvGraphicFramePr>
          <p:nvPr>
            <p:extLst>
              <p:ext uri="{D42A27DB-BD31-4B8C-83A1-F6EECF244321}">
                <p14:modId xmlns:p14="http://schemas.microsoft.com/office/powerpoint/2010/main" val="3845809549"/>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7" name="6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8" name="1 Título"/>
          <p:cNvSpPr>
            <a:spLocks noGrp="1"/>
          </p:cNvSpPr>
          <p:nvPr>
            <p:ph type="title"/>
          </p:nvPr>
        </p:nvSpPr>
        <p:spPr>
          <a:xfrm>
            <a:off x="457200" y="400050"/>
            <a:ext cx="2746648" cy="742950"/>
          </a:xfrm>
        </p:spPr>
        <p:txBody>
          <a:bodyPr>
            <a:normAutofit/>
          </a:bodyPr>
          <a:lstStyle/>
          <a:p>
            <a:r>
              <a:rPr lang="es-PE" dirty="0" smtClean="0"/>
              <a:t>Ejemplo: </a:t>
            </a:r>
            <a:endParaRPr lang="es-PE" dirty="0"/>
          </a:p>
        </p:txBody>
      </p:sp>
    </p:spTree>
    <p:extLst>
      <p:ext uri="{BB962C8B-B14F-4D97-AF65-F5344CB8AC3E}">
        <p14:creationId xmlns:p14="http://schemas.microsoft.com/office/powerpoint/2010/main" val="3393338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Tabla"/>
          <p:cNvGraphicFramePr>
            <a:graphicFrameLocks noGrp="1"/>
          </p:cNvGraphicFramePr>
          <p:nvPr>
            <p:extLst>
              <p:ext uri="{D42A27DB-BD31-4B8C-83A1-F6EECF244321}">
                <p14:modId xmlns:p14="http://schemas.microsoft.com/office/powerpoint/2010/main" val="3004931512"/>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7" name="6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8" name="1 Título"/>
          <p:cNvSpPr>
            <a:spLocks noGrp="1"/>
          </p:cNvSpPr>
          <p:nvPr>
            <p:ph type="title"/>
          </p:nvPr>
        </p:nvSpPr>
        <p:spPr>
          <a:xfrm>
            <a:off x="457200" y="400050"/>
            <a:ext cx="2458616" cy="742950"/>
          </a:xfrm>
        </p:spPr>
        <p:txBody>
          <a:bodyPr>
            <a:normAutofit/>
          </a:bodyPr>
          <a:lstStyle/>
          <a:p>
            <a:r>
              <a:rPr lang="es-PE" dirty="0" smtClean="0"/>
              <a:t>Ejemplo: </a:t>
            </a:r>
            <a:endParaRPr lang="es-PE" dirty="0"/>
          </a:p>
        </p:txBody>
      </p:sp>
    </p:spTree>
    <p:extLst>
      <p:ext uri="{BB962C8B-B14F-4D97-AF65-F5344CB8AC3E}">
        <p14:creationId xmlns:p14="http://schemas.microsoft.com/office/powerpoint/2010/main" val="31633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172425016"/>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530624" cy="742950"/>
          </a:xfrm>
        </p:spPr>
        <p:txBody>
          <a:bodyPr>
            <a:normAutofit/>
          </a:bodyPr>
          <a:lstStyle/>
          <a:p>
            <a:r>
              <a:rPr lang="es-PE" dirty="0" smtClean="0"/>
              <a:t>Ejemplo: </a:t>
            </a:r>
            <a:endParaRPr lang="es-PE" dirty="0"/>
          </a:p>
        </p:txBody>
      </p:sp>
    </p:spTree>
    <p:extLst>
      <p:ext uri="{BB962C8B-B14F-4D97-AF65-F5344CB8AC3E}">
        <p14:creationId xmlns:p14="http://schemas.microsoft.com/office/powerpoint/2010/main" val="465682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TM02900688[[fn=Faceta]]</Template>
  <TotalTime>197</TotalTime>
  <Words>169</Words>
  <Application>Microsoft Office PowerPoint</Application>
  <PresentationFormat>Presentación en pantalla (16:9)</PresentationFormat>
  <Paragraphs>134</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15</vt:i4>
      </vt:variant>
    </vt:vector>
  </HeadingPairs>
  <TitlesOfParts>
    <vt:vector size="21" baseType="lpstr">
      <vt:lpstr>Arial Rounded MT Bold</vt:lpstr>
      <vt:lpstr>Calibri</vt:lpstr>
      <vt:lpstr>Calibri Light</vt:lpstr>
      <vt:lpstr>Wingdings 2</vt:lpstr>
      <vt:lpstr>HDOfficeLightV0</vt:lpstr>
      <vt:lpstr>1_HDOfficeLightV0</vt:lpstr>
      <vt:lpstr>Método burbuja</vt:lpstr>
      <vt:lpstr>¿Qué es el método burbuja?</vt:lpstr>
      <vt:lpstr>Presentación de PowerPoint</vt:lpstr>
      <vt:lpstr>Ejemplo: </vt:lpstr>
      <vt:lpstr>Presentación de PowerPoint</vt:lpstr>
      <vt:lpstr>Ejemplo: </vt:lpstr>
      <vt:lpstr>Ejemplo: </vt:lpstr>
      <vt:lpstr>Ejemplo: </vt:lpstr>
      <vt:lpstr>Ejemplo: </vt:lpstr>
      <vt:lpstr>Ejemplo: </vt:lpstr>
      <vt:lpstr>Ejemplo: </vt:lpstr>
      <vt:lpstr>Ejemplo: </vt:lpstr>
      <vt:lpstr>Ejemplo: </vt:lpstr>
      <vt:lpstr>Ejemplo: </vt:lpstr>
      <vt:lpstr>Ejemplo: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 burbuja</dc:title>
  <dc:creator>Alejandro</dc:creator>
  <cp:lastModifiedBy>Alejandro</cp:lastModifiedBy>
  <cp:revision>7</cp:revision>
  <dcterms:created xsi:type="dcterms:W3CDTF">2016-01-26T03:57:35Z</dcterms:created>
  <dcterms:modified xsi:type="dcterms:W3CDTF">2017-05-28T04:22:36Z</dcterms:modified>
</cp:coreProperties>
</file>