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149630D-583A-4AC4-8D93-2C131B000B39}" type="datetimeFigureOut">
              <a:rPr lang="es-PE" smtClean="0"/>
              <a:t>28/05/2017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028700"/>
            <a:ext cx="8568952" cy="1445419"/>
          </a:xfrm>
        </p:spPr>
        <p:txBody>
          <a:bodyPr/>
          <a:lstStyle/>
          <a:p>
            <a:r>
              <a:rPr lang="es-PE" sz="4000" dirty="0" smtClean="0"/>
              <a:t>Ordenamiento por inserción</a:t>
            </a:r>
            <a:endParaRPr lang="es-PE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06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46796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471601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4024684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899592" y="3507854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860032" y="350785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899592" y="314781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Ordenado</a:t>
            </a:r>
            <a:endParaRPr lang="es-P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788024" y="314781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 Ordenado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439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10719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471601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855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95153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471601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16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44395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471601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6371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31605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579613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204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7055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579613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940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33571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579613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468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2800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579613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049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83999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7020272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296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16157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249974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>
                <a:latin typeface="Arial Rounded MT Bold" pitchFamily="34" charset="0"/>
              </a:rPr>
              <a:t>Ordenado</a:t>
            </a:r>
            <a:endParaRPr lang="es-PE" sz="4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es el ordenamiento por Inserción?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E</a:t>
            </a:r>
            <a:r>
              <a:rPr lang="es-PE" dirty="0" smtClean="0"/>
              <a:t>s </a:t>
            </a:r>
            <a:r>
              <a:rPr lang="es-PE" dirty="0"/>
              <a:t>una manera muy natural de ordenar para un ser humano, y puede usarse fácilmente para ordenar un mazo de cartas numeradas en forma arbitraria. Requiere O(n²) operaciones para ordenar una lista de n elementos.</a:t>
            </a:r>
          </a:p>
        </p:txBody>
      </p:sp>
    </p:spTree>
    <p:extLst>
      <p:ext uri="{BB962C8B-B14F-4D97-AF65-F5344CB8AC3E}">
        <p14:creationId xmlns:p14="http://schemas.microsoft.com/office/powerpoint/2010/main" val="5088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02481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81550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 flipV="1">
            <a:off x="140364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6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23229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140364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79512" y="3738201"/>
            <a:ext cx="6552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 smtClean="0"/>
              <a:t>Comprobar si el elemento de su izquierda ya es menor que el</a:t>
            </a:r>
            <a:endParaRPr lang="es-PE" sz="2500" dirty="0"/>
          </a:p>
        </p:txBody>
      </p:sp>
    </p:spTree>
    <p:extLst>
      <p:ext uri="{BB962C8B-B14F-4D97-AF65-F5344CB8AC3E}">
        <p14:creationId xmlns:p14="http://schemas.microsoft.com/office/powerpoint/2010/main" val="302354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30943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248376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43584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869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67209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248376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43584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699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08671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356388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43584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750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75027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356388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43584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066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188</TotalTime>
  <Words>255</Words>
  <Application>Microsoft Office PowerPoint</Application>
  <PresentationFormat>Presentación en pantalla (16:9)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Arial Rounded MT Bold</vt:lpstr>
      <vt:lpstr>Claridad</vt:lpstr>
      <vt:lpstr>Ordenamiento por inserción</vt:lpstr>
      <vt:lpstr>¿Qué es el ordenamiento por Inserción?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por inserción</dc:title>
  <dc:creator>Alejandro</dc:creator>
  <cp:lastModifiedBy>Alejandro</cp:lastModifiedBy>
  <cp:revision>6</cp:revision>
  <dcterms:created xsi:type="dcterms:W3CDTF">2016-01-26T23:22:57Z</dcterms:created>
  <dcterms:modified xsi:type="dcterms:W3CDTF">2017-05-28T15:17:35Z</dcterms:modified>
</cp:coreProperties>
</file>