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A08F-0EC6-4AB0-992E-D6A12FCFA394}" type="datetimeFigureOut">
              <a:rPr lang="es-PE" smtClean="0"/>
              <a:t>27/01/2016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361E-F984-4F23-B7F0-2D3536906B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A08F-0EC6-4AB0-992E-D6A12FCFA394}" type="datetimeFigureOut">
              <a:rPr lang="es-PE" smtClean="0"/>
              <a:t>27/01/2016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361E-F984-4F23-B7F0-2D3536906BF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A08F-0EC6-4AB0-992E-D6A12FCFA394}" type="datetimeFigureOut">
              <a:rPr lang="es-PE" smtClean="0"/>
              <a:t>27/01/2016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361E-F984-4F23-B7F0-2D3536906BF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A08F-0EC6-4AB0-992E-D6A12FCFA394}" type="datetimeFigureOut">
              <a:rPr lang="es-PE" smtClean="0"/>
              <a:t>27/01/2016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361E-F984-4F23-B7F0-2D3536906BF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A08F-0EC6-4AB0-992E-D6A12FCFA394}" type="datetimeFigureOut">
              <a:rPr lang="es-PE" smtClean="0"/>
              <a:t>27/01/2016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361E-F984-4F23-B7F0-2D3536906B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A08F-0EC6-4AB0-992E-D6A12FCFA394}" type="datetimeFigureOut">
              <a:rPr lang="es-PE" smtClean="0"/>
              <a:t>27/01/2016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361E-F984-4F23-B7F0-2D3536906BF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A08F-0EC6-4AB0-992E-D6A12FCFA394}" type="datetimeFigureOut">
              <a:rPr lang="es-PE" smtClean="0"/>
              <a:t>27/01/2016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361E-F984-4F23-B7F0-2D3536906B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A08F-0EC6-4AB0-992E-D6A12FCFA394}" type="datetimeFigureOut">
              <a:rPr lang="es-PE" smtClean="0"/>
              <a:t>27/01/2016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361E-F984-4F23-B7F0-2D3536906BF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A08F-0EC6-4AB0-992E-D6A12FCFA394}" type="datetimeFigureOut">
              <a:rPr lang="es-PE" smtClean="0"/>
              <a:t>27/01/2016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361E-F984-4F23-B7F0-2D3536906BF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A08F-0EC6-4AB0-992E-D6A12FCFA394}" type="datetimeFigureOut">
              <a:rPr lang="es-PE" smtClean="0"/>
              <a:t>27/01/2016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361E-F984-4F23-B7F0-2D3536906B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A08F-0EC6-4AB0-992E-D6A12FCFA394}" type="datetimeFigureOut">
              <a:rPr lang="es-PE" smtClean="0"/>
              <a:t>27/01/2016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361E-F984-4F23-B7F0-2D3536906BF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E0A08F-0EC6-4AB0-992E-D6A12FCFA394}" type="datetimeFigureOut">
              <a:rPr lang="es-PE" smtClean="0"/>
              <a:t>27/01/2016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4CF361E-F984-4F23-B7F0-2D3536906BFC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028700"/>
            <a:ext cx="8496944" cy="1445419"/>
          </a:xfrm>
        </p:spPr>
        <p:txBody>
          <a:bodyPr/>
          <a:lstStyle/>
          <a:p>
            <a:r>
              <a:rPr lang="es-PE" sz="4000" dirty="0" smtClean="0"/>
              <a:t>Ordenamiento por selección</a:t>
            </a:r>
            <a:endParaRPr lang="es-PE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60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242592" cy="742950"/>
          </a:xfrm>
        </p:spPr>
        <p:txBody>
          <a:bodyPr/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79947"/>
              </p:ext>
            </p:extLst>
          </p:nvPr>
        </p:nvGraphicFramePr>
        <p:xfrm>
          <a:off x="1403648" y="1995686"/>
          <a:ext cx="5472610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403648" y="293179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0                1               2               3                4</a:t>
            </a:r>
            <a:endParaRPr lang="es-PE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4211960" y="134761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242592" cy="742950"/>
          </a:xfrm>
        </p:spPr>
        <p:txBody>
          <a:bodyPr/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43192"/>
              </p:ext>
            </p:extLst>
          </p:nvPr>
        </p:nvGraphicFramePr>
        <p:xfrm>
          <a:off x="1403648" y="1995686"/>
          <a:ext cx="5472610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403648" y="293179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0                1               2               3                4</a:t>
            </a:r>
            <a:endParaRPr lang="es-PE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4211960" y="134761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242592" cy="742950"/>
          </a:xfrm>
        </p:spPr>
        <p:txBody>
          <a:bodyPr/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02811"/>
              </p:ext>
            </p:extLst>
          </p:nvPr>
        </p:nvGraphicFramePr>
        <p:xfrm>
          <a:off x="1403648" y="1995686"/>
          <a:ext cx="5472610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403648" y="293179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0                1               2               3                4</a:t>
            </a:r>
            <a:endParaRPr lang="es-PE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5220072" y="134761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242592" cy="742950"/>
          </a:xfrm>
        </p:spPr>
        <p:txBody>
          <a:bodyPr/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01663"/>
              </p:ext>
            </p:extLst>
          </p:nvPr>
        </p:nvGraphicFramePr>
        <p:xfrm>
          <a:off x="1403648" y="1995686"/>
          <a:ext cx="5472610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403648" y="293179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0                1               2               3                4</a:t>
            </a:r>
            <a:endParaRPr lang="es-PE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5220072" y="134761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8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242592" cy="742950"/>
          </a:xfrm>
        </p:spPr>
        <p:txBody>
          <a:bodyPr/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67720"/>
              </p:ext>
            </p:extLst>
          </p:nvPr>
        </p:nvGraphicFramePr>
        <p:xfrm>
          <a:off x="1403648" y="1995686"/>
          <a:ext cx="5472610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1403648" y="293179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0                1               2               3                4</a:t>
            </a:r>
            <a:endParaRPr lang="es-PE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5220072" y="134761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0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242592" cy="742950"/>
          </a:xfrm>
        </p:spPr>
        <p:txBody>
          <a:bodyPr/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8865"/>
              </p:ext>
            </p:extLst>
          </p:nvPr>
        </p:nvGraphicFramePr>
        <p:xfrm>
          <a:off x="1403648" y="1995686"/>
          <a:ext cx="5472610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403648" y="293179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0                1               2               3                4</a:t>
            </a:r>
            <a:endParaRPr lang="es-PE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5220072" y="134761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242592" cy="742950"/>
          </a:xfrm>
        </p:spPr>
        <p:txBody>
          <a:bodyPr/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68343"/>
              </p:ext>
            </p:extLst>
          </p:nvPr>
        </p:nvGraphicFramePr>
        <p:xfrm>
          <a:off x="1403648" y="1995686"/>
          <a:ext cx="5472610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403648" y="293179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0                1               2               3                4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09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242592" cy="742950"/>
          </a:xfrm>
        </p:spPr>
        <p:txBody>
          <a:bodyPr/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98272"/>
              </p:ext>
            </p:extLst>
          </p:nvPr>
        </p:nvGraphicFramePr>
        <p:xfrm>
          <a:off x="1403648" y="1995686"/>
          <a:ext cx="5472610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403648" y="293179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0                1               2               3                4</a:t>
            </a:r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1403648" y="3579862"/>
            <a:ext cx="54726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7000" dirty="0" smtClean="0">
                <a:latin typeface="Arial Rounded MT Bold" pitchFamily="34" charset="0"/>
              </a:rPr>
              <a:t>Ordenado</a:t>
            </a:r>
            <a:endParaRPr lang="es-PE" sz="7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6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¿Qué es el ordenamiento por Selección?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PE" dirty="0" smtClean="0"/>
              <a:t>Es un algoritmo de ordenamiento que requiere O(n^2) operaciones para ordenar una lista de n números. Su funcionamiento es el siguiente:</a:t>
            </a:r>
          </a:p>
          <a:p>
            <a:pPr marL="0" indent="0">
              <a:buNone/>
            </a:pPr>
            <a:endParaRPr lang="es-PE" dirty="0" smtClean="0"/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Buscar el mínimo elemento de la lista.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Intercambiar con el primer elemento.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Buscar el mínimo del resto de la lista.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Intercambiar con el segundo.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Y así sucesivamente.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348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242592" cy="742950"/>
          </a:xfrm>
        </p:spPr>
        <p:txBody>
          <a:bodyPr/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72638"/>
              </p:ext>
            </p:extLst>
          </p:nvPr>
        </p:nvGraphicFramePr>
        <p:xfrm>
          <a:off x="1403648" y="1995686"/>
          <a:ext cx="5472610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1403648" y="293179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0                1               2               3                4</a:t>
            </a:r>
            <a:endParaRPr lang="es-PE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1907704" y="134761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8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242592" cy="742950"/>
          </a:xfrm>
        </p:spPr>
        <p:txBody>
          <a:bodyPr/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15472"/>
              </p:ext>
            </p:extLst>
          </p:nvPr>
        </p:nvGraphicFramePr>
        <p:xfrm>
          <a:off x="1403648" y="1995686"/>
          <a:ext cx="5472610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403648" y="293179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0                1               2               3                4</a:t>
            </a:r>
            <a:endParaRPr lang="es-PE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907704" y="134761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5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242592" cy="742950"/>
          </a:xfrm>
        </p:spPr>
        <p:txBody>
          <a:bodyPr/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83515"/>
              </p:ext>
            </p:extLst>
          </p:nvPr>
        </p:nvGraphicFramePr>
        <p:xfrm>
          <a:off x="1403648" y="1995686"/>
          <a:ext cx="5472610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403648" y="293179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0                1               2               3                4</a:t>
            </a:r>
            <a:endParaRPr lang="es-PE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907704" y="134761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242592" cy="742950"/>
          </a:xfrm>
        </p:spPr>
        <p:txBody>
          <a:bodyPr/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06946"/>
              </p:ext>
            </p:extLst>
          </p:nvPr>
        </p:nvGraphicFramePr>
        <p:xfrm>
          <a:off x="1403648" y="1995686"/>
          <a:ext cx="5472610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403648" y="293179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0                1               2               3                4</a:t>
            </a:r>
            <a:endParaRPr lang="es-PE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3059832" y="134761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242592" cy="742950"/>
          </a:xfrm>
        </p:spPr>
        <p:txBody>
          <a:bodyPr/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05125"/>
              </p:ext>
            </p:extLst>
          </p:nvPr>
        </p:nvGraphicFramePr>
        <p:xfrm>
          <a:off x="1403648" y="1995686"/>
          <a:ext cx="5472610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403648" y="293179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0                1               2               3                4</a:t>
            </a:r>
            <a:endParaRPr lang="es-PE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3059832" y="134761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242592" cy="742950"/>
          </a:xfrm>
        </p:spPr>
        <p:txBody>
          <a:bodyPr/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674568"/>
              </p:ext>
            </p:extLst>
          </p:nvPr>
        </p:nvGraphicFramePr>
        <p:xfrm>
          <a:off x="1403648" y="1995686"/>
          <a:ext cx="5472610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1403648" y="293179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0                1               2               3                4</a:t>
            </a:r>
            <a:endParaRPr lang="es-PE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3059832" y="134761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242592" cy="742950"/>
          </a:xfrm>
        </p:spPr>
        <p:txBody>
          <a:bodyPr/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15646"/>
              </p:ext>
            </p:extLst>
          </p:nvPr>
        </p:nvGraphicFramePr>
        <p:xfrm>
          <a:off x="1403648" y="1995686"/>
          <a:ext cx="5472610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5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403648" y="293179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0                1               2               3                4</a:t>
            </a:r>
            <a:endParaRPr lang="es-PE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4211960" y="134761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15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</TotalTime>
  <Words>263</Words>
  <Application>Microsoft Office PowerPoint</Application>
  <PresentationFormat>Presentación en pantalla (16:9)</PresentationFormat>
  <Paragraphs>115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Claridad</vt:lpstr>
      <vt:lpstr>Ordenamiento por selección</vt:lpstr>
      <vt:lpstr>¿Qué es el ordenamiento por Selección?</vt:lpstr>
      <vt:lpstr>Ejemplo:</vt:lpstr>
      <vt:lpstr>Ejemplo:</vt:lpstr>
      <vt:lpstr>Ejemplo:</vt:lpstr>
      <vt:lpstr>Ejemplo:</vt:lpstr>
      <vt:lpstr>Ejemplo:</vt:lpstr>
      <vt:lpstr>Ejemplo:</vt:lpstr>
      <vt:lpstr>Ejemplo:</vt:lpstr>
      <vt:lpstr>Ejemplo:</vt:lpstr>
      <vt:lpstr>Ejemplo:</vt:lpstr>
      <vt:lpstr>Ejemplo:</vt:lpstr>
      <vt:lpstr>Ejemplo:</vt:lpstr>
      <vt:lpstr>Ejemplo:</vt:lpstr>
      <vt:lpstr>Ejemplo:</vt:lpstr>
      <vt:lpstr>Ejemplo:</vt:lpstr>
      <vt:lpstr>Ejemplo: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 por selección</dc:title>
  <dc:creator>Alejandro</dc:creator>
  <cp:lastModifiedBy>Alejandro</cp:lastModifiedBy>
  <cp:revision>4</cp:revision>
  <dcterms:created xsi:type="dcterms:W3CDTF">2016-01-28T02:00:34Z</dcterms:created>
  <dcterms:modified xsi:type="dcterms:W3CDTF">2016-01-28T02:35:28Z</dcterms:modified>
</cp:coreProperties>
</file>