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8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277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189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775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04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90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754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859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502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63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47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DD21E0-D5FB-4FDD-A3DC-7FDF44C733A0}" type="datetimeFigureOut">
              <a:rPr lang="es-PE" smtClean="0"/>
              <a:t>02/06/2017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40801C-8E4A-47AB-82B3-3D594CA6C913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3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>
                <a:latin typeface="Arial Rounded MT Bold" panose="020F0704030504030204" pitchFamily="34" charset="0"/>
              </a:rPr>
              <a:t>Matrices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30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latin typeface="Arial Rounded MT Bold" panose="020F0704030504030204" pitchFamily="34" charset="0"/>
              </a:rPr>
              <a:t>¿Qué es una matriz?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23360"/>
          </a:xfrm>
        </p:spPr>
        <p:txBody>
          <a:bodyPr/>
          <a:lstStyle/>
          <a:p>
            <a:pPr algn="just"/>
            <a:r>
              <a:rPr lang="es-PE" dirty="0" smtClean="0">
                <a:latin typeface="Arial Rounded MT Bold" panose="020F0704030504030204" pitchFamily="34" charset="0"/>
              </a:rPr>
              <a:t>Una matriz en un arreglo bidimensional, necesita </a:t>
            </a:r>
            <a:r>
              <a:rPr lang="es-PE" dirty="0">
                <a:latin typeface="Arial Rounded MT Bold" panose="020F0704030504030204" pitchFamily="34" charset="0"/>
              </a:rPr>
              <a:t>dos índices para acceder a sus elementos. Gráficamente podemos representar una matriz como una tabla de n filas y m columnas cuyos elementos son todos del mismo tipo.</a:t>
            </a:r>
          </a:p>
          <a:p>
            <a:pPr algn="just"/>
            <a:r>
              <a:rPr lang="es-PE" dirty="0">
                <a:latin typeface="Arial Rounded MT Bold" panose="020F0704030504030204" pitchFamily="34" charset="0"/>
              </a:rPr>
              <a:t>La siguiente figura representa un </a:t>
            </a:r>
            <a:r>
              <a:rPr lang="es-PE" dirty="0" smtClean="0">
                <a:latin typeface="Arial Rounded MT Bold" panose="020F0704030504030204" pitchFamily="34" charset="0"/>
              </a:rPr>
              <a:t>matriz</a:t>
            </a:r>
            <a:r>
              <a:rPr lang="es-PE" dirty="0">
                <a:latin typeface="Arial Rounded MT Bold" panose="020F0704030504030204" pitchFamily="34" charset="0"/>
              </a:rPr>
              <a:t> </a:t>
            </a:r>
            <a:r>
              <a:rPr lang="es-PE" i="1" dirty="0">
                <a:latin typeface="Arial Rounded MT Bold" panose="020F0704030504030204" pitchFamily="34" charset="0"/>
              </a:rPr>
              <a:t>M</a:t>
            </a:r>
            <a:r>
              <a:rPr lang="es-PE" dirty="0">
                <a:latin typeface="Arial Rounded MT Bold" panose="020F0704030504030204" pitchFamily="34" charset="0"/>
              </a:rPr>
              <a:t> de 3 filas y 5 columnas:</a:t>
            </a:r>
          </a:p>
          <a:p>
            <a:endParaRPr lang="es-PE" dirty="0"/>
          </a:p>
        </p:txBody>
      </p:sp>
      <p:pic>
        <p:nvPicPr>
          <p:cNvPr id="1026" name="Picture 2" descr="http://4.bp.blogspot.com/-3bmtKVAW5Yw/UMZdPs7mbpI/AAAAAAAAAG0/3pU-hN64QLI/s1600/matriz-java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3" y="3897727"/>
            <a:ext cx="6996344" cy="144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latin typeface="Arial Rounded MT Bold" panose="020F0704030504030204" pitchFamily="34" charset="0"/>
              </a:rPr>
              <a:t>Pero en realidad una matriz en Java es un </a:t>
            </a:r>
            <a:r>
              <a:rPr lang="es-PE" dirty="0" err="1">
                <a:latin typeface="Arial Rounded MT Bold" panose="020F0704030504030204" pitchFamily="34" charset="0"/>
              </a:rPr>
              <a:t>array</a:t>
            </a:r>
            <a:r>
              <a:rPr lang="es-PE" dirty="0">
                <a:latin typeface="Arial Rounded MT Bold" panose="020F0704030504030204" pitchFamily="34" charset="0"/>
              </a:rPr>
              <a:t> de </a:t>
            </a:r>
            <a:r>
              <a:rPr lang="es-PE" dirty="0" err="1">
                <a:latin typeface="Arial Rounded MT Bold" panose="020F0704030504030204" pitchFamily="34" charset="0"/>
              </a:rPr>
              <a:t>arrays</a:t>
            </a:r>
            <a:r>
              <a:rPr lang="es-PE" dirty="0">
                <a:latin typeface="Arial Rounded MT Bold" panose="020F0704030504030204" pitchFamily="34" charset="0"/>
              </a:rPr>
              <a:t>.</a:t>
            </a:r>
          </a:p>
          <a:p>
            <a:r>
              <a:rPr lang="es-PE" dirty="0">
                <a:latin typeface="Arial Rounded MT Bold" panose="020F0704030504030204" pitchFamily="34" charset="0"/>
              </a:rPr>
              <a:t>Gráficamente podemos representar la disposición real en memoria del </a:t>
            </a:r>
            <a:r>
              <a:rPr lang="es-PE" dirty="0" err="1">
                <a:latin typeface="Arial Rounded MT Bold" panose="020F0704030504030204" pitchFamily="34" charset="0"/>
              </a:rPr>
              <a:t>array</a:t>
            </a:r>
            <a:r>
              <a:rPr lang="es-PE" dirty="0">
                <a:latin typeface="Arial Rounded MT Bold" panose="020F0704030504030204" pitchFamily="34" charset="0"/>
              </a:rPr>
              <a:t> anterior así</a:t>
            </a:r>
            <a:r>
              <a:rPr lang="es-PE" dirty="0" smtClean="0">
                <a:latin typeface="Arial Rounded MT Bold" panose="020F0704030504030204" pitchFamily="34" charset="0"/>
              </a:rPr>
              <a:t>:</a:t>
            </a:r>
          </a:p>
          <a:p>
            <a:endParaRPr lang="es-PE" dirty="0">
              <a:latin typeface="Arial Rounded MT Bold" panose="020F0704030504030204" pitchFamily="34" charset="0"/>
            </a:endParaRPr>
          </a:p>
          <a:p>
            <a:endParaRPr lang="es-PE" dirty="0"/>
          </a:p>
        </p:txBody>
      </p:sp>
      <p:pic>
        <p:nvPicPr>
          <p:cNvPr id="2050" name="Picture 2" descr="http://3.bp.blogspot.com/-4D4u4fWzklU/UMZgIWNL0CI/AAAAAAAAAHU/pdhefsibOiY/s1600/matrices-jav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419603"/>
            <a:ext cx="7879295" cy="13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54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Retrospección</vt:lpstr>
      <vt:lpstr>Matrices</vt:lpstr>
      <vt:lpstr>¿Qué es una matriz?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Alejandro</dc:creator>
  <cp:lastModifiedBy>Alejandro</cp:lastModifiedBy>
  <cp:revision>1</cp:revision>
  <dcterms:created xsi:type="dcterms:W3CDTF">2017-06-02T17:58:14Z</dcterms:created>
  <dcterms:modified xsi:type="dcterms:W3CDTF">2017-06-02T18:06:47Z</dcterms:modified>
</cp:coreProperties>
</file>