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2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36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5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5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25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7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83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7230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06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2598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43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5496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051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6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0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03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95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9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27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1C46DB-0F15-40AF-9636-F2BD9358921E}" type="datetimeFigureOut">
              <a:rPr lang="es-PE" smtClean="0"/>
              <a:t>24/06/2017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F26640-44BC-4891-B3C6-786D4ABA4B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 smtClean="0"/>
              <a:t>Método Constructor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776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método Constructor?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 </a:t>
            </a:r>
            <a:r>
              <a:rPr lang="es-PE" sz="3000" dirty="0" smtClean="0"/>
              <a:t>Un constructor es un método especial de una clase que se invoca siempre que se crea un objeto de esa clase.</a:t>
            </a:r>
            <a:endParaRPr lang="es-PE" sz="3000" dirty="0"/>
          </a:p>
          <a:p>
            <a:pPr algn="just">
              <a:buFont typeface="Wingdings" panose="05000000000000000000" pitchFamily="2" charset="2"/>
              <a:buChar char="Ø"/>
            </a:pPr>
            <a:endParaRPr lang="es-PE" sz="3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135619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dirty="0" smtClean="0"/>
              <a:t>Cuando se crea un objeto ocurren 3 cosas: </a:t>
            </a:r>
            <a:endParaRPr lang="es-PE" sz="4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3000" dirty="0" smtClean="0"/>
              <a:t> Se asigna memoria para el objeto.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 smtClean="0"/>
              <a:t>Se inicializan los atributos de ese objeto.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 smtClean="0"/>
              <a:t>Se invoca al constructor de la clase que puede ser uno entre varios.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3000" dirty="0"/>
          </a:p>
          <a:p>
            <a:pPr>
              <a:buFont typeface="Wingdings" panose="05000000000000000000" pitchFamily="2" charset="2"/>
              <a:buChar char="Ø"/>
            </a:pPr>
            <a:endParaRPr lang="es-PE" sz="3000" dirty="0" smtClean="0"/>
          </a:p>
          <a:p>
            <a:pPr marL="0" indent="0">
              <a:buNone/>
            </a:pPr>
            <a:r>
              <a:rPr lang="es-PE" sz="3000" dirty="0" smtClean="0"/>
              <a:t>Persona p1 = new Persona();</a:t>
            </a:r>
          </a:p>
        </p:txBody>
      </p:sp>
    </p:spTree>
    <p:extLst>
      <p:ext uri="{BB962C8B-B14F-4D97-AF65-F5344CB8AC3E}">
        <p14:creationId xmlns:p14="http://schemas.microsoft.com/office/powerpoint/2010/main" val="164486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 los Constructores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3000" dirty="0" smtClean="0"/>
              <a:t> Tienen el mismo nombre de la Clase.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 smtClean="0"/>
              <a:t>No devuelve ningún valor.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 smtClean="0"/>
              <a:t>Debe declararse como público.</a:t>
            </a:r>
          </a:p>
        </p:txBody>
      </p:sp>
    </p:spTree>
    <p:extLst>
      <p:ext uri="{BB962C8B-B14F-4D97-AF65-F5344CB8AC3E}">
        <p14:creationId xmlns:p14="http://schemas.microsoft.com/office/powerpoint/2010/main" val="369215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68</TotalTime>
  <Words>104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Wingdings</vt:lpstr>
      <vt:lpstr>Wingdings 2</vt:lpstr>
      <vt:lpstr>HDOfficeLightV0</vt:lpstr>
      <vt:lpstr>Retrospección</vt:lpstr>
      <vt:lpstr>Método Constructor</vt:lpstr>
      <vt:lpstr>¿Qué es un método Constructor?</vt:lpstr>
      <vt:lpstr>Cuando se crea un objeto ocurren 3 cosas: </vt:lpstr>
      <vt:lpstr>Características de los Constructores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Constructor</dc:title>
  <dc:creator>Alejandro</dc:creator>
  <cp:lastModifiedBy>Alejandro</cp:lastModifiedBy>
  <cp:revision>4</cp:revision>
  <dcterms:created xsi:type="dcterms:W3CDTF">2017-06-24T21:06:23Z</dcterms:created>
  <dcterms:modified xsi:type="dcterms:W3CDTF">2017-06-24T22:14:33Z</dcterms:modified>
</cp:coreProperties>
</file>