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27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48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13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16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66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91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896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970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150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941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3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AE4DF-CB08-400D-A535-1B97CF4BE64E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A43C-C2B5-4B3F-831C-5CCBAD2CF7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765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Resultado de imagen para fondo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40912" y="347730"/>
            <a:ext cx="889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>
                <a:solidFill>
                  <a:schemeClr val="bg1"/>
                </a:solidFill>
              </a:rPr>
              <a:t>Métodos: Parámetros y Argumentos</a:t>
            </a:r>
            <a:endParaRPr lang="es-PE" sz="4000" dirty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2717442" y="1042737"/>
            <a:ext cx="240835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50761" y="1209384"/>
            <a:ext cx="235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92D050"/>
                </a:solidFill>
              </a:rPr>
              <a:t>Es una declaración de variable u objeto</a:t>
            </a:r>
            <a:endParaRPr lang="es-PE" dirty="0">
              <a:solidFill>
                <a:srgbClr val="92D050"/>
              </a:solidFill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2833353" y="1209383"/>
            <a:ext cx="1088265" cy="323165"/>
          </a:xfrm>
          <a:prstGeom prst="bentConnector3">
            <a:avLst>
              <a:gd name="adj1" fmla="val 29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5574410" y="1027710"/>
            <a:ext cx="2513522" cy="150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angular 17"/>
          <p:cNvCxnSpPr/>
          <p:nvPr/>
        </p:nvCxnSpPr>
        <p:spPr>
          <a:xfrm>
            <a:off x="6746920" y="1225572"/>
            <a:ext cx="1095777" cy="290785"/>
          </a:xfrm>
          <a:prstGeom prst="bentConnector3">
            <a:avLst>
              <a:gd name="adj1" fmla="val 1812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5644" y="1194357"/>
            <a:ext cx="19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92D050"/>
                </a:solidFill>
              </a:rPr>
              <a:t>Es un valor que se envía</a:t>
            </a:r>
            <a:endParaRPr lang="es-PE" dirty="0">
              <a:solidFill>
                <a:srgbClr val="92D050"/>
              </a:solidFill>
            </a:endParaRPr>
          </a:p>
        </p:txBody>
      </p:sp>
      <p:pic>
        <p:nvPicPr>
          <p:cNvPr id="1026" name="Picture 2" descr="Resultado de imagen para aut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1" y="2556212"/>
            <a:ext cx="4171727" cy="19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1952047" y="4502577"/>
            <a:ext cx="132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 smtClean="0">
                <a:solidFill>
                  <a:schemeClr val="bg1"/>
                </a:solidFill>
              </a:rPr>
              <a:t>miAuto</a:t>
            </a:r>
            <a:endParaRPr lang="es-PE" sz="2500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265314" y="2183196"/>
            <a:ext cx="158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smtClean="0">
                <a:solidFill>
                  <a:schemeClr val="bg1"/>
                </a:solidFill>
              </a:rPr>
              <a:t>acelerar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229848" y="2686410"/>
            <a:ext cx="3141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miAuto.acelerar</a:t>
            </a:r>
            <a:r>
              <a:rPr lang="es-PE" sz="3000" dirty="0" smtClean="0">
                <a:solidFill>
                  <a:schemeClr val="bg1"/>
                </a:solidFill>
              </a:rPr>
              <a:t>();</a:t>
            </a:r>
            <a:endParaRPr lang="es-PE" sz="3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para cara duda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78" y="4564324"/>
            <a:ext cx="2121540" cy="23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/>
          <p:cNvSpPr txBox="1"/>
          <p:nvPr/>
        </p:nvSpPr>
        <p:spPr>
          <a:xfrm>
            <a:off x="5125792" y="6188457"/>
            <a:ext cx="26101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>
                <a:solidFill>
                  <a:schemeClr val="bg1"/>
                </a:solidFill>
              </a:rPr>
              <a:t>¿Cuánto acelero?</a:t>
            </a:r>
            <a:endParaRPr lang="es-PE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  <p:bldP spid="23" grpId="0"/>
      <p:bldP spid="25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Resultado de imagen para fondo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40912" y="347730"/>
            <a:ext cx="889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>
                <a:solidFill>
                  <a:schemeClr val="bg1"/>
                </a:solidFill>
              </a:rPr>
              <a:t>Métodos: Parámetros y Argumentos</a:t>
            </a:r>
            <a:endParaRPr lang="es-PE" sz="4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717442" y="1042737"/>
            <a:ext cx="240835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50761" y="1209384"/>
            <a:ext cx="235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92D050"/>
                </a:solidFill>
              </a:rPr>
              <a:t>Es una declaración de variable u objeto</a:t>
            </a:r>
            <a:endParaRPr lang="es-PE" dirty="0">
              <a:solidFill>
                <a:srgbClr val="92D050"/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rot="10800000" flipV="1">
            <a:off x="2833353" y="1209383"/>
            <a:ext cx="1088265" cy="323165"/>
          </a:xfrm>
          <a:prstGeom prst="bentConnector3">
            <a:avLst>
              <a:gd name="adj1" fmla="val 29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574410" y="1027710"/>
            <a:ext cx="2513522" cy="150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>
            <a:off x="6746920" y="1225572"/>
            <a:ext cx="1095777" cy="290785"/>
          </a:xfrm>
          <a:prstGeom prst="bentConnector3">
            <a:avLst>
              <a:gd name="adj1" fmla="val 1812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995644" y="1194357"/>
            <a:ext cx="19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92D050"/>
                </a:solidFill>
              </a:rPr>
              <a:t>Es un valor que se envía</a:t>
            </a:r>
            <a:endParaRPr lang="es-PE" dirty="0">
              <a:solidFill>
                <a:srgbClr val="92D050"/>
              </a:solidFill>
            </a:endParaRPr>
          </a:p>
        </p:txBody>
      </p:sp>
      <p:pic>
        <p:nvPicPr>
          <p:cNvPr id="12" name="Picture 2" descr="Resultado de imagen para aut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1" y="2556212"/>
            <a:ext cx="4171727" cy="19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952047" y="4502577"/>
            <a:ext cx="132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 smtClean="0">
                <a:solidFill>
                  <a:schemeClr val="bg1"/>
                </a:solidFill>
              </a:rPr>
              <a:t>miAuto</a:t>
            </a:r>
            <a:endParaRPr lang="es-PE" sz="2500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265314" y="2183196"/>
            <a:ext cx="1584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smtClean="0">
                <a:solidFill>
                  <a:schemeClr val="bg1"/>
                </a:solidFill>
              </a:rPr>
              <a:t>acelerar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229848" y="2686410"/>
            <a:ext cx="3141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miAuto.acelerar</a:t>
            </a:r>
            <a:r>
              <a:rPr lang="es-PE" sz="3000" dirty="0" smtClean="0">
                <a:solidFill>
                  <a:schemeClr val="bg1"/>
                </a:solidFill>
              </a:rPr>
              <a:t>();</a:t>
            </a:r>
            <a:endParaRPr lang="es-PE" sz="3000" dirty="0">
              <a:solidFill>
                <a:schemeClr val="bg1"/>
              </a:solidFill>
            </a:endParaRPr>
          </a:p>
        </p:txBody>
      </p:sp>
      <p:pic>
        <p:nvPicPr>
          <p:cNvPr id="16" name="Picture 4" descr="Resultado de imagen para cara duda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78" y="4564324"/>
            <a:ext cx="2121540" cy="23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5125792" y="6188457"/>
            <a:ext cx="26101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>
                <a:solidFill>
                  <a:schemeClr val="bg1"/>
                </a:solidFill>
              </a:rPr>
              <a:t>¿Cuánto acelero?</a:t>
            </a:r>
            <a:endParaRPr lang="es-PE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Resultado de imagen para fondo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40912" y="347730"/>
            <a:ext cx="889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>
                <a:solidFill>
                  <a:schemeClr val="bg1"/>
                </a:solidFill>
              </a:rPr>
              <a:t>Métodos: Parámetros y Argumentos</a:t>
            </a:r>
            <a:endParaRPr lang="es-PE" sz="4000" dirty="0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717442" y="1042737"/>
            <a:ext cx="240835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50761" y="1209384"/>
            <a:ext cx="235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92D050"/>
                </a:solidFill>
              </a:rPr>
              <a:t>Es una declaración de variable u objeto</a:t>
            </a:r>
            <a:endParaRPr lang="es-PE" dirty="0">
              <a:solidFill>
                <a:srgbClr val="92D050"/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 rot="10800000" flipV="1">
            <a:off x="2833353" y="1209383"/>
            <a:ext cx="1088265" cy="323165"/>
          </a:xfrm>
          <a:prstGeom prst="bentConnector3">
            <a:avLst>
              <a:gd name="adj1" fmla="val 29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574410" y="1027710"/>
            <a:ext cx="2513522" cy="150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>
            <a:off x="6746920" y="1225572"/>
            <a:ext cx="1095777" cy="290785"/>
          </a:xfrm>
          <a:prstGeom prst="bentConnector3">
            <a:avLst>
              <a:gd name="adj1" fmla="val 1812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995644" y="1194357"/>
            <a:ext cx="19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92D050"/>
                </a:solidFill>
              </a:rPr>
              <a:t>Es un valor que se envía</a:t>
            </a:r>
            <a:endParaRPr lang="es-PE" dirty="0">
              <a:solidFill>
                <a:srgbClr val="92D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0761" y="2627290"/>
            <a:ext cx="59242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public</a:t>
            </a:r>
            <a:r>
              <a:rPr lang="es-PE" sz="3000" dirty="0" smtClean="0">
                <a:solidFill>
                  <a:schemeClr val="bg1"/>
                </a:solidFill>
              </a:rPr>
              <a:t> </a:t>
            </a:r>
            <a:r>
              <a:rPr lang="es-PE" sz="3000" dirty="0" err="1" smtClean="0">
                <a:solidFill>
                  <a:schemeClr val="bg1"/>
                </a:solidFill>
              </a:rPr>
              <a:t>void</a:t>
            </a:r>
            <a:r>
              <a:rPr lang="es-PE" sz="3000" dirty="0" smtClean="0">
                <a:solidFill>
                  <a:schemeClr val="bg1"/>
                </a:solidFill>
              </a:rPr>
              <a:t> método(                      ){</a:t>
            </a:r>
          </a:p>
          <a:p>
            <a:r>
              <a:rPr lang="es-PE" sz="3000" dirty="0">
                <a:solidFill>
                  <a:schemeClr val="bg1"/>
                </a:solidFill>
              </a:rPr>
              <a:t> </a:t>
            </a:r>
            <a:r>
              <a:rPr lang="es-PE" sz="3000" dirty="0" smtClean="0">
                <a:solidFill>
                  <a:schemeClr val="bg1"/>
                </a:solidFill>
              </a:rPr>
              <a:t>   ____________</a:t>
            </a:r>
          </a:p>
          <a:p>
            <a:r>
              <a:rPr lang="es-PE" sz="3000" dirty="0">
                <a:solidFill>
                  <a:schemeClr val="bg1"/>
                </a:solidFill>
              </a:rPr>
              <a:t> </a:t>
            </a:r>
            <a:r>
              <a:rPr lang="es-PE" sz="3000" dirty="0" smtClean="0">
                <a:solidFill>
                  <a:schemeClr val="bg1"/>
                </a:solidFill>
              </a:rPr>
              <a:t>   ____________</a:t>
            </a:r>
            <a:endParaRPr lang="es-PE" sz="3000" dirty="0">
              <a:solidFill>
                <a:schemeClr val="bg1"/>
              </a:solidFill>
            </a:endParaRPr>
          </a:p>
          <a:p>
            <a:endParaRPr lang="es-PE" sz="3000" dirty="0" smtClean="0">
              <a:solidFill>
                <a:schemeClr val="bg1"/>
              </a:solidFill>
            </a:endParaRPr>
          </a:p>
          <a:p>
            <a:r>
              <a:rPr lang="es-PE" sz="3000" dirty="0" smtClean="0">
                <a:solidFill>
                  <a:schemeClr val="bg1"/>
                </a:solidFill>
              </a:rPr>
              <a:t>}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50761" y="6003167"/>
            <a:ext cx="4378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objeto.método</a:t>
            </a:r>
            <a:r>
              <a:rPr lang="es-PE" sz="3000" dirty="0" smtClean="0">
                <a:solidFill>
                  <a:schemeClr val="bg1"/>
                </a:solidFill>
              </a:rPr>
              <a:t>(               );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14" name="Cerrar llave 13"/>
          <p:cNvSpPr/>
          <p:nvPr/>
        </p:nvSpPr>
        <p:spPr>
          <a:xfrm>
            <a:off x="6096000" y="2717442"/>
            <a:ext cx="650920" cy="2099257"/>
          </a:xfrm>
          <a:prstGeom prst="rightBrace">
            <a:avLst>
              <a:gd name="adj1" fmla="val 34054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7031865" y="3296992"/>
            <a:ext cx="20606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>
                <a:solidFill>
                  <a:srgbClr val="92D050"/>
                </a:solidFill>
              </a:rPr>
              <a:t>Declaración de método</a:t>
            </a:r>
            <a:endParaRPr lang="es-PE" sz="2500" dirty="0">
              <a:solidFill>
                <a:srgbClr val="92D050"/>
              </a:solidFill>
            </a:endParaRPr>
          </a:p>
        </p:txBody>
      </p:sp>
      <p:sp>
        <p:nvSpPr>
          <p:cNvPr id="16" name="Cerrar llave 15"/>
          <p:cNvSpPr/>
          <p:nvPr/>
        </p:nvSpPr>
        <p:spPr>
          <a:xfrm>
            <a:off x="4800330" y="6003167"/>
            <a:ext cx="262138" cy="665154"/>
          </a:xfrm>
          <a:prstGeom prst="rightBrace">
            <a:avLst>
              <a:gd name="adj1" fmla="val 36033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5368344" y="5909258"/>
            <a:ext cx="20606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>
                <a:solidFill>
                  <a:srgbClr val="92D050"/>
                </a:solidFill>
              </a:rPr>
              <a:t>Invocación de método</a:t>
            </a:r>
            <a:endParaRPr lang="es-PE" sz="2500" dirty="0">
              <a:solidFill>
                <a:srgbClr val="92D05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644721" y="2691684"/>
            <a:ext cx="19168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 smtClean="0">
                <a:solidFill>
                  <a:srgbClr val="00B0F0"/>
                </a:solidFill>
              </a:rPr>
              <a:t>Int</a:t>
            </a:r>
            <a:r>
              <a:rPr lang="es-PE" sz="2500" dirty="0" smtClean="0">
                <a:solidFill>
                  <a:srgbClr val="00B0F0"/>
                </a:solidFill>
              </a:rPr>
              <a:t> a, </a:t>
            </a:r>
            <a:r>
              <a:rPr lang="es-PE" sz="2500" dirty="0" err="1" smtClean="0">
                <a:solidFill>
                  <a:srgbClr val="00B0F0"/>
                </a:solidFill>
              </a:rPr>
              <a:t>String</a:t>
            </a:r>
            <a:r>
              <a:rPr lang="es-PE" sz="2500" dirty="0" smtClean="0">
                <a:solidFill>
                  <a:srgbClr val="00B0F0"/>
                </a:solidFill>
              </a:rPr>
              <a:t> b</a:t>
            </a:r>
            <a:endParaRPr lang="es-PE" sz="2500" dirty="0">
              <a:solidFill>
                <a:srgbClr val="00B0F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972871" y="6089562"/>
            <a:ext cx="1380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>
                <a:solidFill>
                  <a:srgbClr val="00B0F0"/>
                </a:solidFill>
              </a:rPr>
              <a:t>1, “Hola”</a:t>
            </a:r>
            <a:endParaRPr lang="es-PE" sz="2500" dirty="0">
              <a:solidFill>
                <a:srgbClr val="00B0F0"/>
              </a:solidFill>
            </a:endParaRPr>
          </a:p>
        </p:txBody>
      </p:sp>
      <p:sp>
        <p:nvSpPr>
          <p:cNvPr id="22" name="Flecha doblada 21"/>
          <p:cNvSpPr/>
          <p:nvPr/>
        </p:nvSpPr>
        <p:spPr>
          <a:xfrm>
            <a:off x="4353058" y="2228045"/>
            <a:ext cx="476520" cy="399245"/>
          </a:xfrm>
          <a:prstGeom prst="ben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3341" y="2058475"/>
            <a:ext cx="2060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b="1" dirty="0" smtClean="0">
                <a:solidFill>
                  <a:srgbClr val="00B050"/>
                </a:solidFill>
              </a:rPr>
              <a:t>Parámetros</a:t>
            </a:r>
            <a:endParaRPr lang="es-PE" sz="2500" b="1" dirty="0">
              <a:solidFill>
                <a:srgbClr val="00B050"/>
              </a:solidFill>
            </a:endParaRPr>
          </a:p>
        </p:txBody>
      </p:sp>
      <p:sp>
        <p:nvSpPr>
          <p:cNvPr id="24" name="Flecha doblada 23"/>
          <p:cNvSpPr/>
          <p:nvPr/>
        </p:nvSpPr>
        <p:spPr>
          <a:xfrm>
            <a:off x="3449392" y="5522892"/>
            <a:ext cx="476520" cy="399245"/>
          </a:xfrm>
          <a:prstGeom prst="ben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039675" y="5353322"/>
            <a:ext cx="2060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b="1" dirty="0" smtClean="0">
                <a:solidFill>
                  <a:srgbClr val="00B050"/>
                </a:solidFill>
              </a:rPr>
              <a:t>Argumentos</a:t>
            </a:r>
            <a:endParaRPr lang="es-PE" sz="2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 animBg="1"/>
      <p:bldP spid="17" grpId="0"/>
      <p:bldP spid="18" grpId="0"/>
      <p:bldP spid="19" grpId="0"/>
      <p:bldP spid="22" grpId="0" animBg="1"/>
      <p:bldP spid="23" grpId="0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101</Words>
  <Application>Microsoft Office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6</cp:revision>
  <dcterms:created xsi:type="dcterms:W3CDTF">2017-06-22T22:52:53Z</dcterms:created>
  <dcterms:modified xsi:type="dcterms:W3CDTF">2017-06-23T01:57:53Z</dcterms:modified>
</cp:coreProperties>
</file>