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10/3/2017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5B45B-8F37-4C9C-9530-3056E0620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PE" sz="8100" dirty="0"/>
              <a:t>Jerarquía de excepciones</a:t>
            </a:r>
          </a:p>
        </p:txBody>
      </p:sp>
    </p:spTree>
    <p:extLst>
      <p:ext uri="{BB962C8B-B14F-4D97-AF65-F5344CB8AC3E}">
        <p14:creationId xmlns:p14="http://schemas.microsoft.com/office/powerpoint/2010/main" val="52258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2539EDA-C0A2-4CB2-94DC-D13CD0D96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540" y="0"/>
            <a:ext cx="12406539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5F02412-6C72-48D9-87D1-256687473A4B}"/>
              </a:ext>
            </a:extLst>
          </p:cNvPr>
          <p:cNvSpPr/>
          <p:nvPr/>
        </p:nvSpPr>
        <p:spPr>
          <a:xfrm>
            <a:off x="5055074" y="828261"/>
            <a:ext cx="1814294" cy="503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Throwable</a:t>
            </a:r>
            <a:endParaRPr lang="es-PE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EE699B7-91D8-45AB-A2FC-EEC6619E8486}"/>
              </a:ext>
            </a:extLst>
          </p:cNvPr>
          <p:cNvSpPr/>
          <p:nvPr/>
        </p:nvSpPr>
        <p:spPr>
          <a:xfrm>
            <a:off x="7605173" y="1981198"/>
            <a:ext cx="1747421" cy="530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Error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20CB9C2-81A0-404F-9826-D771C1BE3AC7}"/>
              </a:ext>
            </a:extLst>
          </p:cNvPr>
          <p:cNvSpPr/>
          <p:nvPr/>
        </p:nvSpPr>
        <p:spPr>
          <a:xfrm>
            <a:off x="2546784" y="1981198"/>
            <a:ext cx="1848047" cy="530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Exception</a:t>
            </a:r>
            <a:endParaRPr lang="es-PE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FDE5116-990A-4893-A475-369EC22BC33A}"/>
              </a:ext>
            </a:extLst>
          </p:cNvPr>
          <p:cNvCxnSpPr/>
          <p:nvPr/>
        </p:nvCxnSpPr>
        <p:spPr>
          <a:xfrm flipV="1">
            <a:off x="3470808" y="1709529"/>
            <a:ext cx="0" cy="3578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B0F05DD-E07E-4DBE-AC61-BEE86538DF8E}"/>
              </a:ext>
            </a:extLst>
          </p:cNvPr>
          <p:cNvCxnSpPr/>
          <p:nvPr/>
        </p:nvCxnSpPr>
        <p:spPr>
          <a:xfrm flipV="1">
            <a:off x="8478884" y="1696275"/>
            <a:ext cx="0" cy="3578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9D23473-000F-4457-8155-21D1A6276D68}"/>
              </a:ext>
            </a:extLst>
          </p:cNvPr>
          <p:cNvCxnSpPr>
            <a:cxnSpLocks/>
          </p:cNvCxnSpPr>
          <p:nvPr/>
        </p:nvCxnSpPr>
        <p:spPr>
          <a:xfrm>
            <a:off x="3470808" y="1709527"/>
            <a:ext cx="50080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F4A457D-D8D7-484A-9DD3-CBA494993427}"/>
              </a:ext>
            </a:extLst>
          </p:cNvPr>
          <p:cNvCxnSpPr/>
          <p:nvPr/>
        </p:nvCxnSpPr>
        <p:spPr>
          <a:xfrm flipV="1">
            <a:off x="5962221" y="1364974"/>
            <a:ext cx="0" cy="3578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472D25B1-1532-4468-B25F-23718CDAAEEC}"/>
              </a:ext>
            </a:extLst>
          </p:cNvPr>
          <p:cNvSpPr/>
          <p:nvPr/>
        </p:nvSpPr>
        <p:spPr>
          <a:xfrm>
            <a:off x="5817705" y="1351722"/>
            <a:ext cx="291548" cy="1789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8" name="Picture 4" descr="Resultado de imagen para hardware">
            <a:extLst>
              <a:ext uri="{FF2B5EF4-FFF2-40B4-BE49-F238E27FC236}">
                <a16:creationId xmlns:a16="http://schemas.microsoft.com/office/drawing/2014/main" id="{4A1A34FC-3090-40EE-84AD-412C511CD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185" y="1497905"/>
            <a:ext cx="2348239" cy="202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96C14591-187E-424F-B78F-8D7F82C3D2BE}"/>
              </a:ext>
            </a:extLst>
          </p:cNvPr>
          <p:cNvSpPr/>
          <p:nvPr/>
        </p:nvSpPr>
        <p:spPr>
          <a:xfrm>
            <a:off x="555343" y="3163958"/>
            <a:ext cx="1848047" cy="530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IOException</a:t>
            </a:r>
            <a:endParaRPr lang="es-PE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EBE5F5A-F713-431A-85AB-25E7077452D2}"/>
              </a:ext>
            </a:extLst>
          </p:cNvPr>
          <p:cNvSpPr/>
          <p:nvPr/>
        </p:nvSpPr>
        <p:spPr>
          <a:xfrm>
            <a:off x="4444769" y="3183833"/>
            <a:ext cx="2745871" cy="530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RunTimeExcepcion</a:t>
            </a:r>
            <a:endParaRPr lang="es-PE" sz="2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BD0EB7E-7858-42A4-A0DD-27378E697D1F}"/>
              </a:ext>
            </a:extLst>
          </p:cNvPr>
          <p:cNvCxnSpPr/>
          <p:nvPr/>
        </p:nvCxnSpPr>
        <p:spPr>
          <a:xfrm flipV="1">
            <a:off x="1436600" y="2961859"/>
            <a:ext cx="0" cy="3578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605ED5E-8F36-4CDF-97F4-3B3DA11E5095}"/>
              </a:ext>
            </a:extLst>
          </p:cNvPr>
          <p:cNvCxnSpPr/>
          <p:nvPr/>
        </p:nvCxnSpPr>
        <p:spPr>
          <a:xfrm flipV="1">
            <a:off x="5796565" y="2948609"/>
            <a:ext cx="0" cy="3578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714E920-AD39-48BF-B1B1-C0C846ABA254}"/>
              </a:ext>
            </a:extLst>
          </p:cNvPr>
          <p:cNvCxnSpPr>
            <a:cxnSpLocks/>
          </p:cNvCxnSpPr>
          <p:nvPr/>
        </p:nvCxnSpPr>
        <p:spPr>
          <a:xfrm>
            <a:off x="1436600" y="2948609"/>
            <a:ext cx="43678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F15908A8-9C23-4BA3-9CC8-B48EAC746299}"/>
              </a:ext>
            </a:extLst>
          </p:cNvPr>
          <p:cNvCxnSpPr/>
          <p:nvPr/>
        </p:nvCxnSpPr>
        <p:spPr>
          <a:xfrm flipV="1">
            <a:off x="3490689" y="2604051"/>
            <a:ext cx="0" cy="3578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6E083C6F-A9B9-46F3-B5C0-83F15D56F722}"/>
              </a:ext>
            </a:extLst>
          </p:cNvPr>
          <p:cNvSpPr/>
          <p:nvPr/>
        </p:nvSpPr>
        <p:spPr>
          <a:xfrm>
            <a:off x="3346173" y="2590799"/>
            <a:ext cx="291548" cy="1789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126D797-B7D8-4ABC-B571-87C54869F3D3}"/>
              </a:ext>
            </a:extLst>
          </p:cNvPr>
          <p:cNvSpPr txBox="1"/>
          <p:nvPr/>
        </p:nvSpPr>
        <p:spPr>
          <a:xfrm>
            <a:off x="-64513" y="3713917"/>
            <a:ext cx="30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Excepciones Verificadas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FA46482-9098-4352-8CE5-5AD8D4D38BEE}"/>
              </a:ext>
            </a:extLst>
          </p:cNvPr>
          <p:cNvSpPr txBox="1"/>
          <p:nvPr/>
        </p:nvSpPr>
        <p:spPr>
          <a:xfrm>
            <a:off x="4169562" y="3707291"/>
            <a:ext cx="328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Excepciones  no Verificadas</a:t>
            </a:r>
          </a:p>
        </p:txBody>
      </p:sp>
      <p:pic>
        <p:nvPicPr>
          <p:cNvPr id="1030" name="Picture 6" descr="Resultado de imagen para carpeta png">
            <a:extLst>
              <a:ext uri="{FF2B5EF4-FFF2-40B4-BE49-F238E27FC236}">
                <a16:creationId xmlns:a16="http://schemas.microsoft.com/office/drawing/2014/main" id="{F617C923-0CB0-47DD-B4B4-63EEB1C08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71" y="4371662"/>
            <a:ext cx="1786556" cy="185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persona confundida con laptop png">
            <a:extLst>
              <a:ext uri="{FF2B5EF4-FFF2-40B4-BE49-F238E27FC236}">
                <a16:creationId xmlns:a16="http://schemas.microsoft.com/office/drawing/2014/main" id="{C35B953A-C7D3-460C-939F-DFF198202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769" y="4285890"/>
            <a:ext cx="2945924" cy="196763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63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8" grpId="0" animBg="1"/>
      <p:bldP spid="21" grpId="0" animBg="1"/>
      <p:bldP spid="22" grpId="0" animBg="1"/>
      <p:bldP spid="31" grpId="0" animBg="1"/>
      <p:bldP spid="26" grpId="0"/>
      <p:bldP spid="3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Madera</Template>
  <TotalTime>108</TotalTime>
  <Words>13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 Rounded MT Bold</vt:lpstr>
      <vt:lpstr>Rockwell</vt:lpstr>
      <vt:lpstr>Rockwell Condensed</vt:lpstr>
      <vt:lpstr>Wingdings</vt:lpstr>
      <vt:lpstr>Letras en madera</vt:lpstr>
      <vt:lpstr>Jerarquía de excepciones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Jerarquía de excepciones</dc:title>
  <dc:creator>ATS</dc:creator>
  <cp:lastModifiedBy>ATS</cp:lastModifiedBy>
  <cp:revision>6</cp:revision>
  <dcterms:created xsi:type="dcterms:W3CDTF">2017-10-03T16:14:56Z</dcterms:created>
  <dcterms:modified xsi:type="dcterms:W3CDTF">2017-10-03T18:03:30Z</dcterms:modified>
</cp:coreProperties>
</file>