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notesMasterIdLst>
    <p:notesMasterId r:id="rId5"/>
  </p:notesMasterIdLst>
  <p:sldIdLst>
    <p:sldId id="256" r:id="rId2"/>
    <p:sldId id="264" r:id="rId3"/>
    <p:sldId id="261" r:id="rId4"/>
  </p:sldIdLst>
  <p:sldSz cx="12801600" cy="9601200" type="A3"/>
  <p:notesSz cx="6858000" cy="9144000"/>
  <p:defaultTextStyle>
    <a:defPPr>
      <a:defRPr lang="en-US"/>
    </a:defPPr>
    <a:lvl1pPr marL="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64"/>
    <p:restoredTop sz="94509"/>
  </p:normalViewPr>
  <p:slideViewPr>
    <p:cSldViewPr snapToGrid="0" snapToObjects="1">
      <p:cViewPr varScale="1">
        <p:scale>
          <a:sx n="62" d="100"/>
          <a:sy n="62" d="100"/>
        </p:scale>
        <p:origin x="1215" y="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20E0C-ECC8-FA49-BACE-3268E24F08B6}" type="datetimeFigureOut">
              <a:rPr lang="sv-SE" smtClean="0"/>
              <a:t>2017-03-24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2D849-F79C-3E4F-BB29-25B94E655C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67969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2D849-F79C-3E4F-BB29-25B94E655C89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00345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2D849-F79C-3E4F-BB29-25B94E655C89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106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34" y="8961120"/>
            <a:ext cx="12798266" cy="64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6" y="8868043"/>
            <a:ext cx="12798266" cy="896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2144" y="1062533"/>
            <a:ext cx="10561320" cy="4992624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400" spc="-53" baseline="0">
                <a:solidFill>
                  <a:schemeClr val="accent2"/>
                </a:solidFill>
              </a:defRPr>
            </a:lvl1pPr>
          </a:lstStyle>
          <a:p>
            <a:r>
              <a:rPr lang="sv-S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5054" y="6237869"/>
            <a:ext cx="10561320" cy="16002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520" cap="all" spc="21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80060" indent="0" algn="ctr">
              <a:buNone/>
              <a:defRPr sz="2520"/>
            </a:lvl2pPr>
            <a:lvl3pPr marL="960120" indent="0" algn="ctr">
              <a:buNone/>
              <a:defRPr sz="2520"/>
            </a:lvl3pPr>
            <a:lvl4pPr marL="1440180" indent="0" algn="ctr">
              <a:buNone/>
              <a:defRPr sz="2100"/>
            </a:lvl4pPr>
            <a:lvl5pPr marL="1920240" indent="0" algn="ctr">
              <a:buNone/>
              <a:defRPr sz="2100"/>
            </a:lvl5pPr>
            <a:lvl6pPr marL="2400300" indent="0" algn="ctr">
              <a:buNone/>
              <a:defRPr sz="2100"/>
            </a:lvl6pPr>
            <a:lvl7pPr marL="2880360" indent="0" algn="ctr">
              <a:buNone/>
              <a:defRPr sz="2100"/>
            </a:lvl7pPr>
            <a:lvl8pPr marL="3360420" indent="0" algn="ctr">
              <a:buNone/>
              <a:defRPr sz="2100"/>
            </a:lvl8pPr>
            <a:lvl9pPr marL="3840480" indent="0" algn="ctr">
              <a:buNone/>
              <a:defRPr sz="2100"/>
            </a:lvl9pPr>
          </a:lstStyle>
          <a:p>
            <a:r>
              <a:rPr lang="sv-SE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BDC7-1F24-C248-9E32-B939130D3531}" type="datetime1">
              <a:rPr lang="sv-SE" smtClean="0"/>
              <a:t>2017-03-24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E90C0-B68D-7A4A-858A-83FF901CD2B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68041" y="6080760"/>
            <a:ext cx="1036929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712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6934200"/>
            <a:ext cx="12798266" cy="26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6" y="6881106"/>
            <a:ext cx="12798266" cy="896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5" y="7104888"/>
            <a:ext cx="10619327" cy="1152144"/>
          </a:xfrm>
        </p:spPr>
        <p:txBody>
          <a:bodyPr lIns="91440" tIns="0" rIns="91440" bIns="0" anchor="b">
            <a:noAutofit/>
          </a:bodyPr>
          <a:lstStyle>
            <a:lvl1pPr>
              <a:defRPr sz="3780" b="0">
                <a:solidFill>
                  <a:srgbClr val="FFFFFF"/>
                </a:solidFill>
              </a:defRPr>
            </a:lvl1pPr>
          </a:lstStyle>
          <a:p>
            <a:r>
              <a:rPr lang="sv-SE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" y="0"/>
            <a:ext cx="12801584" cy="688110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sv-S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8269834"/>
            <a:ext cx="10618927" cy="832104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30"/>
              </a:spcAft>
              <a:buNone/>
              <a:defRPr sz="1575">
                <a:solidFill>
                  <a:srgbClr val="FFFFFF"/>
                </a:solidFill>
              </a:defRPr>
            </a:lvl1pPr>
            <a:lvl2pPr marL="480060" indent="0">
              <a:buNone/>
              <a:defRPr sz="1260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80360" indent="0">
              <a:buNone/>
              <a:defRPr sz="945"/>
            </a:lvl7pPr>
            <a:lvl8pPr marL="3360420" indent="0">
              <a:buNone/>
              <a:defRPr sz="945"/>
            </a:lvl8pPr>
            <a:lvl9pPr marL="3840480" indent="0">
              <a:buNone/>
              <a:defRPr sz="945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3197-67A4-FC43-AA29-4096073FD0D0}" type="datetime1">
              <a:rPr lang="sv-SE" smtClean="0"/>
              <a:t>2017-03-24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E90C0-B68D-7A4A-858A-83FF901CD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32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92896-5395-A349-9BA4-8302291324C2}" type="datetime1">
              <a:rPr lang="sv-SE" smtClean="0"/>
              <a:t>2017-03-24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E90C0-B68D-7A4A-858A-83FF901CD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94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34" y="8961120"/>
            <a:ext cx="12798266" cy="64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6" y="8868043"/>
            <a:ext cx="12798266" cy="896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5" y="577223"/>
            <a:ext cx="2760345" cy="8063857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0" y="577223"/>
            <a:ext cx="8121015" cy="8063857"/>
          </a:xfrm>
        </p:spPr>
        <p:txBody>
          <a:bodyPr vert="eaVert" lIns="45720" tIns="0" rIns="45720" bIns="0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B0882-0919-6442-8B6E-6741559C5458}" type="datetime1">
              <a:rPr lang="sv-SE" smtClean="0"/>
              <a:t>2017-03-24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E90C0-B68D-7A4A-858A-83FF901CD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9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B4908-8D8C-484F-AB46-83F38EEEC834}" type="datetime1">
              <a:rPr lang="sv-SE" smtClean="0"/>
              <a:t>2017-03-24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E90C0-B68D-7A4A-858A-83FF901CD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54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34" y="8961120"/>
            <a:ext cx="12798266" cy="64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6" y="8868043"/>
            <a:ext cx="12798266" cy="896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1062533"/>
            <a:ext cx="10561320" cy="4992624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v-S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2144" y="6234379"/>
            <a:ext cx="10561320" cy="16002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520" cap="all" spc="210" baseline="0">
                <a:solidFill>
                  <a:schemeClr val="tx2"/>
                </a:solidFill>
                <a:latin typeface="+mj-lt"/>
              </a:defRPr>
            </a:lvl1pPr>
            <a:lvl2pPr marL="4800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D1A0C-B259-FB43-88AC-34A6BAD6621F}" type="datetime1">
              <a:rPr lang="sv-SE" smtClean="0"/>
              <a:t>2017-03-24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E90C0-B68D-7A4A-858A-83FF901CD2B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68041" y="6080760"/>
            <a:ext cx="1036929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351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52144" y="401245"/>
            <a:ext cx="10561320" cy="2031060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2142" y="2584028"/>
            <a:ext cx="5184648" cy="5632704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edit</a:t>
            </a:r>
            <a:r>
              <a:rPr lang="sv-SE" dirty="0" smtClean="0"/>
              <a:t> Master text </a:t>
            </a:r>
            <a:r>
              <a:rPr lang="sv-SE" dirty="0" err="1" smtClean="0"/>
              <a:t>styles</a:t>
            </a:r>
            <a:endParaRPr lang="sv-SE" dirty="0" smtClean="0"/>
          </a:p>
          <a:p>
            <a:pPr lvl="1"/>
            <a:r>
              <a:rPr lang="sv-SE" dirty="0" smtClean="0"/>
              <a:t>Second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2"/>
            <a:r>
              <a:rPr lang="sv-SE" dirty="0" err="1" smtClean="0"/>
              <a:t>Third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3"/>
            <a:r>
              <a:rPr lang="sv-SE" dirty="0" err="1" smtClean="0"/>
              <a:t>Fourth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4"/>
            <a:r>
              <a:rPr lang="sv-SE" dirty="0" err="1" smtClean="0"/>
              <a:t>Fifth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8816" y="2584029"/>
            <a:ext cx="5184648" cy="5632704"/>
          </a:xfrm>
        </p:spPr>
        <p:txBody>
          <a:bodyPr/>
          <a:lstStyle/>
          <a:p>
            <a:pPr lvl="0"/>
            <a:r>
              <a:rPr lang="sv-SE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edit</a:t>
            </a:r>
            <a:r>
              <a:rPr lang="sv-SE" dirty="0" smtClean="0"/>
              <a:t> Master text </a:t>
            </a:r>
            <a:r>
              <a:rPr lang="sv-SE" dirty="0" err="1" smtClean="0"/>
              <a:t>styles</a:t>
            </a:r>
            <a:endParaRPr lang="sv-SE" dirty="0" smtClean="0"/>
          </a:p>
          <a:p>
            <a:pPr lvl="1"/>
            <a:r>
              <a:rPr lang="sv-SE" dirty="0" smtClean="0"/>
              <a:t>Second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2"/>
            <a:r>
              <a:rPr lang="sv-SE" dirty="0" err="1" smtClean="0"/>
              <a:t>Third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3"/>
            <a:r>
              <a:rPr lang="sv-SE" dirty="0" err="1" smtClean="0"/>
              <a:t>Fourth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4"/>
            <a:r>
              <a:rPr lang="sv-SE" dirty="0" err="1" smtClean="0"/>
              <a:t>Fifth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7082-969C-E14E-A347-27DC7AD32454}" type="datetime1">
              <a:rPr lang="sv-SE" smtClean="0"/>
              <a:t>2017-03-24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E90C0-B68D-7A4A-858A-83FF901CD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6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152144" y="401245"/>
            <a:ext cx="10561320" cy="2031060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2144" y="2584473"/>
            <a:ext cx="5184648" cy="103079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100" b="0" cap="all" baseline="0">
                <a:solidFill>
                  <a:schemeClr val="tx2"/>
                </a:solidFill>
              </a:defRPr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2144" y="3615268"/>
            <a:ext cx="5184648" cy="4729480"/>
          </a:xfrm>
        </p:spPr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8816" y="2584473"/>
            <a:ext cx="5184648" cy="103079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100" b="0" cap="all" baseline="0">
                <a:solidFill>
                  <a:schemeClr val="tx2"/>
                </a:solidFill>
              </a:defRPr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8816" y="3615268"/>
            <a:ext cx="5184648" cy="472948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edit</a:t>
            </a:r>
            <a:r>
              <a:rPr lang="sv-SE" dirty="0" smtClean="0"/>
              <a:t> Master text </a:t>
            </a:r>
            <a:r>
              <a:rPr lang="sv-SE" dirty="0" err="1" smtClean="0"/>
              <a:t>styles</a:t>
            </a:r>
            <a:endParaRPr lang="sv-SE" dirty="0" smtClean="0"/>
          </a:p>
          <a:p>
            <a:pPr lvl="1"/>
            <a:r>
              <a:rPr lang="sv-SE" dirty="0" smtClean="0"/>
              <a:t>Second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2"/>
            <a:r>
              <a:rPr lang="sv-SE" dirty="0" err="1" smtClean="0"/>
              <a:t>Third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3"/>
            <a:r>
              <a:rPr lang="sv-SE" dirty="0" err="1" smtClean="0"/>
              <a:t>Fourth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4"/>
            <a:r>
              <a:rPr lang="sv-SE" dirty="0" err="1" smtClean="0"/>
              <a:t>Fifth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AAEB-732F-FB4A-B2FB-52F2A8AF4C60}" type="datetime1">
              <a:rPr lang="sv-SE" smtClean="0"/>
              <a:t>2017-03-24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E90C0-B68D-7A4A-858A-83FF901CD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34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34024-3DF6-3641-B0A1-EFCFAA0492EF}" type="datetime1">
              <a:rPr lang="sv-SE" smtClean="0"/>
              <a:t>2017-03-24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E90C0-B68D-7A4A-858A-83FF901CD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7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34" y="8961120"/>
            <a:ext cx="12798266" cy="64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6" y="8868043"/>
            <a:ext cx="12798266" cy="896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8476-6046-0145-85FE-E91C9868EEAC}" type="datetime1">
              <a:rPr lang="sv-SE" smtClean="0"/>
              <a:t>2017-03-24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E90C0-B68D-7A4A-858A-83FF901CD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73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34" y="8961120"/>
            <a:ext cx="12798266" cy="64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6" y="8868043"/>
            <a:ext cx="12798266" cy="896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2EE6-B8B6-774F-B036-3B9D36793A32}" type="datetime1">
              <a:rPr lang="sv-SE" smtClean="0"/>
              <a:t>2017-03-24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584421" y="519486"/>
            <a:ext cx="5752369" cy="7697246"/>
          </a:xfr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6528816" y="519485"/>
            <a:ext cx="5646619" cy="7697248"/>
          </a:xfr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edit</a:t>
            </a:r>
            <a:r>
              <a:rPr lang="sv-SE" dirty="0" smtClean="0"/>
              <a:t> Master text </a:t>
            </a:r>
            <a:r>
              <a:rPr lang="sv-SE" dirty="0" err="1" smtClean="0"/>
              <a:t>styles</a:t>
            </a:r>
            <a:endParaRPr lang="sv-SE" dirty="0" smtClean="0"/>
          </a:p>
          <a:p>
            <a:pPr lvl="1"/>
            <a:r>
              <a:rPr lang="sv-SE" dirty="0" smtClean="0"/>
              <a:t>Second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2"/>
            <a:r>
              <a:rPr lang="sv-SE" dirty="0" err="1" smtClean="0"/>
              <a:t>Third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3"/>
            <a:r>
              <a:rPr lang="sv-SE" dirty="0" err="1" smtClean="0"/>
              <a:t>Fourth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4"/>
            <a:r>
              <a:rPr lang="sv-SE" dirty="0" err="1" smtClean="0"/>
              <a:t>Fifth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59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" y="0"/>
            <a:ext cx="4253331" cy="960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242075" y="0"/>
            <a:ext cx="67208" cy="960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832103"/>
            <a:ext cx="3360420" cy="3200400"/>
          </a:xfrm>
        </p:spPr>
        <p:txBody>
          <a:bodyPr anchor="b">
            <a:normAutofit/>
          </a:bodyPr>
          <a:lstStyle>
            <a:lvl1pPr>
              <a:defRPr sz="3780" b="0">
                <a:solidFill>
                  <a:srgbClr val="FFFFFF"/>
                </a:solidFill>
              </a:defRPr>
            </a:lvl1pPr>
          </a:lstStyle>
          <a:p>
            <a:r>
              <a:rPr lang="sv-S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630" y="1024128"/>
            <a:ext cx="6816852" cy="7360920"/>
          </a:xfrm>
        </p:spPr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60" y="4096512"/>
            <a:ext cx="3360420" cy="473077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75">
                <a:solidFill>
                  <a:srgbClr val="FFFFFF"/>
                </a:solidFill>
              </a:defRPr>
            </a:lvl1pPr>
            <a:lvl2pPr marL="480060" indent="0">
              <a:buNone/>
              <a:defRPr sz="1260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80360" indent="0">
              <a:buNone/>
              <a:defRPr sz="945"/>
            </a:lvl7pPr>
            <a:lvl8pPr marL="3360420" indent="0">
              <a:buNone/>
              <a:defRPr sz="945"/>
            </a:lvl8pPr>
            <a:lvl9pPr marL="3840480" indent="0">
              <a:buNone/>
              <a:defRPr sz="945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8787" y="9043700"/>
            <a:ext cx="2749436" cy="511175"/>
          </a:xfrm>
        </p:spPr>
        <p:txBody>
          <a:bodyPr/>
          <a:lstStyle>
            <a:lvl1pPr algn="l">
              <a:defRPr/>
            </a:lvl1pPr>
          </a:lstStyle>
          <a:p>
            <a:fld id="{3DC393D8-525A-5F47-AFB1-D640650D97E3}" type="datetime1">
              <a:rPr lang="sv-SE" smtClean="0"/>
              <a:t>2017-03-24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40630" y="9043700"/>
            <a:ext cx="4880610" cy="51117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3E90C0-B68D-7A4A-858A-83FF901CD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33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8961120"/>
            <a:ext cx="12801600" cy="64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6" y="8868042"/>
            <a:ext cx="12801584" cy="930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52144" y="401245"/>
            <a:ext cx="10561320" cy="20310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v-S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2144" y="2584028"/>
            <a:ext cx="10561320" cy="563270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52144" y="9043700"/>
            <a:ext cx="2595885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rgbClr val="FFFFFF"/>
                </a:solidFill>
              </a:defRPr>
            </a:lvl1pPr>
          </a:lstStyle>
          <a:p>
            <a:fld id="{E149DDC7-343B-2948-A7DF-E61F82A5F188}" type="datetime1">
              <a:rPr lang="sv-SE" smtClean="0"/>
              <a:t>2017-03-24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70494" y="9043700"/>
            <a:ext cx="5063944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95482" y="9043700"/>
            <a:ext cx="1377626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3">
                <a:solidFill>
                  <a:srgbClr val="FFFFFF"/>
                </a:solidFill>
              </a:defRPr>
            </a:lvl1pPr>
          </a:lstStyle>
          <a:p>
            <a:fld id="{883E90C0-B68D-7A4A-858A-83FF901CD2B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253209" y="2432983"/>
            <a:ext cx="104653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1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61" r:id="rId8"/>
    <p:sldLayoutId id="2147483757" r:id="rId9"/>
    <p:sldLayoutId id="2147483758" r:id="rId10"/>
    <p:sldLayoutId id="2147483759" r:id="rId11"/>
    <p:sldLayoutId id="2147483760" r:id="rId12"/>
  </p:sldLayoutIdLst>
  <p:hf sldNum="0" hdr="0"/>
  <p:txStyles>
    <p:titleStyle>
      <a:lvl1pPr algn="l" defTabSz="960120" rtl="0" eaLnBrk="1" latinLnBrk="0" hangingPunct="1">
        <a:lnSpc>
          <a:spcPct val="85000"/>
        </a:lnSpc>
        <a:spcBef>
          <a:spcPct val="0"/>
        </a:spcBef>
        <a:buNone/>
        <a:defRPr sz="5040" kern="1200" spc="-53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96012" indent="-96012" algn="l" defTabSz="960120" rtl="0" eaLnBrk="1" latinLnBrk="0" hangingPunct="1">
        <a:lnSpc>
          <a:spcPct val="90000"/>
        </a:lnSpc>
        <a:spcBef>
          <a:spcPts val="1260"/>
        </a:spcBef>
        <a:spcAft>
          <a:spcPts val="21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1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03250" indent="-192024" algn="l" defTabSz="960120" rtl="0" eaLnBrk="1" latinLnBrk="0" hangingPunct="1">
        <a:lnSpc>
          <a:spcPct val="90000"/>
        </a:lnSpc>
        <a:spcBef>
          <a:spcPts val="210"/>
        </a:spcBef>
        <a:spcAft>
          <a:spcPts val="420"/>
        </a:spcAft>
        <a:buClr>
          <a:schemeClr val="accent1"/>
        </a:buClr>
        <a:buFont typeface="Calibri" pitchFamily="34" charset="0"/>
        <a:buChar char="◦"/>
        <a:defRPr sz="189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95274" indent="-192024" algn="l" defTabSz="960120" rtl="0" eaLnBrk="1" latinLnBrk="0" hangingPunct="1">
        <a:lnSpc>
          <a:spcPct val="90000"/>
        </a:lnSpc>
        <a:spcBef>
          <a:spcPts val="210"/>
        </a:spcBef>
        <a:spcAft>
          <a:spcPts val="420"/>
        </a:spcAft>
        <a:buClr>
          <a:schemeClr val="accent1"/>
        </a:buClr>
        <a:buFont typeface="Calibri" pitchFamily="34" charset="0"/>
        <a:buChar char="◦"/>
        <a:defRPr sz="147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87298" indent="-192024" algn="l" defTabSz="960120" rtl="0" eaLnBrk="1" latinLnBrk="0" hangingPunct="1">
        <a:lnSpc>
          <a:spcPct val="90000"/>
        </a:lnSpc>
        <a:spcBef>
          <a:spcPts val="210"/>
        </a:spcBef>
        <a:spcAft>
          <a:spcPts val="420"/>
        </a:spcAft>
        <a:buClr>
          <a:schemeClr val="accent1"/>
        </a:buClr>
        <a:buFont typeface="Calibri" pitchFamily="34" charset="0"/>
        <a:buChar char="◦"/>
        <a:defRPr sz="147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79322" indent="-192024" algn="l" defTabSz="960120" rtl="0" eaLnBrk="1" latinLnBrk="0" hangingPunct="1">
        <a:lnSpc>
          <a:spcPct val="90000"/>
        </a:lnSpc>
        <a:spcBef>
          <a:spcPts val="210"/>
        </a:spcBef>
        <a:spcAft>
          <a:spcPts val="420"/>
        </a:spcAft>
        <a:buClr>
          <a:schemeClr val="accent1"/>
        </a:buClr>
        <a:buFont typeface="Calibri" pitchFamily="34" charset="0"/>
        <a:buChar char="◦"/>
        <a:defRPr sz="147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155000" indent="-240030" algn="l" defTabSz="960120" rtl="0" eaLnBrk="1" latinLnBrk="0" hangingPunct="1">
        <a:lnSpc>
          <a:spcPct val="90000"/>
        </a:lnSpc>
        <a:spcBef>
          <a:spcPts val="210"/>
        </a:spcBef>
        <a:spcAft>
          <a:spcPts val="420"/>
        </a:spcAft>
        <a:buClr>
          <a:schemeClr val="accent1"/>
        </a:buClr>
        <a:buFont typeface="Calibri" pitchFamily="34" charset="0"/>
        <a:buChar char="◦"/>
        <a:defRPr sz="147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65000" indent="-240030" algn="l" defTabSz="960120" rtl="0" eaLnBrk="1" latinLnBrk="0" hangingPunct="1">
        <a:lnSpc>
          <a:spcPct val="90000"/>
        </a:lnSpc>
        <a:spcBef>
          <a:spcPts val="210"/>
        </a:spcBef>
        <a:spcAft>
          <a:spcPts val="420"/>
        </a:spcAft>
        <a:buClr>
          <a:schemeClr val="accent1"/>
        </a:buClr>
        <a:buFont typeface="Calibri" pitchFamily="34" charset="0"/>
        <a:buChar char="◦"/>
        <a:defRPr sz="147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75000" indent="-240030" algn="l" defTabSz="960120" rtl="0" eaLnBrk="1" latinLnBrk="0" hangingPunct="1">
        <a:lnSpc>
          <a:spcPct val="90000"/>
        </a:lnSpc>
        <a:spcBef>
          <a:spcPts val="210"/>
        </a:spcBef>
        <a:spcAft>
          <a:spcPts val="420"/>
        </a:spcAft>
        <a:buClr>
          <a:schemeClr val="accent1"/>
        </a:buClr>
        <a:buFont typeface="Calibri" pitchFamily="34" charset="0"/>
        <a:buChar char="◦"/>
        <a:defRPr sz="147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5000" indent="-240030" algn="l" defTabSz="960120" rtl="0" eaLnBrk="1" latinLnBrk="0" hangingPunct="1">
        <a:lnSpc>
          <a:spcPct val="90000"/>
        </a:lnSpc>
        <a:spcBef>
          <a:spcPts val="210"/>
        </a:spcBef>
        <a:spcAft>
          <a:spcPts val="420"/>
        </a:spcAft>
        <a:buClr>
          <a:schemeClr val="accent1"/>
        </a:buClr>
        <a:buFont typeface="Calibri" pitchFamily="34" charset="0"/>
        <a:buChar char="◦"/>
        <a:defRPr sz="147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Mall CAD </a:t>
            </a:r>
            <a:r>
              <a:rPr lang="en-US" dirty="0" err="1" smtClean="0"/>
              <a:t>Inlämning</a:t>
            </a:r>
            <a:r>
              <a:rPr lang="en-US" smtClean="0"/>
              <a:t>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ML1302, VT 2017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D6D94-E160-4342-9403-1E392E2E43BD}" type="datetime1">
              <a:rPr lang="sv-SE" smtClean="0"/>
              <a:t>2017-03-24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8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50097" y="519485"/>
            <a:ext cx="5752369" cy="7984434"/>
          </a:xfr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anchor="t"/>
          <a:lstStyle/>
          <a:p>
            <a:pPr algn="ctr"/>
            <a:r>
              <a:rPr lang="sv-SE" dirty="0" smtClean="0"/>
              <a:t>”</a:t>
            </a:r>
            <a:r>
              <a:rPr lang="sv-SE" dirty="0" err="1" smtClean="0"/>
              <a:t>Skärmdump</a:t>
            </a:r>
            <a:r>
              <a:rPr lang="sv-SE" dirty="0" err="1" smtClean="0"/>
              <a:t>ar</a:t>
            </a:r>
            <a:r>
              <a:rPr lang="sv-SE" dirty="0" smtClean="0"/>
              <a:t>”</a:t>
            </a:r>
            <a:endParaRPr lang="sv-SE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2B79-5195-A74C-96F5-240051AC7E59}" type="datetime1">
              <a:rPr lang="sv-SE" sz="1800" smtClean="0"/>
              <a:t>2017-03-24</a:t>
            </a:fld>
            <a:endParaRPr lang="en-US" sz="18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800" dirty="0"/>
          </a:p>
        </p:txBody>
      </p:sp>
      <p:sp>
        <p:nvSpPr>
          <p:cNvPr id="12" name="Date Placeholder 5"/>
          <p:cNvSpPr txBox="1">
            <a:spLocks/>
          </p:cNvSpPr>
          <p:nvPr/>
        </p:nvSpPr>
        <p:spPr>
          <a:xfrm>
            <a:off x="10431749" y="9043699"/>
            <a:ext cx="2595885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1075334" rtl="0" eaLnBrk="1" latinLnBrk="0" hangingPunct="1">
              <a:defRPr sz="945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532563" y="6464523"/>
          <a:ext cx="5646738" cy="623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3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58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Granskare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Utförande student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Kurslärare</a:t>
                      </a:r>
                      <a:endParaRPr lang="sv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220">
                <a:tc>
                  <a:txBody>
                    <a:bodyPr/>
                    <a:lstStyle/>
                    <a:p>
                      <a:pPr marL="0" algn="l" defTabSz="960120" rtl="0" eaLnBrk="1" latinLnBrk="0" hangingPunct="1"/>
                      <a:endParaRPr lang="sv-SE" sz="1400" b="1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60120" rtl="0" eaLnBrk="1" latinLnBrk="0" hangingPunct="1"/>
                      <a:endParaRPr lang="sv-SE" sz="1400" b="1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60120" rtl="0" eaLnBrk="1" latinLnBrk="0" hangingPunct="1"/>
                      <a:r>
                        <a:rPr lang="sv-SE" sz="1400" b="1" kern="1200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K.Hedstrand</a:t>
                      </a:r>
                      <a:endParaRPr lang="sv-SE" sz="1400" b="1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6529388" y="7171003"/>
          <a:ext cx="4114452" cy="623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58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Benämning</a:t>
                      </a:r>
                      <a:r>
                        <a:rPr lang="sv-SE" sz="1400" baseline="0" dirty="0" smtClean="0"/>
                        <a:t> uppgift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Inlämningsnummer</a:t>
                      </a:r>
                      <a:endParaRPr lang="sv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220">
                <a:tc>
                  <a:txBody>
                    <a:bodyPr/>
                    <a:lstStyle/>
                    <a:p>
                      <a:pPr marL="0" algn="l" defTabSz="960120" rtl="0" eaLnBrk="1" latinLnBrk="0" hangingPunct="1"/>
                      <a:r>
                        <a:rPr lang="sv-SE" sz="1400" b="1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Uppgift </a:t>
                      </a:r>
                      <a:r>
                        <a:rPr lang="sv-SE" sz="1400" b="1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endParaRPr lang="sv-SE" sz="1400" b="1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60120" rtl="0" eaLnBrk="1" latinLnBrk="0" hangingPunct="1"/>
                      <a:r>
                        <a:rPr lang="sv-SE" sz="1400" b="1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Inlämning</a:t>
                      </a:r>
                      <a:r>
                        <a:rPr lang="sv-SE" sz="1400" b="1" kern="1200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400" b="1" kern="1200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xx</a:t>
                      </a:r>
                      <a:endParaRPr lang="sv-SE" sz="1400" b="1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6529388" y="7880899"/>
          <a:ext cx="4114453" cy="623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4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54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58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Termin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err="1" smtClean="0"/>
                        <a:t>Kurskod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Rev</a:t>
                      </a:r>
                      <a:endParaRPr lang="sv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220">
                <a:tc>
                  <a:txBody>
                    <a:bodyPr/>
                    <a:lstStyle/>
                    <a:p>
                      <a:pPr marL="0" algn="l" defTabSz="960120" rtl="0" eaLnBrk="1" latinLnBrk="0" hangingPunct="1"/>
                      <a:r>
                        <a:rPr lang="sv-SE" sz="1400" b="1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</a:t>
                      </a:r>
                      <a:endParaRPr lang="sv-SE" sz="1400" b="1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60120" rtl="0" eaLnBrk="1" latinLnBrk="0" hangingPunct="1"/>
                      <a:r>
                        <a:rPr lang="sv-SE" sz="1400" b="1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sv-SE" sz="1400" b="1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60120" rtl="0" eaLnBrk="1" latinLnBrk="0" hangingPunct="1"/>
                      <a:r>
                        <a:rPr lang="sv-SE" sz="1400" b="1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</a:t>
                      </a:r>
                      <a:endParaRPr lang="sv-SE" sz="1400" b="1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Platshållare för innehåll 2"/>
          <p:cNvSpPr>
            <a:spLocks noGrp="1"/>
          </p:cNvSpPr>
          <p:nvPr>
            <p:ph sz="half" idx="2"/>
          </p:nvPr>
        </p:nvSpPr>
        <p:spPr>
          <a:xfrm>
            <a:off x="6528816" y="519485"/>
            <a:ext cx="5646619" cy="5773739"/>
          </a:xfrm>
        </p:spPr>
        <p:txBody>
          <a:bodyPr/>
          <a:lstStyle/>
          <a:p>
            <a:r>
              <a:rPr lang="sv-SE" dirty="0"/>
              <a:t>”Egen beskrivning av </a:t>
            </a:r>
            <a:r>
              <a:rPr lang="sv-SE" dirty="0" smtClean="0"/>
              <a:t>komplettering av vyer”</a:t>
            </a:r>
            <a:endParaRPr lang="sv-SE" dirty="0"/>
          </a:p>
        </p:txBody>
      </p:sp>
      <p:sp>
        <p:nvSpPr>
          <p:cNvPr id="15" name="textruta 14"/>
          <p:cNvSpPr txBox="1"/>
          <p:nvPr/>
        </p:nvSpPr>
        <p:spPr>
          <a:xfrm>
            <a:off x="10770762" y="7584959"/>
            <a:ext cx="1713674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Företagslogga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05139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50097" y="519485"/>
            <a:ext cx="5752369" cy="7984434"/>
          </a:xfr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anchor="t"/>
          <a:lstStyle/>
          <a:p>
            <a:pPr algn="ctr"/>
            <a:r>
              <a:rPr lang="sv-SE" dirty="0" smtClean="0"/>
              <a:t>”</a:t>
            </a:r>
            <a:r>
              <a:rPr lang="sv-SE" dirty="0" err="1" smtClean="0"/>
              <a:t>Skärmdump</a:t>
            </a:r>
            <a:r>
              <a:rPr lang="sv-SE" dirty="0" err="1" smtClean="0"/>
              <a:t>ar</a:t>
            </a:r>
            <a:r>
              <a:rPr lang="sv-SE" dirty="0" smtClean="0"/>
              <a:t>”</a:t>
            </a:r>
            <a:endParaRPr lang="sv-SE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2B79-5195-A74C-96F5-240051AC7E59}" type="datetime1">
              <a:rPr lang="sv-SE" sz="1800" smtClean="0"/>
              <a:t>2017-03-24</a:t>
            </a:fld>
            <a:endParaRPr lang="en-US" sz="18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800" dirty="0"/>
          </a:p>
        </p:txBody>
      </p:sp>
      <p:sp>
        <p:nvSpPr>
          <p:cNvPr id="12" name="Date Placeholder 5"/>
          <p:cNvSpPr txBox="1">
            <a:spLocks/>
          </p:cNvSpPr>
          <p:nvPr/>
        </p:nvSpPr>
        <p:spPr>
          <a:xfrm>
            <a:off x="10431749" y="9043699"/>
            <a:ext cx="2595885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1075334" rtl="0" eaLnBrk="1" latinLnBrk="0" hangingPunct="1">
              <a:defRPr sz="945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532563" y="6464523"/>
          <a:ext cx="5646738" cy="623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3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58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Granskare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Utförande student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Kurslärare</a:t>
                      </a:r>
                      <a:endParaRPr lang="sv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220">
                <a:tc>
                  <a:txBody>
                    <a:bodyPr/>
                    <a:lstStyle/>
                    <a:p>
                      <a:pPr marL="0" algn="l" defTabSz="960120" rtl="0" eaLnBrk="1" latinLnBrk="0" hangingPunct="1"/>
                      <a:endParaRPr lang="sv-SE" sz="1400" b="1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60120" rtl="0" eaLnBrk="1" latinLnBrk="0" hangingPunct="1"/>
                      <a:endParaRPr lang="sv-SE" sz="1400" b="1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60120" rtl="0" eaLnBrk="1" latinLnBrk="0" hangingPunct="1"/>
                      <a:r>
                        <a:rPr lang="sv-SE" sz="1400" b="1" kern="1200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K.Hedstrand</a:t>
                      </a:r>
                      <a:endParaRPr lang="sv-SE" sz="1400" b="1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212182"/>
              </p:ext>
            </p:extLst>
          </p:nvPr>
        </p:nvGraphicFramePr>
        <p:xfrm>
          <a:off x="6529388" y="7171003"/>
          <a:ext cx="4114452" cy="623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58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Benämning</a:t>
                      </a:r>
                      <a:r>
                        <a:rPr lang="sv-SE" sz="1400" baseline="0" dirty="0" smtClean="0"/>
                        <a:t> uppgift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Inlämningsnummer</a:t>
                      </a:r>
                      <a:endParaRPr lang="sv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220">
                <a:tc>
                  <a:txBody>
                    <a:bodyPr/>
                    <a:lstStyle/>
                    <a:p>
                      <a:pPr marL="0" algn="l" defTabSz="960120" rtl="0" eaLnBrk="1" latinLnBrk="0" hangingPunct="1"/>
                      <a:r>
                        <a:rPr lang="sv-SE" sz="1400" b="1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Uppgift </a:t>
                      </a:r>
                      <a:r>
                        <a:rPr lang="sv-SE" sz="1400" b="1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endParaRPr lang="sv-SE" sz="1400" b="1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60120" rtl="0" eaLnBrk="1" latinLnBrk="0" hangingPunct="1"/>
                      <a:r>
                        <a:rPr lang="sv-SE" sz="1400" b="1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Inlämning</a:t>
                      </a:r>
                      <a:r>
                        <a:rPr lang="sv-SE" sz="1400" b="1" kern="1200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400" b="1" kern="1200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xx</a:t>
                      </a:r>
                      <a:endParaRPr lang="sv-SE" sz="1400" b="1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44600"/>
              </p:ext>
            </p:extLst>
          </p:nvPr>
        </p:nvGraphicFramePr>
        <p:xfrm>
          <a:off x="6529388" y="7880899"/>
          <a:ext cx="4114453" cy="623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4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54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58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Termin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err="1" smtClean="0"/>
                        <a:t>Kurskod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Rev</a:t>
                      </a:r>
                      <a:endParaRPr lang="sv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220">
                <a:tc>
                  <a:txBody>
                    <a:bodyPr/>
                    <a:lstStyle/>
                    <a:p>
                      <a:pPr marL="0" algn="l" defTabSz="960120" rtl="0" eaLnBrk="1" latinLnBrk="0" hangingPunct="1"/>
                      <a:r>
                        <a:rPr lang="sv-SE" sz="1400" b="1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</a:t>
                      </a:r>
                      <a:endParaRPr lang="sv-SE" sz="1400" b="1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60120" rtl="0" eaLnBrk="1" latinLnBrk="0" hangingPunct="1"/>
                      <a:r>
                        <a:rPr lang="sv-SE" sz="1400" b="1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sv-SE" sz="1400" b="1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60120" rtl="0" eaLnBrk="1" latinLnBrk="0" hangingPunct="1"/>
                      <a:r>
                        <a:rPr lang="sv-SE" sz="1400" b="1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</a:t>
                      </a:r>
                      <a:endParaRPr lang="sv-SE" sz="1400" b="1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Platshållare för innehåll 2"/>
          <p:cNvSpPr>
            <a:spLocks noGrp="1"/>
          </p:cNvSpPr>
          <p:nvPr>
            <p:ph sz="half" idx="2"/>
          </p:nvPr>
        </p:nvSpPr>
        <p:spPr>
          <a:xfrm>
            <a:off x="6528816" y="519485"/>
            <a:ext cx="5646619" cy="5773739"/>
          </a:xfrm>
        </p:spPr>
        <p:txBody>
          <a:bodyPr/>
          <a:lstStyle/>
          <a:p>
            <a:r>
              <a:rPr lang="sv-SE" dirty="0"/>
              <a:t>”Egen beskrivning av sketchstrategi</a:t>
            </a:r>
            <a:r>
              <a:rPr lang="sv-SE" dirty="0" smtClean="0"/>
              <a:t>”</a:t>
            </a:r>
            <a:endParaRPr lang="sv-SE" dirty="0"/>
          </a:p>
        </p:txBody>
      </p:sp>
      <p:sp>
        <p:nvSpPr>
          <p:cNvPr id="16" name="textruta 15"/>
          <p:cNvSpPr txBox="1"/>
          <p:nvPr/>
        </p:nvSpPr>
        <p:spPr>
          <a:xfrm>
            <a:off x="10770762" y="7584959"/>
            <a:ext cx="1713674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Företagslogga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807765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master_KTH" id="{B3D8EEF5-92D5-B84F-B175-68E3185F5549}" vid="{5D122427-1E01-2E49-90C4-B4D42E87C2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Slidemaster_KTH</Template>
  <TotalTime>4720</TotalTime>
  <Words>71</Words>
  <Application>Microsoft Office PowerPoint</Application>
  <PresentationFormat>A3 (297 x 420 mm)</PresentationFormat>
  <Paragraphs>41</Paragraphs>
  <Slides>3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2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Mall CAD Inlämning 1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Mall redovisningsunderlag</dc:title>
  <dc:creator>Kim Hedstrand</dc:creator>
  <cp:lastModifiedBy>Kim Hedstrand</cp:lastModifiedBy>
  <cp:revision>54</cp:revision>
  <cp:lastPrinted>2015-12-18T15:53:43Z</cp:lastPrinted>
  <dcterms:created xsi:type="dcterms:W3CDTF">2015-12-16T10:21:09Z</dcterms:created>
  <dcterms:modified xsi:type="dcterms:W3CDTF">2017-03-24T14:27:42Z</dcterms:modified>
</cp:coreProperties>
</file>