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5"/>
  </p:notes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6"/>
    <p:restoredTop sz="94808"/>
  </p:normalViewPr>
  <p:slideViewPr>
    <p:cSldViewPr snapToGrid="0" snapToObjects="1">
      <p:cViewPr>
        <p:scale>
          <a:sx n="200" d="100"/>
          <a:sy n="200" d="100"/>
        </p:scale>
        <p:origin x="-9126" y="-8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20E0C-ECC8-FA49-BACE-3268E24F08B6}" type="datetimeFigureOut">
              <a:rPr lang="sv-SE" smtClean="0"/>
              <a:t>2017-03-27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2D849-F79C-3E4F-BB29-25B94E655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796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D849-F79C-3E4F-BB29-25B94E655C8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4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D849-F79C-3E4F-BB29-25B94E655C89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69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4" y="8961120"/>
            <a:ext cx="12798266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8868043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144" y="1062533"/>
            <a:ext cx="10561320" cy="49926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400" spc="-53" baseline="0">
                <a:solidFill>
                  <a:schemeClr val="accent2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54" y="6237869"/>
            <a:ext cx="10561320" cy="16002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520" cap="all" spc="21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80060" indent="0" algn="ctr">
              <a:buNone/>
              <a:defRPr sz="252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sv-S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BDC7-1F24-C248-9E32-B939130D3531}" type="datetime1">
              <a:rPr lang="sv-SE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68041" y="6080760"/>
            <a:ext cx="103692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934200"/>
            <a:ext cx="12798266" cy="26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6881106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5" y="7104888"/>
            <a:ext cx="10619327" cy="1152144"/>
          </a:xfrm>
        </p:spPr>
        <p:txBody>
          <a:bodyPr lIns="91440" tIns="0" rIns="91440" bIns="0" anchor="b">
            <a:noAutofit/>
          </a:bodyPr>
          <a:lstStyle>
            <a:lvl1pPr>
              <a:defRPr sz="3780" b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0"/>
            <a:ext cx="12801584" cy="688110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8269834"/>
            <a:ext cx="10618927" cy="83210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30"/>
              </a:spcAft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3197-67A4-FC43-AA29-4096073FD0D0}" type="datetime1">
              <a:rPr lang="sv-SE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2896-5395-A349-9BA4-8302291324C2}" type="datetime1">
              <a:rPr lang="sv-SE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4" y="8961120"/>
            <a:ext cx="12798266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8868043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77223"/>
            <a:ext cx="2760345" cy="8063857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77223"/>
            <a:ext cx="8121015" cy="8063857"/>
          </a:xfrm>
        </p:spPr>
        <p:txBody>
          <a:bodyPr vert="eaVert" lIns="45720" tIns="0" rIns="45720" bIns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0882-0919-6442-8B6E-6741559C5458}" type="datetime1">
              <a:rPr lang="sv-SE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4908-8D8C-484F-AB46-83F38EEEC834}" type="datetime1">
              <a:rPr lang="sv-SE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4" y="8961120"/>
            <a:ext cx="12798266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8868043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1062533"/>
            <a:ext cx="10561320" cy="499262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6234379"/>
            <a:ext cx="10561320" cy="16002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520" cap="all" spc="210" baseline="0">
                <a:solidFill>
                  <a:schemeClr val="tx2"/>
                </a:solidFill>
                <a:latin typeface="+mj-lt"/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1A0C-B259-FB43-88AC-34A6BAD6621F}" type="datetime1">
              <a:rPr lang="sv-SE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68041" y="6080760"/>
            <a:ext cx="103692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5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52144" y="401245"/>
            <a:ext cx="10561320" cy="2031060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142" y="2584028"/>
            <a:ext cx="5184648" cy="5632704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8816" y="2584029"/>
            <a:ext cx="5184648" cy="5632704"/>
          </a:xfrm>
        </p:spPr>
        <p:txBody>
          <a:bodyPr/>
          <a:lstStyle/>
          <a:p>
            <a:pPr lvl="0"/>
            <a:r>
              <a:rPr lang="sv-SE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7082-969C-E14E-A347-27DC7AD32454}" type="datetime1">
              <a:rPr lang="sv-SE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52144" y="401245"/>
            <a:ext cx="10561320" cy="2031060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2584473"/>
            <a:ext cx="5184648" cy="103079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00" b="0" cap="all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" y="3615268"/>
            <a:ext cx="5184648" cy="472948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8816" y="2584473"/>
            <a:ext cx="5184648" cy="103079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00" b="0" cap="all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8816" y="3615268"/>
            <a:ext cx="5184648" cy="472948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AAEB-732F-FB4A-B2FB-52F2A8AF4C60}" type="datetime1">
              <a:rPr lang="sv-SE" smtClean="0"/>
              <a:t>2017-03-27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4024-3DF6-3641-B0A1-EFCFAA0492EF}" type="datetime1">
              <a:rPr lang="sv-SE" smtClean="0"/>
              <a:t>2017-03-27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57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4" y="8961120"/>
            <a:ext cx="12798266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8868043"/>
            <a:ext cx="12798266" cy="89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2EE6-B8B6-774F-B036-3B9D36793A32}" type="datetime1">
              <a:rPr lang="sv-SE" smtClean="0"/>
              <a:t>2017-03-27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84421" y="519486"/>
            <a:ext cx="5752369" cy="7697246"/>
          </a:xfr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528816" y="519485"/>
            <a:ext cx="5646619" cy="7697248"/>
          </a:xfr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253331" cy="960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242075" y="0"/>
            <a:ext cx="67208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832103"/>
            <a:ext cx="3360420" cy="3200400"/>
          </a:xfrm>
        </p:spPr>
        <p:txBody>
          <a:bodyPr anchor="b">
            <a:normAutofit/>
          </a:bodyPr>
          <a:lstStyle>
            <a:lvl1pPr>
              <a:defRPr sz="3780" b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630" y="1024128"/>
            <a:ext cx="6816852" cy="7360920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4096512"/>
            <a:ext cx="3360420" cy="473077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8787" y="9043700"/>
            <a:ext cx="2749436" cy="511175"/>
          </a:xfrm>
        </p:spPr>
        <p:txBody>
          <a:bodyPr/>
          <a:lstStyle>
            <a:lvl1pPr algn="l">
              <a:defRPr/>
            </a:lvl1pPr>
          </a:lstStyle>
          <a:p>
            <a:fld id="{3DC393D8-525A-5F47-AFB1-D640650D97E3}" type="datetime1">
              <a:rPr lang="sv-SE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40630" y="9043700"/>
            <a:ext cx="4880610" cy="51117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E90C0-B68D-7A4A-858A-83FF901C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8961120"/>
            <a:ext cx="1280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8868042"/>
            <a:ext cx="12801584" cy="93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144" y="401245"/>
            <a:ext cx="10561320" cy="20310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2584028"/>
            <a:ext cx="10561320" cy="56327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144" y="9043700"/>
            <a:ext cx="259588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rgbClr val="FFFFFF"/>
                </a:solidFill>
              </a:defRPr>
            </a:lvl1pPr>
          </a:lstStyle>
          <a:p>
            <a:fld id="{E149DDC7-343B-2948-A7DF-E61F82A5F188}" type="datetime1">
              <a:rPr lang="sv-SE" smtClean="0"/>
              <a:t>2017-03-27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0494" y="9043700"/>
            <a:ext cx="506394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5482" y="9043700"/>
            <a:ext cx="137762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rgbClr val="FFFFFF"/>
                </a:solidFill>
              </a:defRPr>
            </a:lvl1pPr>
          </a:lstStyle>
          <a:p>
            <a:fld id="{883E90C0-B68D-7A4A-858A-83FF901CD2B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53209" y="2432983"/>
            <a:ext cx="10465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61" r:id="rId8"/>
    <p:sldLayoutId id="2147483757" r:id="rId9"/>
    <p:sldLayoutId id="2147483758" r:id="rId10"/>
    <p:sldLayoutId id="2147483759" r:id="rId11"/>
    <p:sldLayoutId id="2147483760" r:id="rId12"/>
  </p:sldLayoutIdLst>
  <p:hf sldNum="0" hdr="0"/>
  <p:txStyles>
    <p:titleStyle>
      <a:lvl1pPr algn="l" defTabSz="960120" rtl="0" eaLnBrk="1" latinLnBrk="0" hangingPunct="1">
        <a:lnSpc>
          <a:spcPct val="85000"/>
        </a:lnSpc>
        <a:spcBef>
          <a:spcPct val="0"/>
        </a:spcBef>
        <a:buNone/>
        <a:defRPr sz="5040" kern="1200" spc="-53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960120" rtl="0" eaLnBrk="1" latinLnBrk="0" hangingPunct="1">
        <a:lnSpc>
          <a:spcPct val="90000"/>
        </a:lnSpc>
        <a:spcBef>
          <a:spcPts val="1260"/>
        </a:spcBef>
        <a:spcAft>
          <a:spcPts val="21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03250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95274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87298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79322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5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6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7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Mall </a:t>
            </a:r>
            <a:r>
              <a:rPr lang="en-US" dirty="0" smtClean="0"/>
              <a:t>CADÖ </a:t>
            </a:r>
            <a:r>
              <a:rPr lang="en-US" dirty="0" err="1" smtClean="0"/>
              <a:t>Projektuppgift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ML1302, VT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6D94-E160-4342-9403-1E392E2E43BD}" type="datetime1">
              <a:rPr lang="sv-SE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0" y="9043988"/>
            <a:ext cx="2595563" cy="511175"/>
          </a:xfrm>
        </p:spPr>
        <p:txBody>
          <a:bodyPr/>
          <a:lstStyle/>
          <a:p>
            <a:fld id="{CD962B79-5195-A74C-96F5-240051AC7E59}" type="datetime1">
              <a:rPr lang="sv-SE" sz="1800" smtClean="0"/>
              <a:t>2017-03-27</a:t>
            </a:fld>
            <a:endParaRPr lang="en-US" sz="1800" dirty="0"/>
          </a:p>
        </p:txBody>
      </p:sp>
      <p:graphicFrame>
        <p:nvGraphicFramePr>
          <p:cNvPr id="15" name="Content Placeholder 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06003451"/>
              </p:ext>
            </p:extLst>
          </p:nvPr>
        </p:nvGraphicFramePr>
        <p:xfrm>
          <a:off x="8562902" y="139699"/>
          <a:ext cx="4098996" cy="7821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208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Strategi (Här beskriver ni varför</a:t>
                      </a:r>
                      <a:r>
                        <a:rPr lang="sv-SE" sz="1200" baseline="0" dirty="0" smtClean="0"/>
                        <a:t> ni gjort på ett visst sätt och om det finns någon framtida tanke. (Inte vilka knappar som använts.)</a:t>
                      </a:r>
                      <a:endParaRPr lang="sv-SE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1623">
                <a:tc>
                  <a:txBody>
                    <a:bodyPr/>
                    <a:lstStyle/>
                    <a:p>
                      <a:pPr algn="l"/>
                      <a:r>
                        <a:rPr lang="sv-SE" sz="1000" i="1" dirty="0" smtClean="0"/>
                        <a:t>Detaljer:</a:t>
                      </a:r>
                    </a:p>
                    <a:p>
                      <a:pPr algn="l"/>
                      <a:r>
                        <a:rPr lang="sv-SE" sz="1000" i="1" dirty="0" smtClean="0"/>
                        <a:t>Beskriv hur detaljerna växt fram. Hänvisa till varför specifika features har använts i de olika</a:t>
                      </a:r>
                      <a:r>
                        <a:rPr lang="sv-SE" sz="1000" i="1" baseline="0" dirty="0" smtClean="0"/>
                        <a:t> fallen. Beskriv varför </a:t>
                      </a:r>
                      <a:r>
                        <a:rPr lang="sv-SE" sz="1000" i="1" baseline="0" dirty="0" err="1" smtClean="0"/>
                        <a:t>modellträdet</a:t>
                      </a:r>
                      <a:r>
                        <a:rPr lang="sv-SE" sz="1000" i="1" baseline="0" dirty="0" smtClean="0"/>
                        <a:t> ser ut som det gör. Tänk tillverkning, flexibilitet, robusthet, Vad mer kan ni framhäva av er strategi/metodik m.m.</a:t>
                      </a:r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r>
                        <a:rPr lang="sv-SE" sz="1000" i="1" baseline="0" dirty="0" smtClean="0"/>
                        <a:t>Sammanställningar:</a:t>
                      </a:r>
                    </a:p>
                    <a:p>
                      <a:pPr algn="l"/>
                      <a:r>
                        <a:rPr lang="sv-SE" sz="1000" i="1" baseline="0" dirty="0" smtClean="0"/>
                        <a:t>Exempel på vad ni formulerar här:</a:t>
                      </a:r>
                    </a:p>
                    <a:p>
                      <a:pPr marL="0" marR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i="1" baseline="0" dirty="0" smtClean="0"/>
                        <a:t>Beskriv hur sammanställningen tagit form. Varför har komponenterna monterats i en viss ordning. Hur har modulindelning utförts? Vad mer kan ni framhäva av er strategi/metodik m.m.</a:t>
                      </a:r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r>
                        <a:rPr lang="sv-SE" sz="1000" i="1" baseline="0" dirty="0" smtClean="0"/>
                        <a:t>Ritningar:</a:t>
                      </a:r>
                    </a:p>
                    <a:p>
                      <a:pPr marL="0" marR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i="1" baseline="0" dirty="0" smtClean="0"/>
                        <a:t>Exempel på Beskriv varför en viss </a:t>
                      </a:r>
                      <a:r>
                        <a:rPr lang="sv-SE" sz="1000" i="1" baseline="0" dirty="0" err="1" smtClean="0"/>
                        <a:t>huvudvy</a:t>
                      </a:r>
                      <a:r>
                        <a:rPr lang="sv-SE" sz="1000" i="1" baseline="0" dirty="0" smtClean="0"/>
                        <a:t> valts. Hur har måttsättningen tagits fram med hänseende till tänkt tillverkningsmetod. Varför har snitt valts. Vad mer kan ni framhäva av er strategi/metodik m.m.</a:t>
                      </a:r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endParaRPr lang="sv-SE" sz="1000" i="1" baseline="0" dirty="0" smtClean="0"/>
                    </a:p>
                    <a:p>
                      <a:pPr algn="l"/>
                      <a:r>
                        <a:rPr lang="sv-SE" sz="1000" i="1" baseline="0" dirty="0" smtClean="0"/>
                        <a:t>Beskriv er relationsstyrda del.  Varför är den gjord. Vad är syftet? Hur är den gjord? Presentera den även med bilder på nästa </a:t>
                      </a:r>
                      <a:r>
                        <a:rPr lang="sv-SE" sz="1000" i="1" baseline="0" dirty="0" smtClean="0"/>
                        <a:t>sida, Presentera era automatiseringar och konfigurationsinställningar.</a:t>
                      </a:r>
                      <a:endParaRPr lang="sv-SE" sz="1000" i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Date Placeholder 5"/>
          <p:cNvSpPr txBox="1">
            <a:spLocks/>
          </p:cNvSpPr>
          <p:nvPr/>
        </p:nvSpPr>
        <p:spPr>
          <a:xfrm>
            <a:off x="10431749" y="9043699"/>
            <a:ext cx="259588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75334" rtl="0" eaLnBrk="1" latinLnBrk="0" hangingPunct="1">
              <a:defRPr sz="945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32982"/>
              </p:ext>
            </p:extLst>
          </p:nvPr>
        </p:nvGraphicFramePr>
        <p:xfrm>
          <a:off x="8562902" y="7945930"/>
          <a:ext cx="4098996" cy="45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94"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Granskare</a:t>
                      </a:r>
                      <a:endParaRPr lang="sv-SE" sz="1000" dirty="0"/>
                    </a:p>
                  </a:txBody>
                  <a:tcPr marL="67378" marR="67378" marT="33689" marB="33689"/>
                </a:tc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Utförande student</a:t>
                      </a:r>
                      <a:endParaRPr lang="sv-SE" sz="1000" dirty="0"/>
                    </a:p>
                  </a:txBody>
                  <a:tcPr marL="67378" marR="67378" marT="33689" marB="33689"/>
                </a:tc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Kurslärare</a:t>
                      </a:r>
                      <a:endParaRPr lang="sv-SE" sz="1000" dirty="0"/>
                    </a:p>
                  </a:txBody>
                  <a:tcPr marL="67378" marR="67378" marT="33689" marB="33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83"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endParaRPr lang="sv-SE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78" marR="67378" marT="33689" marB="33689"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endParaRPr lang="sv-SE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78" marR="67378" marT="33689" marB="33689"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000" b="1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K.Hedstrand</a:t>
                      </a:r>
                      <a:endParaRPr lang="sv-SE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78" marR="67378" marT="33689" marB="3368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55517"/>
              </p:ext>
            </p:extLst>
          </p:nvPr>
        </p:nvGraphicFramePr>
        <p:xfrm>
          <a:off x="8562904" y="8441886"/>
          <a:ext cx="3031762" cy="498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124"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Benämning</a:t>
                      </a:r>
                      <a:r>
                        <a:rPr lang="sv-SE" sz="1000" baseline="0" dirty="0" smtClean="0"/>
                        <a:t> uppgift</a:t>
                      </a:r>
                      <a:endParaRPr lang="sv-SE" sz="1000" dirty="0"/>
                    </a:p>
                  </a:txBody>
                  <a:tcPr marL="67378" marR="67378" marT="33689" marB="33689"/>
                </a:tc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Inlämningsnummer</a:t>
                      </a:r>
                      <a:endParaRPr lang="sv-SE" sz="1000" dirty="0"/>
                    </a:p>
                  </a:txBody>
                  <a:tcPr marL="67378" marR="67378" marT="33689" marB="33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83"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0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Projekt </a:t>
                      </a:r>
                      <a:r>
                        <a:rPr lang="sv-SE" sz="10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Lego</a:t>
                      </a:r>
                      <a:endParaRPr lang="sv-SE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78" marR="67378" marT="33689" marB="33689"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0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CADÖ</a:t>
                      </a:r>
                      <a:r>
                        <a:rPr lang="sv-SE" sz="1000" b="1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Projektuppgift</a:t>
                      </a:r>
                      <a:endParaRPr lang="sv-SE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78" marR="67378" marT="33689" marB="3368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62062"/>
              </p:ext>
            </p:extLst>
          </p:nvPr>
        </p:nvGraphicFramePr>
        <p:xfrm>
          <a:off x="8562903" y="8954626"/>
          <a:ext cx="3031763" cy="45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94"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Termin</a:t>
                      </a:r>
                      <a:endParaRPr lang="sv-SE" sz="1000" dirty="0"/>
                    </a:p>
                  </a:txBody>
                  <a:tcPr marL="67378" marR="67378" marT="33689" marB="33689"/>
                </a:tc>
                <a:tc>
                  <a:txBody>
                    <a:bodyPr/>
                    <a:lstStyle/>
                    <a:p>
                      <a:r>
                        <a:rPr lang="sv-SE" sz="1000" dirty="0" err="1" smtClean="0"/>
                        <a:t>Kurskod</a:t>
                      </a:r>
                      <a:endParaRPr lang="sv-SE" sz="1000" dirty="0"/>
                    </a:p>
                  </a:txBody>
                  <a:tcPr marL="67378" marR="67378" marT="33689" marB="33689"/>
                </a:tc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Rev</a:t>
                      </a:r>
                      <a:endParaRPr lang="sv-SE" sz="1000" dirty="0"/>
                    </a:p>
                  </a:txBody>
                  <a:tcPr marL="67378" marR="67378" marT="33689" marB="33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83"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0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VT17</a:t>
                      </a:r>
                      <a:endParaRPr lang="sv-SE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78" marR="67378" marT="33689" marB="33689"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0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ML1302</a:t>
                      </a:r>
                      <a:endParaRPr lang="sv-SE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78" marR="67378" marT="33689" marB="33689"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0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sv-SE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78" marR="67378" marT="33689" marB="3368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ontent Placeholder 3"/>
          <p:cNvSpPr txBox="1">
            <a:spLocks/>
          </p:cNvSpPr>
          <p:nvPr/>
        </p:nvSpPr>
        <p:spPr>
          <a:xfrm>
            <a:off x="139700" y="139699"/>
            <a:ext cx="8229599" cy="2794001"/>
          </a:xfrm>
          <a:prstGeom prst="rect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96012" indent="-96012" algn="l" defTabSz="960120" rtl="0" eaLnBrk="1" latinLnBrk="0" hangingPunct="1">
              <a:lnSpc>
                <a:spcPct val="90000"/>
              </a:lnSpc>
              <a:spcBef>
                <a:spcPts val="1260"/>
              </a:spcBef>
              <a:spcAft>
                <a:spcPts val="21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3250" indent="-192024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89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5274" indent="-192024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87298" indent="-192024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9322" indent="-192024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55000" indent="-240030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65000" indent="-240030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75000" indent="-240030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5000" indent="-240030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dirty="0" smtClean="0"/>
              <a:t>Klipp in tydliga bilder på de </a:t>
            </a:r>
            <a:r>
              <a:rPr lang="sv-SE" dirty="0" smtClean="0"/>
              <a:t>3 </a:t>
            </a:r>
            <a:r>
              <a:rPr lang="sv-SE" dirty="0" smtClean="0"/>
              <a:t>detaljerna samt deras </a:t>
            </a:r>
            <a:r>
              <a:rPr lang="sv-SE" dirty="0" err="1" smtClean="0"/>
              <a:t>modellträd</a:t>
            </a:r>
            <a:r>
              <a:rPr lang="sv-SE" dirty="0" smtClean="0"/>
              <a:t>.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139701" y="2933701"/>
            <a:ext cx="4114799" cy="2997200"/>
          </a:xfrm>
          <a:prstGeom prst="rect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96012" indent="-96012" algn="l" defTabSz="960120" rtl="0" eaLnBrk="1" latinLnBrk="0" hangingPunct="1">
              <a:lnSpc>
                <a:spcPct val="90000"/>
              </a:lnSpc>
              <a:spcBef>
                <a:spcPts val="1260"/>
              </a:spcBef>
              <a:spcAft>
                <a:spcPts val="21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3250" indent="-192024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89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5274" indent="-192024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87298" indent="-192024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9322" indent="-192024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55000" indent="-240030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65000" indent="-240030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75000" indent="-240030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5000" indent="-240030" algn="l" defTabSz="960120" rtl="0" eaLnBrk="1" latinLnBrk="0" hangingPunct="1">
              <a:lnSpc>
                <a:spcPct val="90000"/>
              </a:lnSpc>
              <a:spcBef>
                <a:spcPts val="210"/>
              </a:spcBef>
              <a:spcAft>
                <a:spcPts val="420"/>
              </a:spcAft>
              <a:buClr>
                <a:schemeClr val="accent1"/>
              </a:buClr>
              <a:buFont typeface="Calibri" pitchFamily="34" charset="0"/>
              <a:buChar char="◦"/>
              <a:defRPr sz="147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dirty="0" smtClean="0"/>
              <a:t>Klipp in bilder på sammanställning + sammanställningens </a:t>
            </a:r>
            <a:r>
              <a:rPr lang="sv-SE" dirty="0" err="1" smtClean="0"/>
              <a:t>modellträd</a:t>
            </a:r>
            <a:r>
              <a:rPr lang="sv-SE" dirty="0" smtClean="0"/>
              <a:t>.</a:t>
            </a:r>
          </a:p>
        </p:txBody>
      </p:sp>
      <p:sp>
        <p:nvSpPr>
          <p:cNvPr id="4" name="L-Shape 3"/>
          <p:cNvSpPr/>
          <p:nvPr/>
        </p:nvSpPr>
        <p:spPr>
          <a:xfrm flipH="1">
            <a:off x="139699" y="2933700"/>
            <a:ext cx="8229598" cy="6480002"/>
          </a:xfrm>
          <a:prstGeom prst="corner">
            <a:avLst>
              <a:gd name="adj1" fmla="val 53528"/>
              <a:gd name="adj2" fmla="val 633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Klipp in bilder på de ritningar som tagits fram enligt </a:t>
            </a:r>
            <a:r>
              <a:rPr lang="sv-S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uppdragsbeskrivning. Säkerställ att </a:t>
            </a:r>
            <a:r>
              <a:rPr lang="sv-S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kvalitén </a:t>
            </a:r>
            <a:r>
              <a:rPr lang="sv-S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blir bra i PDF-format.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0" y="9043988"/>
            <a:ext cx="2595563" cy="511175"/>
          </a:xfrm>
        </p:spPr>
        <p:txBody>
          <a:bodyPr/>
          <a:lstStyle/>
          <a:p>
            <a:fld id="{CD962B79-5195-A74C-96F5-240051AC7E59}" type="datetime1">
              <a:rPr lang="sv-SE" sz="1800" smtClean="0"/>
              <a:t>2017-03-27</a:t>
            </a:fld>
            <a:endParaRPr lang="en-US" sz="1800" dirty="0"/>
          </a:p>
        </p:txBody>
      </p:sp>
      <p:sp>
        <p:nvSpPr>
          <p:cNvPr id="12" name="Date Placeholder 5"/>
          <p:cNvSpPr txBox="1">
            <a:spLocks/>
          </p:cNvSpPr>
          <p:nvPr/>
        </p:nvSpPr>
        <p:spPr>
          <a:xfrm>
            <a:off x="10431749" y="9043699"/>
            <a:ext cx="259588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75334" rtl="0" eaLnBrk="1" latinLnBrk="0" hangingPunct="1">
              <a:defRPr sz="945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04391"/>
              </p:ext>
            </p:extLst>
          </p:nvPr>
        </p:nvGraphicFramePr>
        <p:xfrm>
          <a:off x="9566638" y="8938923"/>
          <a:ext cx="3031762" cy="45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94"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Namn</a:t>
                      </a:r>
                      <a:endParaRPr lang="sv-SE" sz="1000" dirty="0"/>
                    </a:p>
                  </a:txBody>
                  <a:tcPr marL="67378" marR="67378" marT="33689" marB="33689"/>
                </a:tc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Inlämningsnummer</a:t>
                      </a:r>
                      <a:endParaRPr lang="sv-SE" sz="1000" dirty="0"/>
                    </a:p>
                  </a:txBody>
                  <a:tcPr marL="67378" marR="67378" marT="33689" marB="33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83"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0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sv-SE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78" marR="67378" marT="33689" marB="33689" anchor="ctr"/>
                </a:tc>
                <a:tc>
                  <a:txBody>
                    <a:bodyPr/>
                    <a:lstStyle/>
                    <a:p>
                      <a:pPr marL="0" algn="l" defTabSz="960120" rtl="0" eaLnBrk="1" latinLnBrk="0" hangingPunct="1"/>
                      <a:r>
                        <a:rPr lang="sv-SE" sz="1000" b="1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CADÖ</a:t>
                      </a:r>
                      <a:r>
                        <a:rPr lang="sv-SE" sz="1000" b="1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Projektuppgift</a:t>
                      </a:r>
                      <a:endParaRPr lang="sv-SE" sz="10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78" marR="67378" marT="33689" marB="3368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7781" y="3098800"/>
            <a:ext cx="10909300" cy="335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Beskrivning av vad denna sida ska innehålla:</a:t>
            </a:r>
          </a:p>
          <a:p>
            <a:endParaRPr lang="sv-SE" dirty="0" smtClean="0"/>
          </a:p>
          <a:p>
            <a:r>
              <a:rPr lang="sv-SE" dirty="0" smtClean="0"/>
              <a:t>Presentera </a:t>
            </a:r>
            <a:r>
              <a:rPr lang="sv-SE" dirty="0"/>
              <a:t>er färdiga lösning samt detaljbilder för att visa upp vad ni åstadkommit. Här presenteras även de lärdomar ni gjort som ni anser att andra </a:t>
            </a:r>
            <a:r>
              <a:rPr lang="sv-SE" dirty="0" smtClean="0"/>
              <a:t>studenter </a:t>
            </a:r>
            <a:r>
              <a:rPr lang="sv-SE" dirty="0"/>
              <a:t>kan ha nytta av.</a:t>
            </a:r>
          </a:p>
          <a:p>
            <a:r>
              <a:rPr lang="sv-SE" dirty="0"/>
              <a:t>Det står er fritt att forma/designa denna sida hur ni vill utöver det som presenteras i uppdragsbeskrivning </a:t>
            </a:r>
            <a:r>
              <a:rPr lang="sv-SE" dirty="0" err="1" smtClean="0"/>
              <a:t>sålänge</a:t>
            </a:r>
            <a:r>
              <a:rPr lang="sv-SE" dirty="0" smtClean="0"/>
              <a:t> den </a:t>
            </a:r>
            <a:r>
              <a:rPr lang="sv-SE" dirty="0"/>
              <a:t>redovisas tillsammans med första sidan i mallen som en </a:t>
            </a:r>
            <a:r>
              <a:rPr lang="sv-SE" dirty="0" smtClean="0"/>
              <a:t>sammansatt PDF i A3-format.</a:t>
            </a:r>
            <a:endParaRPr lang="sv-SE" dirty="0"/>
          </a:p>
          <a:p>
            <a:endParaRPr lang="sv-SE" dirty="0"/>
          </a:p>
          <a:p>
            <a:r>
              <a:rPr lang="sv-SE" dirty="0"/>
              <a:t>Denna sida är er huvudsida för den muntliga redovisningen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70127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master_KTH" id="{B3D8EEF5-92D5-B84F-B175-68E3185F5549}" vid="{5D122427-1E01-2E49-90C4-B4D42E87C2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Slidemaster_KTH</Template>
  <TotalTime>9779</TotalTime>
  <Words>341</Words>
  <Application>Microsoft Office PowerPoint</Application>
  <PresentationFormat>A3 (297 x 420 mm)</PresentationFormat>
  <Paragraphs>70</Paragraphs>
  <Slides>3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Mall CADÖ Projektuppgift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 redovisningsunderlag</dc:title>
  <dc:creator>Kim Hedstrand</dc:creator>
  <cp:lastModifiedBy>Kim Hedstrand</cp:lastModifiedBy>
  <cp:revision>64</cp:revision>
  <cp:lastPrinted>2015-12-18T15:53:43Z</cp:lastPrinted>
  <dcterms:created xsi:type="dcterms:W3CDTF">2015-12-16T10:21:09Z</dcterms:created>
  <dcterms:modified xsi:type="dcterms:W3CDTF">2017-03-27T11:04:58Z</dcterms:modified>
</cp:coreProperties>
</file>