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DD5-430C-491F-A5C7-1386DE1F1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595B0-ADD6-4287-A54F-F6FFF2961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0E586-9325-4738-9F93-22CE51E2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FE5B-3FAB-4ECC-8199-82F00B2A3A98}" type="datetimeFigureOut">
              <a:rPr lang="en-US" smtClean="0"/>
              <a:t>25/2/2022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4690-A20C-49ED-B9E9-C7D21F7F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8945-11BF-4961-B4E0-B70B65EC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912F-35CA-4D26-B01D-7138FD38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8B6D-8378-4A74-830C-27FC081E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11F67-7A81-4F66-A2D1-82F704552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E9FE-40B5-4A4C-9B6E-8D4838DB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FE5B-3FAB-4ECC-8199-82F00B2A3A98}" type="datetimeFigureOut">
              <a:rPr lang="en-US" smtClean="0"/>
              <a:t>25/2/2022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C9BE-EA82-4A7D-94CB-EDD7320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7C9AB-049D-448E-899C-C0F21C88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912F-35CA-4D26-B01D-7138FD38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5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25C53-3783-4562-B26D-E619689FB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0C8A9-E562-4BE4-8684-B0103977F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5810-8C77-46E5-8C93-976407D3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FE5B-3FAB-4ECC-8199-82F00B2A3A98}" type="datetimeFigureOut">
              <a:rPr lang="en-US" smtClean="0"/>
              <a:t>25/2/2022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1D93A-E900-4628-A76B-D80F0F59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2249-3A29-480F-A8AD-A24E52A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912F-35CA-4D26-B01D-7138FD38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01BB-5DE6-4588-8B30-AC1359B9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BB6A-13AD-483A-9D0D-077875FD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BE6B-274E-4980-80F5-AB0E49B8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FE5B-3FAB-4ECC-8199-82F00B2A3A98}" type="datetimeFigureOut">
              <a:rPr lang="en-US" smtClean="0"/>
              <a:t>25/2/2022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A2C8-8A3F-4997-87D5-263B7000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35F8-486E-483A-B9F5-53DABFB4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912F-35CA-4D26-B01D-7138FD38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2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DA0C-2883-4EAB-9C23-8DE74A34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2B5A0-7A9E-4884-A50B-8F68EE0DE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DDEC4-B5B7-4919-9064-B8E4C206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FE5B-3FAB-4ECC-8199-82F00B2A3A98}" type="datetimeFigureOut">
              <a:rPr lang="en-US" smtClean="0"/>
              <a:t>25/2/2022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AB99-66FB-466E-88F8-AA8D786E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A803-EAB8-46B4-BAF7-5ED18F90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912F-35CA-4D26-B01D-7138FD38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3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44E7-C04D-4A81-BA50-86C0F8BE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8C7C-1167-44BB-9701-5C24B5580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0D71A-36FE-4880-AB3A-128381219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F4E9C-FF1E-4FEC-A74A-D8E2CD5E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FE5B-3FAB-4ECC-8199-82F00B2A3A98}" type="datetimeFigureOut">
              <a:rPr lang="en-US" smtClean="0"/>
              <a:t>25/2/2022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03BCA-A029-4C80-B06A-3F1A1EDF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EAFFF-34CC-4DE9-A98C-7EC121B7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912F-35CA-4D26-B01D-7138FD38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D633-0A8E-459C-81FB-671EB2C8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B0670-E927-4502-BD0F-D473D993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5126A-5949-427E-B884-FAFF91E41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7C43E-13FB-4C57-B831-A943AEB96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05A94-71F6-4684-9CDE-348C2E9B2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3D303-0147-4243-BABA-1BFB4816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FE5B-3FAB-4ECC-8199-82F00B2A3A98}" type="datetimeFigureOut">
              <a:rPr lang="en-US" smtClean="0"/>
              <a:t>25/2/2022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A8E75-6E02-45D8-96F0-F3E44F4C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CBC6B-2274-46D5-9603-B7DAC5B3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912F-35CA-4D26-B01D-7138FD38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8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BB00-FEFA-4089-8A0E-7BD50BB6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1310E-0A20-4E54-B4D6-A0F5E067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FE5B-3FAB-4ECC-8199-82F00B2A3A98}" type="datetimeFigureOut">
              <a:rPr lang="en-US" smtClean="0"/>
              <a:t>25/2/2022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E54C9-2D2B-4D4E-B069-65A66AC2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0ADC9-C705-47F1-ACDD-2AD7A730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912F-35CA-4D26-B01D-7138FD38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0DB87-C4F2-407C-8C62-5276FBBB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FE5B-3FAB-4ECC-8199-82F00B2A3A98}" type="datetimeFigureOut">
              <a:rPr lang="en-US" smtClean="0"/>
              <a:t>25/2/2022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37A01-AEC2-42FC-9C36-C59F5385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DED56-6028-4EA9-ADF8-93846011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912F-35CA-4D26-B01D-7138FD38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FC7D-9358-4AC0-B3CA-159F86DE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C9ED-7255-403A-966A-C7FB5883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3D60-F87F-43DA-945F-FC7EDF549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E648-842D-4F14-BA03-4EE112D8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FE5B-3FAB-4ECC-8199-82F00B2A3A98}" type="datetimeFigureOut">
              <a:rPr lang="en-US" smtClean="0"/>
              <a:t>25/2/2022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734CD-32DE-4D56-A172-2FA5EE48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A86D3-0B03-498C-97EF-F4CDCC29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912F-35CA-4D26-B01D-7138FD38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6018-347A-4026-B04C-5783C3FB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84E90-C00A-422B-B31C-43E130AB5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9E83A-2CD4-48B0-B478-50E37C83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04BFD-FE2D-48E8-94D0-ED7EB6CF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FE5B-3FAB-4ECC-8199-82F00B2A3A98}" type="datetimeFigureOut">
              <a:rPr lang="en-US" smtClean="0"/>
              <a:t>25/2/2022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CE433-7CEC-442F-8394-7B7EA6A7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F6AB4-AE05-4D32-8B21-6B67F2E6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912F-35CA-4D26-B01D-7138FD38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5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BB3FE-BA80-41B7-851D-99873F3F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96201-AC15-4040-8C60-429F6C67B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9FCF7-A164-44D3-9591-8E1B6D761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FE5B-3FAB-4ECC-8199-82F00B2A3A98}" type="datetimeFigureOut">
              <a:rPr lang="en-US" smtClean="0"/>
              <a:t>25/2/2022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D9DF-2E17-4FF1-9837-8ABDE7F15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C20B-D5E5-4181-834C-C6ADC0EF0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C912F-35CA-4D26-B01D-7138FD38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4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examples/vision/mnist_conv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8AEB-1871-47E2-8486-54AB72D4B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Attention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MNIST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69B4F-BB67-48BE-978B-238CCFD23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Dũng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6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2528-62C3-4538-8A2A-2CC769C6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E2DFA-AF9E-471A-8D8A-AAE9987D8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1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CNN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documentation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https://keras.io/examples/vision/mnist_convnet/</a:t>
            </a:r>
            <a:r>
              <a:rPr lang="en-US" dirty="0"/>
              <a:t> 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CNN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ra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parameters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-&gt; feed </a:t>
            </a:r>
            <a:r>
              <a:rPr lang="en-US" dirty="0" err="1"/>
              <a:t>vào</a:t>
            </a:r>
            <a:r>
              <a:rPr lang="en-US" dirty="0"/>
              <a:t> 1 layer Activation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</a:t>
            </a:r>
            <a:r>
              <a:rPr lang="en-US" dirty="0" err="1"/>
              <a:t>tới</a:t>
            </a:r>
            <a:r>
              <a:rPr lang="en-US" dirty="0"/>
              <a:t> 255 -&gt; </a:t>
            </a:r>
            <a:r>
              <a:rPr lang="en-US" dirty="0" err="1"/>
              <a:t>lấy</a:t>
            </a:r>
            <a:r>
              <a:rPr lang="en-US" dirty="0"/>
              <a:t> sigmoid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them 255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Self Multi – Head Attention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/>
              <a:t>channel của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 ta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.</a:t>
            </a:r>
          </a:p>
          <a:p>
            <a:r>
              <a:rPr lang="en-US" dirty="0"/>
              <a:t>Flatten </a:t>
            </a:r>
            <a:r>
              <a:rPr lang="en-US" dirty="0" err="1"/>
              <a:t>rồi</a:t>
            </a:r>
            <a:r>
              <a:rPr lang="en-US" dirty="0"/>
              <a:t> Dropout </a:t>
            </a:r>
            <a:r>
              <a:rPr lang="en-US" dirty="0" err="1"/>
              <a:t>tránh</a:t>
            </a:r>
            <a:r>
              <a:rPr lang="en-US" dirty="0"/>
              <a:t> overfitting, feed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mạng</a:t>
            </a:r>
            <a:r>
              <a:rPr lang="en-US" dirty="0"/>
              <a:t> fully – connected layer </a:t>
            </a:r>
            <a:r>
              <a:rPr lang="en-US" dirty="0" err="1"/>
              <a:t>giống</a:t>
            </a:r>
            <a:r>
              <a:rPr lang="en-US" dirty="0"/>
              <a:t> link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output layer </a:t>
            </a:r>
            <a:r>
              <a:rPr lang="en-US" dirty="0" err="1"/>
              <a:t>gồm</a:t>
            </a:r>
            <a:r>
              <a:rPr lang="en-US" dirty="0"/>
              <a:t> 10 classes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79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30C1-0D1A-408C-BE96-EB6D3812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C16A-0DB0-4BD5-B19F-0D724E5E9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83175" cy="4948037"/>
          </a:xfrm>
        </p:spPr>
        <p:txBody>
          <a:bodyPr>
            <a:normAutofit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xám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tới</a:t>
            </a:r>
            <a:r>
              <a:rPr lang="en-US" dirty="0"/>
              <a:t> 9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28 * 28 </a:t>
            </a:r>
          </a:p>
          <a:p>
            <a:r>
              <a:rPr lang="en-US" dirty="0"/>
              <a:t>Minh </a:t>
            </a:r>
            <a:r>
              <a:rPr lang="en-US" dirty="0" err="1"/>
              <a:t>hoạ</a:t>
            </a:r>
            <a:r>
              <a:rPr lang="en-US" dirty="0"/>
              <a:t>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Bao </a:t>
            </a:r>
            <a:r>
              <a:rPr lang="en-US" dirty="0" err="1"/>
              <a:t>gồm</a:t>
            </a:r>
            <a:r>
              <a:rPr lang="en-US" dirty="0"/>
              <a:t> 60000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Training </a:t>
            </a:r>
            <a:r>
              <a:rPr lang="en-US" dirty="0" err="1"/>
              <a:t>và</a:t>
            </a:r>
            <a:r>
              <a:rPr lang="en-US" dirty="0"/>
              <a:t> 10000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2569C-37C8-43D5-A15D-F81700FD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065" y="2334828"/>
            <a:ext cx="4249446" cy="31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35F3-902B-4292-9FD4-49D103D3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MNIST(2)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9C8012-CD16-4A85-853E-A92025DB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5000 </a:t>
            </a:r>
            <a:r>
              <a:rPr lang="en-US" dirty="0" err="1"/>
              <a:t>tới</a:t>
            </a:r>
            <a:r>
              <a:rPr lang="en-US" dirty="0"/>
              <a:t> 6000 </a:t>
            </a:r>
            <a:r>
              <a:rPr lang="en-US" dirty="0" err="1"/>
              <a:t>ảnh</a:t>
            </a:r>
            <a:r>
              <a:rPr lang="en-US" dirty="0"/>
              <a:t> 1 class -&gt;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2536A4-0E55-4190-B19C-DE269D057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178" y="2810696"/>
            <a:ext cx="5017643" cy="33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3401-CB29-4994-8185-7240F696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F8E8-E266-41D2-838E-3E021CD5C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NLP </a:t>
            </a:r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1 vector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. </a:t>
            </a:r>
          </a:p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vector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matrix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qua 3 </a:t>
            </a:r>
            <a:r>
              <a:rPr lang="en-US" dirty="0" err="1"/>
              <a:t>lớp</a:t>
            </a:r>
            <a:r>
              <a:rPr lang="en-US" dirty="0"/>
              <a:t> hidden layer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-&gt; 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queries – Q , keys - K </a:t>
            </a:r>
            <a:r>
              <a:rPr lang="en-US" dirty="0" err="1"/>
              <a:t>và</a:t>
            </a:r>
            <a:r>
              <a:rPr lang="en-US" dirty="0"/>
              <a:t> values - V : </a:t>
            </a:r>
          </a:p>
          <a:p>
            <a:pPr marL="0" indent="0">
              <a:buNone/>
            </a:pPr>
            <a:r>
              <a:rPr lang="en-US" dirty="0"/>
              <a:t>   +  Ta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query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keys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values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+ </a:t>
            </a:r>
            <a:r>
              <a:rPr lang="en-US" dirty="0" err="1"/>
              <a:t>Tìm</a:t>
            </a:r>
            <a:r>
              <a:rPr lang="en-US" dirty="0"/>
              <a:t> ra 1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261261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388B-A4AC-4D03-BECB-362FCB16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hoạ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Attention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A1534C-47DA-4F7F-A4C7-6AFBC8338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316" y="1825625"/>
            <a:ext cx="7277367" cy="4351338"/>
          </a:xfrm>
        </p:spPr>
      </p:pic>
    </p:spTree>
    <p:extLst>
      <p:ext uri="{BB962C8B-B14F-4D97-AF65-F5344CB8AC3E}">
        <p14:creationId xmlns:p14="http://schemas.microsoft.com/office/powerpoint/2010/main" val="334025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CD87-13FE-430D-AEC0-B20102BF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hoạ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Attention (2)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33F57-6EC2-4132-B563-02D9E4FCC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81" y="2552141"/>
            <a:ext cx="9059310" cy="2046492"/>
          </a:xfrm>
        </p:spPr>
      </p:pic>
    </p:spTree>
    <p:extLst>
      <p:ext uri="{BB962C8B-B14F-4D97-AF65-F5344CB8AC3E}">
        <p14:creationId xmlns:p14="http://schemas.microsoft.com/office/powerpoint/2010/main" val="15494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6FB6-B9B5-47BA-A350-6187DF32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70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diễn</a:t>
            </a:r>
            <a:r>
              <a:rPr lang="en-US" sz="3200" dirty="0"/>
              <a:t> </a:t>
            </a:r>
            <a:r>
              <a:rPr lang="en-US" sz="3200" dirty="0" err="1"/>
              <a:t>mối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X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toàn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Y </a:t>
            </a:r>
            <a:r>
              <a:rPr lang="en-US" sz="3200" dirty="0" err="1"/>
              <a:t>còn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(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bao </a:t>
            </a:r>
            <a:r>
              <a:rPr lang="en-US" sz="3200" dirty="0" err="1"/>
              <a:t>gồm</a:t>
            </a:r>
            <a:r>
              <a:rPr lang="en-US" sz="3200" dirty="0"/>
              <a:t> </a:t>
            </a:r>
            <a:r>
              <a:rPr lang="en-US" sz="3200" dirty="0" err="1"/>
              <a:t>cả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cùng</a:t>
            </a:r>
            <a:r>
              <a:rPr lang="en-US" sz="3200" dirty="0"/>
              <a:t> </a:t>
            </a:r>
            <a:r>
              <a:rPr lang="en-US" sz="3200" dirty="0" err="1"/>
              <a:t>loại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nó</a:t>
            </a:r>
            <a:r>
              <a:rPr lang="en-US" sz="3200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CA0160-F83F-4F4C-83AD-0CDD0747B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𝑉𝑎𝑙𝑢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ị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ể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Attention ta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ố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ữ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đầ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ố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ể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𝑡𝑟𝑜𝑛𝑔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ố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đượ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𝑜𝑠𝑎𝑢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𝑘h𝑖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ố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đượ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𝑘h𝑖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CA0160-F83F-4F4C-83AD-0CDD0747B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63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E55B-CC5F-43D5-9CDE-8E7C6D8C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- head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1E918-5E61-4F9E-95DC-899B1A1F6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0863" y="2563893"/>
            <a:ext cx="5317980" cy="2754556"/>
          </a:xfrm>
        </p:spPr>
      </p:pic>
    </p:spTree>
    <p:extLst>
      <p:ext uri="{BB962C8B-B14F-4D97-AF65-F5344CB8AC3E}">
        <p14:creationId xmlns:p14="http://schemas.microsoft.com/office/powerpoint/2010/main" val="7187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C2EE-CC6C-45FA-BBBF-4F595461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training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9908-EF57-4634-AD83-4FE6E4E0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1 vector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28 * 28 = 784,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1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784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(pixel) 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Attention,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hang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pixel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pixel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-&gt; ta </a:t>
            </a:r>
            <a:r>
              <a:rPr lang="en-US" dirty="0" err="1"/>
              <a:t>chuyển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vector . </a:t>
            </a:r>
          </a:p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feed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mạng</a:t>
            </a:r>
            <a:r>
              <a:rPr lang="en-US" dirty="0"/>
              <a:t> MLP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: </a:t>
            </a:r>
          </a:p>
          <a:p>
            <a:pPr>
              <a:buFontTx/>
              <a:buChar char="-"/>
            </a:pPr>
            <a:r>
              <a:rPr lang="en-US" dirty="0"/>
              <a:t>1 hidden layer </a:t>
            </a:r>
            <a:r>
              <a:rPr lang="en-US" dirty="0" err="1"/>
              <a:t>có</a:t>
            </a:r>
            <a:r>
              <a:rPr lang="en-US" dirty="0"/>
              <a:t> 128 nodes .</a:t>
            </a:r>
          </a:p>
          <a:p>
            <a:pPr>
              <a:buFontTx/>
              <a:buChar char="-"/>
            </a:pPr>
            <a:r>
              <a:rPr lang="en-US" dirty="0"/>
              <a:t>1 output layer </a:t>
            </a:r>
            <a:r>
              <a:rPr lang="en-US" dirty="0" err="1"/>
              <a:t>có</a:t>
            </a:r>
            <a:r>
              <a:rPr lang="en-US" dirty="0"/>
              <a:t> 10 </a:t>
            </a:r>
            <a:r>
              <a:rPr lang="en-US" dirty="0" err="1"/>
              <a:t>nốt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activation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10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10 </a:t>
            </a:r>
            <a:r>
              <a:rPr lang="en-US" dirty="0" err="1"/>
              <a:t>nốt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ra.</a:t>
            </a:r>
          </a:p>
        </p:txBody>
      </p:sp>
    </p:spTree>
    <p:extLst>
      <p:ext uri="{BB962C8B-B14F-4D97-AF65-F5344CB8AC3E}">
        <p14:creationId xmlns:p14="http://schemas.microsoft.com/office/powerpoint/2010/main" val="200261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7429</TotalTime>
  <Words>768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Sử dụng cơ chế Attention phân loại bộ dữ liệu ảnh chữ viết tay MNIST</vt:lpstr>
      <vt:lpstr>Bộ dữ liệu MNIST</vt:lpstr>
      <vt:lpstr>Bộ dữ liệu MNIST(2)</vt:lpstr>
      <vt:lpstr>Giới thiệu về cơ chế Attention</vt:lpstr>
      <vt:lpstr>Minh hoạ cho cơ chế Attention</vt:lpstr>
      <vt:lpstr>Minh hoạ cho cơ chế Attention (2)</vt:lpstr>
      <vt:lpstr>Biểu thức biểu diễn mối quan hệ của thực thể X với toàn bộ các thực thể Y còn lại ( có thể bao gồm cả thực thể cùng loại với chính nó) </vt:lpstr>
      <vt:lpstr>Multi - head Attention</vt:lpstr>
      <vt:lpstr>Feature sử dụng để training mô hình</vt:lpstr>
      <vt:lpstr>Kết hợp CNN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Sử dụng cơ chế Attention phân loại bộ dữ liệu ảnh chữ viết tay MNIST</dc:title>
  <dc:creator>Admin</dc:creator>
  <cp:lastModifiedBy>Admin</cp:lastModifiedBy>
  <cp:revision>5</cp:revision>
  <dcterms:created xsi:type="dcterms:W3CDTF">2022-02-10T23:00:00Z</dcterms:created>
  <dcterms:modified xsi:type="dcterms:W3CDTF">2022-02-25T08:50:20Z</dcterms:modified>
</cp:coreProperties>
</file>