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5" r:id="rId8"/>
    <p:sldId id="266" r:id="rId9"/>
    <p:sldId id="267" r:id="rId10"/>
    <p:sldId id="269" r:id="rId11"/>
    <p:sldId id="25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3/3/2020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3/3/2020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3/3/2020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HORIZONE </a:t>
            </a:r>
            <a:br>
              <a:rPr lang="en-US" dirty="0"/>
            </a:br>
            <a:r>
              <a:rPr lang="en-US" dirty="0"/>
              <a:t>SRT TOOL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Proponent: Mark GIDION ENOJADO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Main Objective</a:t>
            </a:r>
          </a:p>
          <a:p>
            <a:pPr marL="685800" lvl="2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Increase site accuracy score.</a:t>
            </a:r>
          </a:p>
          <a:p>
            <a:pPr marL="685800" lvl="2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Reduce blatant errors.</a:t>
            </a:r>
          </a:p>
          <a:p>
            <a:pPr marL="685800" lvl="2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Improve the wellbeing of the reviewers</a:t>
            </a:r>
          </a:p>
          <a:p>
            <a:pPr marL="0" lvl="1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STAR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STAR Method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Situation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Task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Result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Graphic 7" descr="Gears icon">
            <a:extLst>
              <a:ext uri="{FF2B5EF4-FFF2-40B4-BE49-F238E27FC236}">
                <a16:creationId xmlns:a16="http://schemas.microsoft.com/office/drawing/2014/main" id="{BD477DB1-4897-4147-AFFF-197036C87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Not hitting the ACCURACY Target Goal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Knowledge Issue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Grey Area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Blatant Errors</a:t>
            </a:r>
          </a:p>
          <a:p>
            <a:pPr marL="228600" lvl="1"/>
            <a:r>
              <a:rPr lang="en-US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Possible reasons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Loss of focus	- Didn’t review Tagging Tree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Speeding		- Scanning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Long jobs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554B9D58-1F4C-4892-90C2-46F73CB01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8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Score Card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Accuracy Target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Goal is 90%</a:t>
            </a:r>
          </a:p>
          <a:p>
            <a:pPr lvl="1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Reduce Blatant Errors</a:t>
            </a:r>
          </a:p>
        </p:txBody>
      </p:sp>
    </p:spTree>
    <p:extLst>
      <p:ext uri="{BB962C8B-B14F-4D97-AF65-F5344CB8AC3E}">
        <p14:creationId xmlns:p14="http://schemas.microsoft.com/office/powerpoint/2010/main" val="7390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design, develop and implement a tool that will help reviewers to reduce their blatant errors.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Google Extensions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Horizone SRT Tool</a:t>
            </a:r>
          </a:p>
          <a:p>
            <a:pPr marL="228600"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design, develop and implement additional components that will improve the wellbeing of the reviewers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Text to Speech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Auto Tagging Tree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Sticky Tagging Tree</a:t>
            </a:r>
          </a:p>
          <a:p>
            <a:pPr marL="685800" lvl="2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Timer with Logger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9C72ECD3-B8DA-4AA7-8576-618BF1E6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9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Software development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SDLC - </a:t>
            </a:r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is a process which defines the various stages involved in the development of software for delivering a high-quality product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Requirement Gathering &amp; Analysis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Implementation and Coding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Deployment</a:t>
            </a:r>
          </a:p>
          <a:p>
            <a:pPr lvl="1"/>
            <a:r>
              <a:rPr lang="en-PH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Maintenance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9C72ECD3-B8DA-4AA7-8576-618BF1E6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Google Chrome</a:t>
            </a:r>
          </a:p>
          <a:p>
            <a:pPr lvl="0"/>
            <a:r>
              <a:rPr lang="en-US" dirty="0"/>
              <a:t>Google Developer Account</a:t>
            </a:r>
          </a:p>
          <a:p>
            <a:pPr lvl="0"/>
            <a:r>
              <a:rPr lang="en-US" dirty="0"/>
              <a:t>Internet Connection</a:t>
            </a:r>
          </a:p>
          <a:p>
            <a:pPr lvl="0"/>
            <a:r>
              <a:rPr lang="en-US" dirty="0"/>
              <a:t>Programming Application</a:t>
            </a:r>
          </a:p>
          <a:p>
            <a:pPr lvl="0"/>
            <a:r>
              <a:rPr lang="en-US" dirty="0"/>
              <a:t>Database Application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HORIZONE SRT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997860"/>
          </a:xfrm>
        </p:spPr>
        <p:txBody>
          <a:bodyPr>
            <a:normAutofit/>
          </a:bodyPr>
          <a:lstStyle/>
          <a:p>
            <a:pPr lvl="0" algn="ctr"/>
            <a:r>
              <a:rPr lang="en-US" sz="5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  <a:r>
              <a:rPr lang="en-US" sz="5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 </a:t>
            </a:r>
          </a:p>
          <a:p>
            <a:pPr lvl="0" algn="ctr"/>
            <a:r>
              <a:rPr lang="en-US" sz="9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Any Questions?</a:t>
            </a:r>
            <a:endParaRPr lang="en-US" sz="96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9C72ECD3-B8DA-4AA7-8576-618BF1E6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4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186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HORIZONE  SRT TOOL</vt:lpstr>
      <vt:lpstr>INTRODUCTION</vt:lpstr>
      <vt:lpstr>STAR METHOD</vt:lpstr>
      <vt:lpstr>Situation</vt:lpstr>
      <vt:lpstr>TASK</vt:lpstr>
      <vt:lpstr>ACTION</vt:lpstr>
      <vt:lpstr>Software development cycle</vt:lpstr>
      <vt:lpstr>Requirements</vt:lpstr>
      <vt:lpstr>HORIZONE SRT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2020-03-03T01:21:03Z</dcterms:created>
  <dcterms:modified xsi:type="dcterms:W3CDTF">2020-03-03T03:47:39Z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