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6" r:id="rId8"/>
    <p:sldId id="267" r:id="rId9"/>
    <p:sldId id="269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HORIZONE </a:t>
            </a:r>
            <a:br>
              <a:rPr lang="en-US" dirty="0"/>
            </a:br>
            <a:r>
              <a:rPr lang="en-US" dirty="0"/>
              <a:t>SRT TOOL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Proponent: Mark GIDION ENOJADO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Main Objective</a:t>
            </a:r>
          </a:p>
          <a:p>
            <a:pPr marL="685800" lvl="2"/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Increase site accuracy score.</a:t>
            </a:r>
          </a:p>
          <a:p>
            <a:pPr marL="685800" lvl="2"/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Reduce blatant errors.</a:t>
            </a:r>
          </a:p>
          <a:p>
            <a:pPr marL="685800" lvl="2"/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Improve the wellbeing of the reviewers</a:t>
            </a:r>
          </a:p>
          <a:p>
            <a:pPr marL="0" lvl="1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Not hitting the ACCURACY Target Goal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Knowledge Issue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Grey Area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Blatant Errors</a:t>
            </a:r>
          </a:p>
          <a:p>
            <a:pPr marL="228600" lvl="1"/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Possible reasons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Loss of focus	- Didn’t review Tagging Tree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Speeding		- Scanning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Long jobs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554B9D58-1F4C-4892-90C2-46F73CB0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Score Card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Accuracy Score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Goal is 90%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Reduce the blatant errors</a:t>
            </a:r>
          </a:p>
        </p:txBody>
      </p:sp>
    </p:spTree>
    <p:extLst>
      <p:ext uri="{BB962C8B-B14F-4D97-AF65-F5344CB8AC3E}">
        <p14:creationId xmlns:p14="http://schemas.microsoft.com/office/powerpoint/2010/main" val="7390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design, develop and implement a tool that will help reviewers to reduce their blatant errors.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Google Extensions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Horizone SRT Tool</a:t>
            </a:r>
          </a:p>
          <a:p>
            <a:pPr marL="228600"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design, develop and implement additional components that will improve the wellbeing of the reviewers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 to Speech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Auto Tagging Tree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Sticky Tagging Tree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Timer with Logger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Software 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SDLC - </a:t>
            </a:r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is a process which defines the various stages involved in the development of software for delivering a high-quality product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 Gathering &amp; Analysis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Implementation and Coding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Maintenance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40191-1C25-4476-A16F-2175E0B0F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548" y="2094791"/>
            <a:ext cx="3264090" cy="4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Google Chrome</a:t>
            </a:r>
          </a:p>
          <a:p>
            <a:pPr lvl="0"/>
            <a:r>
              <a:rPr lang="en-US" dirty="0"/>
              <a:t>Google Developer Account</a:t>
            </a:r>
          </a:p>
          <a:p>
            <a:pPr lvl="0"/>
            <a:r>
              <a:rPr lang="en-US" dirty="0"/>
              <a:t>Internet Connection</a:t>
            </a:r>
          </a:p>
          <a:p>
            <a:pPr lvl="0"/>
            <a:r>
              <a:rPr lang="en-US" dirty="0"/>
              <a:t>Programming Application</a:t>
            </a:r>
          </a:p>
          <a:p>
            <a:pPr lvl="0"/>
            <a:r>
              <a:rPr lang="en-US" dirty="0"/>
              <a:t>Database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HORIZONE SRT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  <a:r>
              <a:rPr lang="en-US" sz="5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 </a:t>
            </a:r>
          </a:p>
          <a:p>
            <a:pPr lvl="0" algn="ctr"/>
            <a:r>
              <a:rPr lang="en-US" sz="9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Any Questions?</a:t>
            </a:r>
            <a:endParaRPr lang="en-US" sz="9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179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HORIZONE  SRT TOOL</vt:lpstr>
      <vt:lpstr>INTRODUCTION</vt:lpstr>
      <vt:lpstr>Situation</vt:lpstr>
      <vt:lpstr>TASK</vt:lpstr>
      <vt:lpstr>ACTION</vt:lpstr>
      <vt:lpstr>Software development cycle</vt:lpstr>
      <vt:lpstr>Requirements</vt:lpstr>
      <vt:lpstr>HORIZONE SRT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2020-03-03T01:21:03Z</dcterms:created>
  <dcterms:modified xsi:type="dcterms:W3CDTF">2020-03-04T04:04:50Z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