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266" r:id="rId3"/>
    <p:sldId id="259" r:id="rId4"/>
    <p:sldId id="286" r:id="rId5"/>
    <p:sldId id="267" r:id="rId6"/>
    <p:sldId id="261" r:id="rId7"/>
    <p:sldId id="262" r:id="rId8"/>
    <p:sldId id="269" r:id="rId9"/>
    <p:sldId id="270" r:id="rId10"/>
    <p:sldId id="272" r:id="rId11"/>
    <p:sldId id="275" r:id="rId12"/>
    <p:sldId id="273" r:id="rId13"/>
    <p:sldId id="276" r:id="rId14"/>
    <p:sldId id="277" r:id="rId15"/>
    <p:sldId id="263" r:id="rId16"/>
    <p:sldId id="278" r:id="rId17"/>
    <p:sldId id="274" r:id="rId18"/>
    <p:sldId id="264" r:id="rId19"/>
    <p:sldId id="287" r:id="rId20"/>
    <p:sldId id="279" r:id="rId21"/>
    <p:sldId id="265" r:id="rId22"/>
    <p:sldId id="281" r:id="rId23"/>
    <p:sldId id="285" r:id="rId24"/>
    <p:sldId id="288" r:id="rId25"/>
    <p:sldId id="283" r:id="rId26"/>
    <p:sldId id="28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u Dhungel" initials="RD" lastIdx="1" clrIdx="0">
    <p:extLst>
      <p:ext uri="{19B8F6BF-5375-455C-9EA6-DF929625EA0E}">
        <p15:presenceInfo xmlns:p15="http://schemas.microsoft.com/office/powerpoint/2012/main" userId="03799d7ce4f3b5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FADA-F1FA-4B02-81F8-56CF59DBC91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05E0-AF8D-4BDB-9582-1770933B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7F7F-D770-4396-BFBB-B5050A600097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226E-D0EE-4174-9CE1-6CE8F56865BE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9182-64F9-4719-8608-BA1B9CCCB3E1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1B3B-4517-4A12-B6D7-94159AC122B1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4A77-0CD9-42C6-B471-FDC43E5F2D79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D38F-D435-4967-B789-A7C128A67E15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8A8A-B5D9-4088-BBE7-9B84C08365F5}" type="datetime1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1027-46E0-4002-8D84-6D011B82CA82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0409-6EFF-4ED5-BE86-0D4EA766922D}" type="datetime1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74E6-F1C5-4F7F-BED9-ABB478D36A62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30C3-0F03-4415-BD22-47E27AFF3DAD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9F51-FF29-4A92-A255-352CAB8B042D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1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95459" y="1030310"/>
            <a:ext cx="10728102" cy="5318975"/>
          </a:xfrm>
        </p:spPr>
        <p:txBody>
          <a:bodyPr>
            <a:normAutofit fontScale="70000" lnSpcReduction="20000"/>
          </a:bodyPr>
          <a:lstStyle/>
          <a:p>
            <a:endParaRPr lang="en-US" sz="4000" dirty="0"/>
          </a:p>
          <a:p>
            <a:endParaRPr lang="en-US" sz="5400" dirty="0"/>
          </a:p>
          <a:p>
            <a:r>
              <a:rPr lang="en-US" sz="5400" dirty="0"/>
              <a:t>Final Year Project Work Final Defense </a:t>
            </a:r>
          </a:p>
          <a:p>
            <a:r>
              <a:rPr lang="en-US" sz="1900" dirty="0"/>
              <a:t>On</a:t>
            </a:r>
          </a:p>
          <a:p>
            <a:endParaRPr lang="en-US" sz="1900" dirty="0"/>
          </a:p>
          <a:p>
            <a:r>
              <a:rPr lang="en-US" sz="4400" dirty="0"/>
              <a:t>E-Novel Recommendation Using Collaborative Filtering Algorithm</a:t>
            </a:r>
          </a:p>
          <a:p>
            <a:endParaRPr lang="en-US" dirty="0"/>
          </a:p>
          <a:p>
            <a:pPr algn="l"/>
            <a:r>
              <a:rPr lang="en-US" i="1" u="sng" dirty="0"/>
              <a:t>Presented by</a:t>
            </a:r>
          </a:p>
          <a:p>
            <a:pPr algn="l"/>
            <a:r>
              <a:rPr lang="en-US" dirty="0"/>
              <a:t>Laxmi Maya Khatri(20806/075)</a:t>
            </a:r>
          </a:p>
          <a:p>
            <a:pPr algn="l"/>
            <a:r>
              <a:rPr lang="en-US" dirty="0"/>
              <a:t>Manisha KC (20809/075)</a:t>
            </a:r>
          </a:p>
          <a:p>
            <a:pPr algn="l"/>
            <a:r>
              <a:rPr lang="en-US" dirty="0"/>
              <a:t>Ranu Dhungel (20822/075)</a:t>
            </a:r>
          </a:p>
          <a:p>
            <a:pPr algn="l"/>
            <a:r>
              <a:rPr lang="en-US" dirty="0"/>
              <a:t>B.Sc. CSIT VII (2075)</a:t>
            </a:r>
          </a:p>
          <a:p>
            <a:r>
              <a:rPr lang="en-US" dirty="0"/>
              <a:t>2080/01/15</a:t>
            </a:r>
          </a:p>
        </p:txBody>
      </p:sp>
      <p:pic>
        <p:nvPicPr>
          <p:cNvPr id="9" name="Picture 8" descr="D:\B.Sc.CSIT-TU\Miscellaneous Files of BSc.CSIT\Affiliated Colleges\Affiliated Colleges Logos\OIC\OIC_Logo Purple.jpg">
            <a:extLst>
              <a:ext uri="{FF2B5EF4-FFF2-40B4-BE49-F238E27FC236}">
                <a16:creationId xmlns:a16="http://schemas.microsoft.com/office/drawing/2014/main" id="{121ACF40-032B-48AF-9B25-F0FCD4D245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62" y="324348"/>
            <a:ext cx="4508500" cy="1411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92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3896-0B2B-10FE-13C1-8DC0EB86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dirty="0"/>
              <a:t>Form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CE713-2CEB-112D-14A5-DF38D3CC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B49EA-82CB-C2AA-DC2C-2359D70E5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5" y="2017059"/>
            <a:ext cx="9233270" cy="3573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47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25B6-A016-CAA4-6684-D497C412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0C110F-EA9D-B502-9571-2B1073C1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377" y="1434353"/>
            <a:ext cx="9114162" cy="47695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16FAB-BEC9-4D8F-5A3A-8104FA86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D4B-567C-A18F-8E14-47E04E7B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B53F9A-CA47-A39B-823C-2AD7AE45D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99" y="1556684"/>
            <a:ext cx="77354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E709E-0508-7330-2C6E-BDD806B4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8917-0D8F-758C-9E5B-C1CEC54F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C18C05-8C1D-F6BA-1A3D-A606716DE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73" y="708212"/>
            <a:ext cx="10922841" cy="4975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84CFE-6F19-A6DE-F079-763434A3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333F-9B2E-922D-899B-16141A02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37C3CB-34F1-61D8-E8A3-5D42D18B9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025" y="681317"/>
            <a:ext cx="10292895" cy="49308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49E6-162B-4D55-CE87-031E1FF6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11" y="293407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53" y="168706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                          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HTML                                                      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React JSX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Laravel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Visual Studio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MySQL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GitHub with Git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B392-AC16-B03B-87CD-1B76B325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B7DC-DD8A-C47C-172E-433B0F60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11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Project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82B4-DD7B-571E-34B9-1265DE1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E9A7-4434-C13C-5B68-A7B5D678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20F4-81DF-BA6B-8BFF-93E9668C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Test Cases and Test Results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with name, email and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with correct email and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Payment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65373-57AD-C2A0-ACB7-427D345F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0" y="20662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1532189"/>
            <a:ext cx="11087637" cy="478830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Results/Outcomes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is designed to provide a web-based application that would make searching, viewing and selection of a book easier.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search engine provides an easy and convenient way to search for products where users can search for a product.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basis of users input, the search engine would refine the products available for reading. Users can view the product reviews and also write their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 reviews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C5EE-A5B5-72FA-EC18-20B1A9F1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2A8-EA8E-6221-50F9-8B2488EA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web application is specially made for the audience of Nepal thus the readers of other countries might face problem when buying the premium novels, may have limited storage capacity.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website may not be able to guarantee the accuracy or quality of the novels uploaded by users.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6ACF6-4FE8-63EE-83C3-04D2E6B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22960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2" y="15551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Enhancement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F13A-C6CB-6431-ABB6-60582496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6AB1-E0BB-F1AD-8449-D2E6FA8A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future, E-novel could continue to improve their offerings by incorporating more advanced technology and features.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could also integrate virtual reality technology to offer immersive reading experiences or create virtual book clubs and author events.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can enhances the incorporating virtual reality technology which could offer an immersive reading experience where customers feel as if they are physically present in the story.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0464F-1E12-220E-B255-83F0E0EC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3E979-44E8-23A6-7A1D-B8C7521F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2" y="1464686"/>
            <a:ext cx="11418069" cy="52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6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312D-38BC-085D-C6BC-3F2D8DD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3C9942-CB29-E19E-D74E-F32F2FAE3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06" y="1731123"/>
            <a:ext cx="463362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B00A7-6B04-F84C-F2E1-7BF7CCE5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68589-803A-BEE8-9DCB-139EB0CA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26" y="2348753"/>
            <a:ext cx="6468357" cy="35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8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EF2D-1965-7D3A-CD31-ECCD687C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64102-ED24-EB0C-D4BA-D00276184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925" y="1825625"/>
            <a:ext cx="786615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6946-719D-D1AF-51C0-6C8436C0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ED3F-CB7E-E580-AF54-9205D7EB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659B5A-B6E8-AFA1-F476-6B2417746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1690687"/>
            <a:ext cx="7992079" cy="45260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A414-5F14-F616-E108-65838C3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5972-3471-9A35-F05A-C6ADA8A1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86C41A-B15F-7478-EA7E-0F5EC0FD0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910" y="699247"/>
            <a:ext cx="9602180" cy="53073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CB0C2-ADB9-B827-8205-349ABAB2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601F-6139-0513-CDE4-B83D53F1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C60D08-6BAA-213C-FBC9-0A2447904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810" y="1825625"/>
            <a:ext cx="838238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6D0EA-4D56-F3A9-7526-8DD8A1BA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027F-E635-E7BA-B32E-AD8B3B09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A5B4-9C32-728C-57D3-54F66CDD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Thank You 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E4A1E-A1D4-7D95-A187-FAF9B32C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1" y="17809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81" y="1323348"/>
            <a:ext cx="10830059" cy="4922905"/>
          </a:xfrm>
        </p:spPr>
        <p:txBody>
          <a:bodyPr>
            <a:normAutofit/>
          </a:bodyPr>
          <a:lstStyle/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aimed at developing an e-novel recommendation system using collaborative filtering.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use data from user ratings and interactions with books to provide personalized book recommendations.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will identify similar users and books based on their ratings and interactions and provide recommendations based on the similarities.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B7F6-9BFB-0EA4-6567-9D7C113C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FCF7-617F-33D3-9F75-BA44F60C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finding books in different regions.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proper knowledge on books.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in finding new authors and books.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Hesitance to buy books due to costing.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A9A3D-F685-363B-F5CC-903BFD27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52B7-21F1-E970-C102-5B645A37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BCA9-ABE3-61A7-160A-8A71EC75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1856815"/>
            <a:ext cx="10515600" cy="4714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enable users to search for books based on different criteria such as title, author, category, etc.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user friendly experience of reading books.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collaborative filtering algorithm for improving the web  application.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r>
              <a:rPr lang="en-US" dirty="0"/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accurate and personalized book recommendations to users.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user experience and increase sales for e-book retailers.</a:t>
            </a: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offer features such as bookmarks, ratings, and reviews to enhance the user experience.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B6A6E-CA35-07C8-6BE0-279D43D8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5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47" y="1733550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F4538-6BD5-7FEB-6037-C06D4E0FC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232" y="600635"/>
            <a:ext cx="5190735" cy="5755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27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16521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75" y="149077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DA90B-C5BE-1E1D-A00C-CB1BEB7FE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45" y="514471"/>
            <a:ext cx="6481483" cy="6178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53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2AF4-40C9-6162-ED36-62B4ACA5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9EEA-BB3E-0867-8283-CE2E9516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E4AC-F443-7606-52F1-7A3517C9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1306F-35EE-5E30-7267-A67F9C30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847" y="1488141"/>
            <a:ext cx="6347012" cy="47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1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94D7-36AB-49A3-6355-4703E96C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EB5D-06CC-3662-718F-FCD9DB62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3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400C-316B-9FDD-6F8B-7A061FBE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B26D1-0E32-FBF8-402C-D0E56DA6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17" y="1545244"/>
            <a:ext cx="7476565" cy="4993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574</Words>
  <Application>Microsoft Office PowerPoint</Application>
  <PresentationFormat>Widescreen</PresentationFormat>
  <Paragraphs>142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Presentation Outline</vt:lpstr>
      <vt:lpstr>About Project  </vt:lpstr>
      <vt:lpstr>About Project </vt:lpstr>
      <vt:lpstr>About Project</vt:lpstr>
      <vt:lpstr>System Analysis</vt:lpstr>
      <vt:lpstr>System Design</vt:lpstr>
      <vt:lpstr>System Design</vt:lpstr>
      <vt:lpstr>System Design</vt:lpstr>
      <vt:lpstr>Form Design</vt:lpstr>
      <vt:lpstr> </vt:lpstr>
      <vt:lpstr>Interface Design</vt:lpstr>
      <vt:lpstr>  </vt:lpstr>
      <vt:lpstr> </vt:lpstr>
      <vt:lpstr>System Implementation</vt:lpstr>
      <vt:lpstr>System Implementation</vt:lpstr>
      <vt:lpstr>System Implementation</vt:lpstr>
      <vt:lpstr>Conclusion and Future Enhancement </vt:lpstr>
      <vt:lpstr>Conclusion and Future Enhancement </vt:lpstr>
      <vt:lpstr>    Conclusion and Future Enhancement </vt:lpstr>
      <vt:lpstr>Appendix</vt:lpstr>
      <vt:lpstr> </vt:lpstr>
      <vt:lpstr> </vt:lpstr>
      <vt:lpstr>  </vt:lpstr>
      <vt:lpstr> </vt:lpstr>
      <vt:lpstr>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Manisha khatri</cp:lastModifiedBy>
  <cp:revision>25</cp:revision>
  <dcterms:created xsi:type="dcterms:W3CDTF">2018-02-27T04:16:48Z</dcterms:created>
  <dcterms:modified xsi:type="dcterms:W3CDTF">2023-05-01T02:44:53Z</dcterms:modified>
</cp:coreProperties>
</file>