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49" name="PlaceHolder 2"/>
          <p:cNvSpPr>
            <a:spLocks noGrp="1"/>
          </p:cNvSpPr>
          <p:nvPr>
            <p:ph type="body"/>
          </p:nvPr>
        </p:nvSpPr>
        <p:spPr>
          <a:xfrm>
            <a:off x="685800" y="2063520"/>
            <a:ext cx="10394280" cy="15789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50" name="PlaceHolder 3"/>
          <p:cNvSpPr>
            <a:spLocks noGrp="1"/>
          </p:cNvSpPr>
          <p:nvPr>
            <p:ph type="body"/>
          </p:nvPr>
        </p:nvSpPr>
        <p:spPr>
          <a:xfrm>
            <a:off x="685800" y="3792960"/>
            <a:ext cx="10394280" cy="15789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52" name="PlaceHolder 2"/>
          <p:cNvSpPr>
            <a:spLocks noGrp="1"/>
          </p:cNvSpPr>
          <p:nvPr>
            <p:ph type="body"/>
          </p:nvPr>
        </p:nvSpPr>
        <p:spPr>
          <a:xfrm>
            <a:off x="685800" y="2063520"/>
            <a:ext cx="5072400" cy="15789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53" name="PlaceHolder 3"/>
          <p:cNvSpPr>
            <a:spLocks noGrp="1"/>
          </p:cNvSpPr>
          <p:nvPr>
            <p:ph type="body"/>
          </p:nvPr>
        </p:nvSpPr>
        <p:spPr>
          <a:xfrm>
            <a:off x="6012360" y="2063520"/>
            <a:ext cx="5072400" cy="15789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54" name="PlaceHolder 4"/>
          <p:cNvSpPr>
            <a:spLocks noGrp="1"/>
          </p:cNvSpPr>
          <p:nvPr>
            <p:ph type="body"/>
          </p:nvPr>
        </p:nvSpPr>
        <p:spPr>
          <a:xfrm>
            <a:off x="685800" y="3792960"/>
            <a:ext cx="5072400" cy="15789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55" name="PlaceHolder 5"/>
          <p:cNvSpPr>
            <a:spLocks noGrp="1"/>
          </p:cNvSpPr>
          <p:nvPr>
            <p:ph type="body"/>
          </p:nvPr>
        </p:nvSpPr>
        <p:spPr>
          <a:xfrm>
            <a:off x="6012360" y="3792960"/>
            <a:ext cx="5072400" cy="15789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57" name="PlaceHolder 2"/>
          <p:cNvSpPr>
            <a:spLocks noGrp="1"/>
          </p:cNvSpPr>
          <p:nvPr>
            <p:ph type="body"/>
          </p:nvPr>
        </p:nvSpPr>
        <p:spPr>
          <a:xfrm>
            <a:off x="685800" y="2063520"/>
            <a:ext cx="3346560" cy="15789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58" name="PlaceHolder 3"/>
          <p:cNvSpPr>
            <a:spLocks noGrp="1"/>
          </p:cNvSpPr>
          <p:nvPr>
            <p:ph type="body"/>
          </p:nvPr>
        </p:nvSpPr>
        <p:spPr>
          <a:xfrm>
            <a:off x="4200120" y="2063520"/>
            <a:ext cx="3346560" cy="15789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59" name="PlaceHolder 4"/>
          <p:cNvSpPr>
            <a:spLocks noGrp="1"/>
          </p:cNvSpPr>
          <p:nvPr>
            <p:ph type="body"/>
          </p:nvPr>
        </p:nvSpPr>
        <p:spPr>
          <a:xfrm>
            <a:off x="7714440" y="2063520"/>
            <a:ext cx="3346560" cy="15789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60" name="PlaceHolder 5"/>
          <p:cNvSpPr>
            <a:spLocks noGrp="1"/>
          </p:cNvSpPr>
          <p:nvPr>
            <p:ph type="body"/>
          </p:nvPr>
        </p:nvSpPr>
        <p:spPr>
          <a:xfrm>
            <a:off x="685800" y="3792960"/>
            <a:ext cx="3346560" cy="15789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61" name="PlaceHolder 6"/>
          <p:cNvSpPr>
            <a:spLocks noGrp="1"/>
          </p:cNvSpPr>
          <p:nvPr>
            <p:ph type="body"/>
          </p:nvPr>
        </p:nvSpPr>
        <p:spPr>
          <a:xfrm>
            <a:off x="4200120" y="3792960"/>
            <a:ext cx="3346560" cy="15789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62" name="PlaceHolder 7"/>
          <p:cNvSpPr>
            <a:spLocks noGrp="1"/>
          </p:cNvSpPr>
          <p:nvPr>
            <p:ph type="body"/>
          </p:nvPr>
        </p:nvSpPr>
        <p:spPr>
          <a:xfrm>
            <a:off x="7714440" y="3792960"/>
            <a:ext cx="3346560" cy="15789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0"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81" name="PlaceHolder 2"/>
          <p:cNvSpPr>
            <a:spLocks noGrp="1"/>
          </p:cNvSpPr>
          <p:nvPr>
            <p:ph type="subTitle"/>
          </p:nvPr>
        </p:nvSpPr>
        <p:spPr>
          <a:xfrm>
            <a:off x="685800" y="2063520"/>
            <a:ext cx="10394280" cy="33109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83" name="PlaceHolder 2"/>
          <p:cNvSpPr>
            <a:spLocks noGrp="1"/>
          </p:cNvSpPr>
          <p:nvPr>
            <p:ph type="body"/>
          </p:nvPr>
        </p:nvSpPr>
        <p:spPr>
          <a:xfrm>
            <a:off x="685800" y="2063520"/>
            <a:ext cx="10394280" cy="331092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85" name="PlaceHolder 2"/>
          <p:cNvSpPr>
            <a:spLocks noGrp="1"/>
          </p:cNvSpPr>
          <p:nvPr>
            <p:ph type="body"/>
          </p:nvPr>
        </p:nvSpPr>
        <p:spPr>
          <a:xfrm>
            <a:off x="685800" y="2063520"/>
            <a:ext cx="5072400" cy="331092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86" name="PlaceHolder 3"/>
          <p:cNvSpPr>
            <a:spLocks noGrp="1"/>
          </p:cNvSpPr>
          <p:nvPr>
            <p:ph type="body"/>
          </p:nvPr>
        </p:nvSpPr>
        <p:spPr>
          <a:xfrm>
            <a:off x="6012360" y="2063520"/>
            <a:ext cx="5072400" cy="331092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8" name="PlaceHolder 1"/>
          <p:cNvSpPr>
            <a:spLocks noGrp="1"/>
          </p:cNvSpPr>
          <p:nvPr>
            <p:ph type="subTitle"/>
          </p:nvPr>
        </p:nvSpPr>
        <p:spPr>
          <a:xfrm>
            <a:off x="677160" y="609480"/>
            <a:ext cx="8596440" cy="61221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90" name="PlaceHolder 2"/>
          <p:cNvSpPr>
            <a:spLocks noGrp="1"/>
          </p:cNvSpPr>
          <p:nvPr>
            <p:ph type="body"/>
          </p:nvPr>
        </p:nvSpPr>
        <p:spPr>
          <a:xfrm>
            <a:off x="685800" y="2063520"/>
            <a:ext cx="5072400" cy="15789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91" name="PlaceHolder 3"/>
          <p:cNvSpPr>
            <a:spLocks noGrp="1"/>
          </p:cNvSpPr>
          <p:nvPr>
            <p:ph type="body"/>
          </p:nvPr>
        </p:nvSpPr>
        <p:spPr>
          <a:xfrm>
            <a:off x="6012360" y="2063520"/>
            <a:ext cx="5072400" cy="331092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92" name="PlaceHolder 4"/>
          <p:cNvSpPr>
            <a:spLocks noGrp="1"/>
          </p:cNvSpPr>
          <p:nvPr>
            <p:ph type="body"/>
          </p:nvPr>
        </p:nvSpPr>
        <p:spPr>
          <a:xfrm>
            <a:off x="685800" y="3792960"/>
            <a:ext cx="5072400" cy="15789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28" name="PlaceHolder 2"/>
          <p:cNvSpPr>
            <a:spLocks noGrp="1"/>
          </p:cNvSpPr>
          <p:nvPr>
            <p:ph type="subTitle"/>
          </p:nvPr>
        </p:nvSpPr>
        <p:spPr>
          <a:xfrm>
            <a:off x="685800" y="2063520"/>
            <a:ext cx="10394280" cy="33109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94" name="PlaceHolder 2"/>
          <p:cNvSpPr>
            <a:spLocks noGrp="1"/>
          </p:cNvSpPr>
          <p:nvPr>
            <p:ph type="body"/>
          </p:nvPr>
        </p:nvSpPr>
        <p:spPr>
          <a:xfrm>
            <a:off x="685800" y="2063520"/>
            <a:ext cx="5072400" cy="331092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95" name="PlaceHolder 3"/>
          <p:cNvSpPr>
            <a:spLocks noGrp="1"/>
          </p:cNvSpPr>
          <p:nvPr>
            <p:ph type="body"/>
          </p:nvPr>
        </p:nvSpPr>
        <p:spPr>
          <a:xfrm>
            <a:off x="6012360" y="2063520"/>
            <a:ext cx="5072400" cy="15789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96" name="PlaceHolder 4"/>
          <p:cNvSpPr>
            <a:spLocks noGrp="1"/>
          </p:cNvSpPr>
          <p:nvPr>
            <p:ph type="body"/>
          </p:nvPr>
        </p:nvSpPr>
        <p:spPr>
          <a:xfrm>
            <a:off x="6012360" y="3792960"/>
            <a:ext cx="5072400" cy="15789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98" name="PlaceHolder 2"/>
          <p:cNvSpPr>
            <a:spLocks noGrp="1"/>
          </p:cNvSpPr>
          <p:nvPr>
            <p:ph type="body"/>
          </p:nvPr>
        </p:nvSpPr>
        <p:spPr>
          <a:xfrm>
            <a:off x="685800" y="2063520"/>
            <a:ext cx="5072400" cy="15789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99" name="PlaceHolder 3"/>
          <p:cNvSpPr>
            <a:spLocks noGrp="1"/>
          </p:cNvSpPr>
          <p:nvPr>
            <p:ph type="body"/>
          </p:nvPr>
        </p:nvSpPr>
        <p:spPr>
          <a:xfrm>
            <a:off x="6012360" y="2063520"/>
            <a:ext cx="5072400" cy="15789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00" name="PlaceHolder 4"/>
          <p:cNvSpPr>
            <a:spLocks noGrp="1"/>
          </p:cNvSpPr>
          <p:nvPr>
            <p:ph type="body"/>
          </p:nvPr>
        </p:nvSpPr>
        <p:spPr>
          <a:xfrm>
            <a:off x="685800" y="3792960"/>
            <a:ext cx="10394280" cy="15789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102" name="PlaceHolder 2"/>
          <p:cNvSpPr>
            <a:spLocks noGrp="1"/>
          </p:cNvSpPr>
          <p:nvPr>
            <p:ph type="body"/>
          </p:nvPr>
        </p:nvSpPr>
        <p:spPr>
          <a:xfrm>
            <a:off x="685800" y="2063520"/>
            <a:ext cx="10394280" cy="15789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03" name="PlaceHolder 3"/>
          <p:cNvSpPr>
            <a:spLocks noGrp="1"/>
          </p:cNvSpPr>
          <p:nvPr>
            <p:ph type="body"/>
          </p:nvPr>
        </p:nvSpPr>
        <p:spPr>
          <a:xfrm>
            <a:off x="685800" y="3792960"/>
            <a:ext cx="10394280" cy="15789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105" name="PlaceHolder 2"/>
          <p:cNvSpPr>
            <a:spLocks noGrp="1"/>
          </p:cNvSpPr>
          <p:nvPr>
            <p:ph type="body"/>
          </p:nvPr>
        </p:nvSpPr>
        <p:spPr>
          <a:xfrm>
            <a:off x="685800" y="2063520"/>
            <a:ext cx="5072400" cy="15789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06" name="PlaceHolder 3"/>
          <p:cNvSpPr>
            <a:spLocks noGrp="1"/>
          </p:cNvSpPr>
          <p:nvPr>
            <p:ph type="body"/>
          </p:nvPr>
        </p:nvSpPr>
        <p:spPr>
          <a:xfrm>
            <a:off x="6012360" y="2063520"/>
            <a:ext cx="5072400" cy="15789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07" name="PlaceHolder 4"/>
          <p:cNvSpPr>
            <a:spLocks noGrp="1"/>
          </p:cNvSpPr>
          <p:nvPr>
            <p:ph type="body"/>
          </p:nvPr>
        </p:nvSpPr>
        <p:spPr>
          <a:xfrm>
            <a:off x="685800" y="3792960"/>
            <a:ext cx="5072400" cy="15789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08" name="PlaceHolder 5"/>
          <p:cNvSpPr>
            <a:spLocks noGrp="1"/>
          </p:cNvSpPr>
          <p:nvPr>
            <p:ph type="body"/>
          </p:nvPr>
        </p:nvSpPr>
        <p:spPr>
          <a:xfrm>
            <a:off x="6012360" y="3792960"/>
            <a:ext cx="5072400" cy="15789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110" name="PlaceHolder 2"/>
          <p:cNvSpPr>
            <a:spLocks noGrp="1"/>
          </p:cNvSpPr>
          <p:nvPr>
            <p:ph type="body"/>
          </p:nvPr>
        </p:nvSpPr>
        <p:spPr>
          <a:xfrm>
            <a:off x="685800" y="2063520"/>
            <a:ext cx="3346560" cy="15789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11" name="PlaceHolder 3"/>
          <p:cNvSpPr>
            <a:spLocks noGrp="1"/>
          </p:cNvSpPr>
          <p:nvPr>
            <p:ph type="body"/>
          </p:nvPr>
        </p:nvSpPr>
        <p:spPr>
          <a:xfrm>
            <a:off x="4200120" y="2063520"/>
            <a:ext cx="3346560" cy="15789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12" name="PlaceHolder 4"/>
          <p:cNvSpPr>
            <a:spLocks noGrp="1"/>
          </p:cNvSpPr>
          <p:nvPr>
            <p:ph type="body"/>
          </p:nvPr>
        </p:nvSpPr>
        <p:spPr>
          <a:xfrm>
            <a:off x="7714440" y="2063520"/>
            <a:ext cx="3346560" cy="15789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13" name="PlaceHolder 5"/>
          <p:cNvSpPr>
            <a:spLocks noGrp="1"/>
          </p:cNvSpPr>
          <p:nvPr>
            <p:ph type="body"/>
          </p:nvPr>
        </p:nvSpPr>
        <p:spPr>
          <a:xfrm>
            <a:off x="685800" y="3792960"/>
            <a:ext cx="3346560" cy="15789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14" name="PlaceHolder 6"/>
          <p:cNvSpPr>
            <a:spLocks noGrp="1"/>
          </p:cNvSpPr>
          <p:nvPr>
            <p:ph type="body"/>
          </p:nvPr>
        </p:nvSpPr>
        <p:spPr>
          <a:xfrm>
            <a:off x="4200120" y="3792960"/>
            <a:ext cx="3346560" cy="15789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15" name="PlaceHolder 7"/>
          <p:cNvSpPr>
            <a:spLocks noGrp="1"/>
          </p:cNvSpPr>
          <p:nvPr>
            <p:ph type="body"/>
          </p:nvPr>
        </p:nvSpPr>
        <p:spPr>
          <a:xfrm>
            <a:off x="7714440" y="3792960"/>
            <a:ext cx="3346560" cy="15789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2"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133" name="PlaceHolder 2"/>
          <p:cNvSpPr>
            <a:spLocks noGrp="1"/>
          </p:cNvSpPr>
          <p:nvPr>
            <p:ph type="subTitle"/>
          </p:nvPr>
        </p:nvSpPr>
        <p:spPr>
          <a:xfrm>
            <a:off x="685800" y="2063520"/>
            <a:ext cx="10394280" cy="33109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135" name="PlaceHolder 2"/>
          <p:cNvSpPr>
            <a:spLocks noGrp="1"/>
          </p:cNvSpPr>
          <p:nvPr>
            <p:ph type="body"/>
          </p:nvPr>
        </p:nvSpPr>
        <p:spPr>
          <a:xfrm>
            <a:off x="685800" y="2063520"/>
            <a:ext cx="10394280" cy="331092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137" name="PlaceHolder 2"/>
          <p:cNvSpPr>
            <a:spLocks noGrp="1"/>
          </p:cNvSpPr>
          <p:nvPr>
            <p:ph type="body"/>
          </p:nvPr>
        </p:nvSpPr>
        <p:spPr>
          <a:xfrm>
            <a:off x="685800" y="2063520"/>
            <a:ext cx="5072400" cy="331092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38" name="PlaceHolder 3"/>
          <p:cNvSpPr>
            <a:spLocks noGrp="1"/>
          </p:cNvSpPr>
          <p:nvPr>
            <p:ph type="body"/>
          </p:nvPr>
        </p:nvSpPr>
        <p:spPr>
          <a:xfrm>
            <a:off x="6012360" y="2063520"/>
            <a:ext cx="5072400" cy="331092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9"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30" name="PlaceHolder 2"/>
          <p:cNvSpPr>
            <a:spLocks noGrp="1"/>
          </p:cNvSpPr>
          <p:nvPr>
            <p:ph type="body"/>
          </p:nvPr>
        </p:nvSpPr>
        <p:spPr>
          <a:xfrm>
            <a:off x="685800" y="2063520"/>
            <a:ext cx="10394280" cy="331092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0" name="PlaceHolder 1"/>
          <p:cNvSpPr>
            <a:spLocks noGrp="1"/>
          </p:cNvSpPr>
          <p:nvPr>
            <p:ph type="subTitle"/>
          </p:nvPr>
        </p:nvSpPr>
        <p:spPr>
          <a:xfrm>
            <a:off x="677160" y="609480"/>
            <a:ext cx="8596440" cy="61221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142" name="PlaceHolder 2"/>
          <p:cNvSpPr>
            <a:spLocks noGrp="1"/>
          </p:cNvSpPr>
          <p:nvPr>
            <p:ph type="body"/>
          </p:nvPr>
        </p:nvSpPr>
        <p:spPr>
          <a:xfrm>
            <a:off x="685800" y="2063520"/>
            <a:ext cx="5072400" cy="15789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43" name="PlaceHolder 3"/>
          <p:cNvSpPr>
            <a:spLocks noGrp="1"/>
          </p:cNvSpPr>
          <p:nvPr>
            <p:ph type="body"/>
          </p:nvPr>
        </p:nvSpPr>
        <p:spPr>
          <a:xfrm>
            <a:off x="6012360" y="2063520"/>
            <a:ext cx="5072400" cy="331092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44" name="PlaceHolder 4"/>
          <p:cNvSpPr>
            <a:spLocks noGrp="1"/>
          </p:cNvSpPr>
          <p:nvPr>
            <p:ph type="body"/>
          </p:nvPr>
        </p:nvSpPr>
        <p:spPr>
          <a:xfrm>
            <a:off x="685800" y="3792960"/>
            <a:ext cx="5072400" cy="15789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146" name="PlaceHolder 2"/>
          <p:cNvSpPr>
            <a:spLocks noGrp="1"/>
          </p:cNvSpPr>
          <p:nvPr>
            <p:ph type="body"/>
          </p:nvPr>
        </p:nvSpPr>
        <p:spPr>
          <a:xfrm>
            <a:off x="685800" y="2063520"/>
            <a:ext cx="5072400" cy="331092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47" name="PlaceHolder 3"/>
          <p:cNvSpPr>
            <a:spLocks noGrp="1"/>
          </p:cNvSpPr>
          <p:nvPr>
            <p:ph type="body"/>
          </p:nvPr>
        </p:nvSpPr>
        <p:spPr>
          <a:xfrm>
            <a:off x="6012360" y="2063520"/>
            <a:ext cx="5072400" cy="15789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48" name="PlaceHolder 4"/>
          <p:cNvSpPr>
            <a:spLocks noGrp="1"/>
          </p:cNvSpPr>
          <p:nvPr>
            <p:ph type="body"/>
          </p:nvPr>
        </p:nvSpPr>
        <p:spPr>
          <a:xfrm>
            <a:off x="6012360" y="3792960"/>
            <a:ext cx="5072400" cy="15789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150" name="PlaceHolder 2"/>
          <p:cNvSpPr>
            <a:spLocks noGrp="1"/>
          </p:cNvSpPr>
          <p:nvPr>
            <p:ph type="body"/>
          </p:nvPr>
        </p:nvSpPr>
        <p:spPr>
          <a:xfrm>
            <a:off x="685800" y="2063520"/>
            <a:ext cx="5072400" cy="15789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51" name="PlaceHolder 3"/>
          <p:cNvSpPr>
            <a:spLocks noGrp="1"/>
          </p:cNvSpPr>
          <p:nvPr>
            <p:ph type="body"/>
          </p:nvPr>
        </p:nvSpPr>
        <p:spPr>
          <a:xfrm>
            <a:off x="6012360" y="2063520"/>
            <a:ext cx="5072400" cy="15789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52" name="PlaceHolder 4"/>
          <p:cNvSpPr>
            <a:spLocks noGrp="1"/>
          </p:cNvSpPr>
          <p:nvPr>
            <p:ph type="body"/>
          </p:nvPr>
        </p:nvSpPr>
        <p:spPr>
          <a:xfrm>
            <a:off x="685800" y="3792960"/>
            <a:ext cx="10394280" cy="15789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154" name="PlaceHolder 2"/>
          <p:cNvSpPr>
            <a:spLocks noGrp="1"/>
          </p:cNvSpPr>
          <p:nvPr>
            <p:ph type="body"/>
          </p:nvPr>
        </p:nvSpPr>
        <p:spPr>
          <a:xfrm>
            <a:off x="685800" y="2063520"/>
            <a:ext cx="10394280" cy="15789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55" name="PlaceHolder 3"/>
          <p:cNvSpPr>
            <a:spLocks noGrp="1"/>
          </p:cNvSpPr>
          <p:nvPr>
            <p:ph type="body"/>
          </p:nvPr>
        </p:nvSpPr>
        <p:spPr>
          <a:xfrm>
            <a:off x="685800" y="3792960"/>
            <a:ext cx="10394280" cy="15789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157" name="PlaceHolder 2"/>
          <p:cNvSpPr>
            <a:spLocks noGrp="1"/>
          </p:cNvSpPr>
          <p:nvPr>
            <p:ph type="body"/>
          </p:nvPr>
        </p:nvSpPr>
        <p:spPr>
          <a:xfrm>
            <a:off x="685800" y="2063520"/>
            <a:ext cx="5072400" cy="15789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58" name="PlaceHolder 3"/>
          <p:cNvSpPr>
            <a:spLocks noGrp="1"/>
          </p:cNvSpPr>
          <p:nvPr>
            <p:ph type="body"/>
          </p:nvPr>
        </p:nvSpPr>
        <p:spPr>
          <a:xfrm>
            <a:off x="6012360" y="2063520"/>
            <a:ext cx="5072400" cy="15789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59" name="PlaceHolder 4"/>
          <p:cNvSpPr>
            <a:spLocks noGrp="1"/>
          </p:cNvSpPr>
          <p:nvPr>
            <p:ph type="body"/>
          </p:nvPr>
        </p:nvSpPr>
        <p:spPr>
          <a:xfrm>
            <a:off x="685800" y="3792960"/>
            <a:ext cx="5072400" cy="15789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60" name="PlaceHolder 5"/>
          <p:cNvSpPr>
            <a:spLocks noGrp="1"/>
          </p:cNvSpPr>
          <p:nvPr>
            <p:ph type="body"/>
          </p:nvPr>
        </p:nvSpPr>
        <p:spPr>
          <a:xfrm>
            <a:off x="6012360" y="3792960"/>
            <a:ext cx="5072400" cy="15789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162" name="PlaceHolder 2"/>
          <p:cNvSpPr>
            <a:spLocks noGrp="1"/>
          </p:cNvSpPr>
          <p:nvPr>
            <p:ph type="body"/>
          </p:nvPr>
        </p:nvSpPr>
        <p:spPr>
          <a:xfrm>
            <a:off x="685800" y="2063520"/>
            <a:ext cx="3346560" cy="15789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63" name="PlaceHolder 3"/>
          <p:cNvSpPr>
            <a:spLocks noGrp="1"/>
          </p:cNvSpPr>
          <p:nvPr>
            <p:ph type="body"/>
          </p:nvPr>
        </p:nvSpPr>
        <p:spPr>
          <a:xfrm>
            <a:off x="4200120" y="2063520"/>
            <a:ext cx="3346560" cy="15789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64" name="PlaceHolder 4"/>
          <p:cNvSpPr>
            <a:spLocks noGrp="1"/>
          </p:cNvSpPr>
          <p:nvPr>
            <p:ph type="body"/>
          </p:nvPr>
        </p:nvSpPr>
        <p:spPr>
          <a:xfrm>
            <a:off x="7714440" y="2063520"/>
            <a:ext cx="3346560" cy="15789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65" name="PlaceHolder 5"/>
          <p:cNvSpPr>
            <a:spLocks noGrp="1"/>
          </p:cNvSpPr>
          <p:nvPr>
            <p:ph type="body"/>
          </p:nvPr>
        </p:nvSpPr>
        <p:spPr>
          <a:xfrm>
            <a:off x="685800" y="3792960"/>
            <a:ext cx="3346560" cy="15789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66" name="PlaceHolder 6"/>
          <p:cNvSpPr>
            <a:spLocks noGrp="1"/>
          </p:cNvSpPr>
          <p:nvPr>
            <p:ph type="body"/>
          </p:nvPr>
        </p:nvSpPr>
        <p:spPr>
          <a:xfrm>
            <a:off x="4200120" y="3792960"/>
            <a:ext cx="3346560" cy="15789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67" name="PlaceHolder 7"/>
          <p:cNvSpPr>
            <a:spLocks noGrp="1"/>
          </p:cNvSpPr>
          <p:nvPr>
            <p:ph type="body"/>
          </p:nvPr>
        </p:nvSpPr>
        <p:spPr>
          <a:xfrm>
            <a:off x="7714440" y="3792960"/>
            <a:ext cx="3346560" cy="15789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32" name="PlaceHolder 2"/>
          <p:cNvSpPr>
            <a:spLocks noGrp="1"/>
          </p:cNvSpPr>
          <p:nvPr>
            <p:ph type="body"/>
          </p:nvPr>
        </p:nvSpPr>
        <p:spPr>
          <a:xfrm>
            <a:off x="685800" y="2063520"/>
            <a:ext cx="5072400" cy="331092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33" name="PlaceHolder 3"/>
          <p:cNvSpPr>
            <a:spLocks noGrp="1"/>
          </p:cNvSpPr>
          <p:nvPr>
            <p:ph type="body"/>
          </p:nvPr>
        </p:nvSpPr>
        <p:spPr>
          <a:xfrm>
            <a:off x="6012360" y="2063520"/>
            <a:ext cx="5072400" cy="331092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4"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5" name="PlaceHolder 1"/>
          <p:cNvSpPr>
            <a:spLocks noGrp="1"/>
          </p:cNvSpPr>
          <p:nvPr>
            <p:ph type="subTitle"/>
          </p:nvPr>
        </p:nvSpPr>
        <p:spPr>
          <a:xfrm>
            <a:off x="677160" y="609480"/>
            <a:ext cx="8596440" cy="61221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37" name="PlaceHolder 2"/>
          <p:cNvSpPr>
            <a:spLocks noGrp="1"/>
          </p:cNvSpPr>
          <p:nvPr>
            <p:ph type="body"/>
          </p:nvPr>
        </p:nvSpPr>
        <p:spPr>
          <a:xfrm>
            <a:off x="685800" y="2063520"/>
            <a:ext cx="5072400" cy="15789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38" name="PlaceHolder 3"/>
          <p:cNvSpPr>
            <a:spLocks noGrp="1"/>
          </p:cNvSpPr>
          <p:nvPr>
            <p:ph type="body"/>
          </p:nvPr>
        </p:nvSpPr>
        <p:spPr>
          <a:xfrm>
            <a:off x="6012360" y="2063520"/>
            <a:ext cx="5072400" cy="331092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39" name="PlaceHolder 4"/>
          <p:cNvSpPr>
            <a:spLocks noGrp="1"/>
          </p:cNvSpPr>
          <p:nvPr>
            <p:ph type="body"/>
          </p:nvPr>
        </p:nvSpPr>
        <p:spPr>
          <a:xfrm>
            <a:off x="685800" y="3792960"/>
            <a:ext cx="5072400" cy="15789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41" name="PlaceHolder 2"/>
          <p:cNvSpPr>
            <a:spLocks noGrp="1"/>
          </p:cNvSpPr>
          <p:nvPr>
            <p:ph type="body"/>
          </p:nvPr>
        </p:nvSpPr>
        <p:spPr>
          <a:xfrm>
            <a:off x="685800" y="2063520"/>
            <a:ext cx="5072400" cy="331092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42" name="PlaceHolder 3"/>
          <p:cNvSpPr>
            <a:spLocks noGrp="1"/>
          </p:cNvSpPr>
          <p:nvPr>
            <p:ph type="body"/>
          </p:nvPr>
        </p:nvSpPr>
        <p:spPr>
          <a:xfrm>
            <a:off x="6012360" y="2063520"/>
            <a:ext cx="5072400" cy="15789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43" name="PlaceHolder 4"/>
          <p:cNvSpPr>
            <a:spLocks noGrp="1"/>
          </p:cNvSpPr>
          <p:nvPr>
            <p:ph type="body"/>
          </p:nvPr>
        </p:nvSpPr>
        <p:spPr>
          <a:xfrm>
            <a:off x="6012360" y="3792960"/>
            <a:ext cx="5072400" cy="15789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45" name="PlaceHolder 2"/>
          <p:cNvSpPr>
            <a:spLocks noGrp="1"/>
          </p:cNvSpPr>
          <p:nvPr>
            <p:ph type="body"/>
          </p:nvPr>
        </p:nvSpPr>
        <p:spPr>
          <a:xfrm>
            <a:off x="685800" y="2063520"/>
            <a:ext cx="5072400" cy="15789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46" name="PlaceHolder 3"/>
          <p:cNvSpPr>
            <a:spLocks noGrp="1"/>
          </p:cNvSpPr>
          <p:nvPr>
            <p:ph type="body"/>
          </p:nvPr>
        </p:nvSpPr>
        <p:spPr>
          <a:xfrm>
            <a:off x="6012360" y="2063520"/>
            <a:ext cx="5072400" cy="15789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47" name="PlaceHolder 4"/>
          <p:cNvSpPr>
            <a:spLocks noGrp="1"/>
          </p:cNvSpPr>
          <p:nvPr>
            <p:ph type="body"/>
          </p:nvPr>
        </p:nvSpPr>
        <p:spPr>
          <a:xfrm>
            <a:off x="685800" y="3792960"/>
            <a:ext cx="10394280" cy="15789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7" name="Group 1"/>
          <p:cNvGrpSpPr/>
          <p:nvPr/>
        </p:nvGrpSpPr>
        <p:grpSpPr>
          <a:xfrm>
            <a:off x="0" y="-8640"/>
            <a:ext cx="12191760" cy="6866640"/>
            <a:chOff x="0" y="-8640"/>
            <a:chExt cx="12191760" cy="6866640"/>
          </a:xfrm>
        </p:grpSpPr>
        <p:sp>
          <p:nvSpPr>
            <p:cNvPr id="28" name="Line 2"/>
            <p:cNvSpPr/>
            <p:nvPr/>
          </p:nvSpPr>
          <p:spPr>
            <a:xfrm>
              <a:off x="9370800" y="0"/>
              <a:ext cx="1219320" cy="6858000"/>
            </a:xfrm>
            <a:prstGeom prst="line">
              <a:avLst/>
            </a:prstGeom>
            <a:ln w="9360" cap="rnd">
              <a:solidFill>
                <a:schemeClr val="bg1">
                  <a:lumMod val="75000"/>
                </a:schemeClr>
              </a:solidFill>
              <a:round/>
            </a:ln>
          </p:spPr>
          <p:style>
            <a:lnRef idx="2">
              <a:schemeClr val="accent1"/>
            </a:lnRef>
            <a:fillRef idx="0">
              <a:schemeClr val="accent1"/>
            </a:fillRef>
            <a:effectRef idx="1">
              <a:schemeClr val="accent1"/>
            </a:effectRef>
            <a:fontRef idx="minor"/>
          </p:style>
        </p:sp>
        <p:sp>
          <p:nvSpPr>
            <p:cNvPr id="2" name="Line 3"/>
            <p:cNvSpPr/>
            <p:nvPr/>
          </p:nvSpPr>
          <p:spPr>
            <a:xfrm flipH="1">
              <a:off x="7425000" y="3681360"/>
              <a:ext cx="4763520" cy="3176640"/>
            </a:xfrm>
            <a:prstGeom prst="line">
              <a:avLst/>
            </a:prstGeom>
            <a:ln w="9360" cap="rnd">
              <a:solidFill>
                <a:schemeClr val="bg1">
                  <a:lumMod val="85000"/>
                </a:schemeClr>
              </a:solidFill>
              <a:round/>
            </a:ln>
          </p:spPr>
          <p:style>
            <a:lnRef idx="2">
              <a:schemeClr val="accent1"/>
            </a:lnRef>
            <a:fillRef idx="0">
              <a:schemeClr val="accent1"/>
            </a:fillRef>
            <a:effectRef idx="1">
              <a:schemeClr val="accent1"/>
            </a:effectRef>
            <a:fontRef idx="minor"/>
          </p:style>
        </p:sp>
        <p:sp>
          <p:nvSpPr>
            <p:cNvPr id="3" name="CustomShape 4"/>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9"/>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CustomShape 1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CustomShape 11"/>
            <p:cNvSpPr/>
            <p:nvPr/>
          </p:nvSpPr>
          <p:spPr>
            <a:xfrm>
              <a:off x="0" y="4013280"/>
              <a:ext cx="448200" cy="2844360"/>
            </a:xfrm>
            <a:prstGeom prst="triangle">
              <a:avLst>
                <a:gd name="adj" fmla="val 0"/>
              </a:avLst>
            </a:prstGeom>
            <a:solidFill>
              <a:schemeClr val="accent1">
                <a:alpha val="85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11" name="Group 12"/>
          <p:cNvGrpSpPr/>
          <p:nvPr/>
        </p:nvGrpSpPr>
        <p:grpSpPr>
          <a:xfrm>
            <a:off x="360" y="-8640"/>
            <a:ext cx="12191400" cy="6866640"/>
            <a:chOff x="360" y="-8640"/>
            <a:chExt cx="12191400" cy="6866640"/>
          </a:xfrm>
        </p:grpSpPr>
        <p:sp>
          <p:nvSpPr>
            <p:cNvPr id="12" name="Line 13"/>
            <p:cNvSpPr/>
            <p:nvPr/>
          </p:nvSpPr>
          <p:spPr>
            <a:xfrm>
              <a:off x="9370800" y="0"/>
              <a:ext cx="1219320" cy="6858000"/>
            </a:xfrm>
            <a:prstGeom prst="line">
              <a:avLst/>
            </a:prstGeom>
            <a:ln w="9360" cap="rnd">
              <a:solidFill>
                <a:schemeClr val="bg1">
                  <a:lumMod val="75000"/>
                </a:schemeClr>
              </a:solidFill>
              <a:round/>
            </a:ln>
          </p:spPr>
          <p:style>
            <a:lnRef idx="2">
              <a:schemeClr val="accent1"/>
            </a:lnRef>
            <a:fillRef idx="0">
              <a:schemeClr val="accent1"/>
            </a:fillRef>
            <a:effectRef idx="1">
              <a:schemeClr val="accent1"/>
            </a:effectRef>
            <a:fontRef idx="minor"/>
          </p:style>
        </p:sp>
        <p:sp>
          <p:nvSpPr>
            <p:cNvPr id="13" name="Line 14"/>
            <p:cNvSpPr/>
            <p:nvPr/>
          </p:nvSpPr>
          <p:spPr>
            <a:xfrm flipH="1">
              <a:off x="7425000" y="3681360"/>
              <a:ext cx="4763520" cy="3176640"/>
            </a:xfrm>
            <a:prstGeom prst="line">
              <a:avLst/>
            </a:prstGeom>
            <a:ln w="9360" cap="rnd">
              <a:solidFill>
                <a:schemeClr val="bg1">
                  <a:lumMod val="85000"/>
                </a:schemeClr>
              </a:solidFill>
              <a:round/>
            </a:ln>
          </p:spPr>
          <p:style>
            <a:lnRef idx="2">
              <a:schemeClr val="accent1"/>
            </a:lnRef>
            <a:fillRef idx="0">
              <a:schemeClr val="accent1"/>
            </a:fillRef>
            <a:effectRef idx="1">
              <a:schemeClr val="accent1"/>
            </a:effectRef>
            <a:fontRef idx="minor"/>
          </p:style>
        </p:sp>
        <p:sp>
          <p:nvSpPr>
            <p:cNvPr id="14" name="CustomShape 15"/>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 name="CustomShape 16"/>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CustomShape 17"/>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CustomShape 18"/>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CustomShape 19"/>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CustomShape 20"/>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CustomShape 21"/>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 name="CustomShape 22"/>
            <p:cNvSpPr/>
            <p:nvPr/>
          </p:nvSpPr>
          <p:spPr>
            <a:xfrm rot="10800000">
              <a:off x="360" y="360"/>
              <a:ext cx="842400" cy="5665680"/>
            </a:xfrm>
            <a:prstGeom prst="triangle">
              <a:avLst>
                <a:gd name="adj" fmla="val 100000"/>
              </a:avLst>
            </a:prstGeom>
            <a:solidFill>
              <a:schemeClr val="accent1">
                <a:alpha val="85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2" name="PlaceHolder 23"/>
          <p:cNvSpPr>
            <a:spLocks noGrp="1"/>
          </p:cNvSpPr>
          <p:nvPr>
            <p:ph type="title"/>
          </p:nvPr>
        </p:nvSpPr>
        <p:spPr>
          <a:xfrm>
            <a:off x="1506960" y="2404440"/>
            <a:ext cx="7766640" cy="1645920"/>
          </a:xfrm>
          <a:prstGeom prst="rect">
            <a:avLst/>
          </a:prstGeom>
        </p:spPr>
        <p:txBody>
          <a:bodyPr anchor="b">
            <a:noAutofit/>
          </a:bodyPr>
          <a:lstStyle/>
          <a:p>
            <a:pPr algn="r">
              <a:lnSpc>
                <a:spcPct val="100000"/>
              </a:lnSpc>
            </a:pPr>
            <a:r>
              <a:rPr lang="en-US" sz="5400" b="0" strike="noStrike" spc="-1">
                <a:solidFill>
                  <a:srgbClr val="4E67C8"/>
                </a:solidFill>
                <a:latin typeface="Trebuchet MS"/>
              </a:rPr>
              <a:t>Click to edit Master title style</a:t>
            </a:r>
            <a:endParaRPr lang="en-US" sz="5400" b="0" strike="noStrike" spc="-1">
              <a:solidFill>
                <a:srgbClr val="000000"/>
              </a:solidFill>
              <a:latin typeface="Trebuchet MS"/>
            </a:endParaRPr>
          </a:p>
        </p:txBody>
      </p:sp>
      <p:sp>
        <p:nvSpPr>
          <p:cNvPr id="23" name="PlaceHolder 24"/>
          <p:cNvSpPr>
            <a:spLocks noGrp="1"/>
          </p:cNvSpPr>
          <p:nvPr>
            <p:ph type="dt"/>
          </p:nvPr>
        </p:nvSpPr>
        <p:spPr>
          <a:xfrm>
            <a:off x="7205040" y="6041520"/>
            <a:ext cx="911520" cy="364680"/>
          </a:xfrm>
          <a:prstGeom prst="rect">
            <a:avLst/>
          </a:prstGeom>
        </p:spPr>
        <p:txBody>
          <a:bodyPr anchor="ctr">
            <a:noAutofit/>
          </a:bodyPr>
          <a:lstStyle/>
          <a:p>
            <a:pPr algn="r">
              <a:lnSpc>
                <a:spcPct val="100000"/>
              </a:lnSpc>
            </a:pPr>
            <a:fld id="{B29DC4D6-8FA1-4544-8E92-E78EBC3EE2A8}" type="datetime">
              <a:rPr lang="en-GB" sz="900" b="0" strike="noStrike" spc="-1">
                <a:solidFill>
                  <a:srgbClr val="8B8B8B"/>
                </a:solidFill>
                <a:latin typeface="Trebuchet MS"/>
              </a:rPr>
              <a:t>24/07/2022</a:t>
            </a:fld>
            <a:endParaRPr lang="en-US" sz="900" b="0" strike="noStrike" spc="-1">
              <a:latin typeface="Times New Roman"/>
            </a:endParaRPr>
          </a:p>
        </p:txBody>
      </p:sp>
      <p:sp>
        <p:nvSpPr>
          <p:cNvPr id="24" name="PlaceHolder 25"/>
          <p:cNvSpPr>
            <a:spLocks noGrp="1"/>
          </p:cNvSpPr>
          <p:nvPr>
            <p:ph type="ftr"/>
          </p:nvPr>
        </p:nvSpPr>
        <p:spPr>
          <a:xfrm>
            <a:off x="677160" y="6041520"/>
            <a:ext cx="6297120" cy="364680"/>
          </a:xfrm>
          <a:prstGeom prst="rect">
            <a:avLst/>
          </a:prstGeom>
        </p:spPr>
        <p:txBody>
          <a:bodyPr anchor="ctr">
            <a:noAutofit/>
          </a:bodyPr>
          <a:lstStyle/>
          <a:p>
            <a:endParaRPr lang="en-US" sz="2400" b="0" strike="noStrike" spc="-1">
              <a:latin typeface="Times New Roman"/>
            </a:endParaRPr>
          </a:p>
        </p:txBody>
      </p:sp>
      <p:sp>
        <p:nvSpPr>
          <p:cNvPr id="25" name="PlaceHolder 26"/>
          <p:cNvSpPr>
            <a:spLocks noGrp="1"/>
          </p:cNvSpPr>
          <p:nvPr>
            <p:ph type="sldNum"/>
          </p:nvPr>
        </p:nvSpPr>
        <p:spPr>
          <a:xfrm>
            <a:off x="8590680" y="6041520"/>
            <a:ext cx="682920" cy="364680"/>
          </a:xfrm>
          <a:prstGeom prst="rect">
            <a:avLst/>
          </a:prstGeom>
        </p:spPr>
        <p:txBody>
          <a:bodyPr anchor="ctr">
            <a:noAutofit/>
          </a:bodyPr>
          <a:lstStyle/>
          <a:p>
            <a:pPr algn="r">
              <a:lnSpc>
                <a:spcPct val="100000"/>
              </a:lnSpc>
            </a:pPr>
            <a:fld id="{87C3E3A7-EEDF-4D97-8A08-447071F6DB1F}" type="slidenum">
              <a:rPr lang="en-GB" sz="900" b="0" strike="noStrike" spc="-1">
                <a:solidFill>
                  <a:srgbClr val="4E67C8"/>
                </a:solidFill>
                <a:latin typeface="Trebuchet MS"/>
              </a:rPr>
              <a:t>‹#›</a:t>
            </a:fld>
            <a:endParaRPr lang="en-US" sz="900" b="0" strike="noStrike" spc="-1">
              <a:latin typeface="Times New Roman"/>
            </a:endParaRPr>
          </a:p>
        </p:txBody>
      </p:sp>
      <p:sp>
        <p:nvSpPr>
          <p:cNvPr id="26" name="PlaceHolder 2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404040"/>
                </a:solidFill>
                <a:latin typeface="Trebuchet MS"/>
              </a:rPr>
              <a:t>Second Outline Level</a:t>
            </a:r>
          </a:p>
          <a:p>
            <a:pPr marL="1296000" lvl="2" indent="-288000">
              <a:spcBef>
                <a:spcPts val="850"/>
              </a:spcBef>
              <a:buClr>
                <a:srgbClr val="000000"/>
              </a:buClr>
              <a:buSzPct val="45000"/>
              <a:buFont typeface="Wingdings" charset="2"/>
              <a:buChar char=""/>
            </a:pPr>
            <a:r>
              <a:rPr lang="en-US" sz="1200" b="0" strike="noStrike" spc="-1">
                <a:solidFill>
                  <a:srgbClr val="404040"/>
                </a:solidFill>
                <a:latin typeface="Trebuchet MS"/>
              </a:rPr>
              <a:t>Third Outline Level</a:t>
            </a:r>
          </a:p>
          <a:p>
            <a:pPr marL="1728000" lvl="3" indent="-216000">
              <a:spcBef>
                <a:spcPts val="567"/>
              </a:spcBef>
              <a:buClr>
                <a:srgbClr val="000000"/>
              </a:buClr>
              <a:buSzPct val="75000"/>
              <a:buFont typeface="Symbol" charset="2"/>
              <a:buChar char=""/>
            </a:pPr>
            <a:r>
              <a:rPr lang="en-US" sz="1200" b="0" strike="noStrike" spc="-1">
                <a:solidFill>
                  <a:srgbClr val="404040"/>
                </a:solidFill>
                <a:latin typeface="Trebuchet MS"/>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Trebuchet MS"/>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Trebuchet MS"/>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Trebuchet MS"/>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63" name="Group 1"/>
          <p:cNvGrpSpPr/>
          <p:nvPr/>
        </p:nvGrpSpPr>
        <p:grpSpPr>
          <a:xfrm>
            <a:off x="0" y="-8640"/>
            <a:ext cx="12191760" cy="6866640"/>
            <a:chOff x="0" y="-8640"/>
            <a:chExt cx="12191760" cy="6866640"/>
          </a:xfrm>
        </p:grpSpPr>
        <p:sp>
          <p:nvSpPr>
            <p:cNvPr id="64" name="Line 2"/>
            <p:cNvSpPr/>
            <p:nvPr/>
          </p:nvSpPr>
          <p:spPr>
            <a:xfrm>
              <a:off x="9370800" y="0"/>
              <a:ext cx="1219320" cy="6858000"/>
            </a:xfrm>
            <a:prstGeom prst="line">
              <a:avLst/>
            </a:prstGeom>
            <a:ln w="9360" cap="rnd">
              <a:solidFill>
                <a:schemeClr val="bg1">
                  <a:lumMod val="75000"/>
                </a:schemeClr>
              </a:solidFill>
              <a:round/>
            </a:ln>
          </p:spPr>
          <p:style>
            <a:lnRef idx="2">
              <a:schemeClr val="accent1"/>
            </a:lnRef>
            <a:fillRef idx="0">
              <a:schemeClr val="accent1"/>
            </a:fillRef>
            <a:effectRef idx="1">
              <a:schemeClr val="accent1"/>
            </a:effectRef>
            <a:fontRef idx="minor"/>
          </p:style>
        </p:sp>
        <p:sp>
          <p:nvSpPr>
            <p:cNvPr id="65" name="Line 3"/>
            <p:cNvSpPr/>
            <p:nvPr/>
          </p:nvSpPr>
          <p:spPr>
            <a:xfrm flipH="1">
              <a:off x="7425000" y="3681360"/>
              <a:ext cx="4763520" cy="3176640"/>
            </a:xfrm>
            <a:prstGeom prst="line">
              <a:avLst/>
            </a:prstGeom>
            <a:ln w="9360" cap="rnd">
              <a:solidFill>
                <a:schemeClr val="bg1">
                  <a:lumMod val="85000"/>
                </a:schemeClr>
              </a:solidFill>
              <a:round/>
            </a:ln>
          </p:spPr>
          <p:style>
            <a:lnRef idx="2">
              <a:schemeClr val="accent1"/>
            </a:lnRef>
            <a:fillRef idx="0">
              <a:schemeClr val="accent1"/>
            </a:fillRef>
            <a:effectRef idx="1">
              <a:schemeClr val="accent1"/>
            </a:effectRef>
            <a:fontRef idx="minor"/>
          </p:style>
        </p:sp>
        <p:sp>
          <p:nvSpPr>
            <p:cNvPr id="66" name="CustomShape 4"/>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CustomShape 5"/>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CustomShape 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CustomShape 7"/>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 name="CustomShape 8"/>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1" name="CustomShape 9"/>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2" name="CustomShape 1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3" name="CustomShape 11"/>
            <p:cNvSpPr/>
            <p:nvPr/>
          </p:nvSpPr>
          <p:spPr>
            <a:xfrm>
              <a:off x="0" y="4013280"/>
              <a:ext cx="448200" cy="2844360"/>
            </a:xfrm>
            <a:prstGeom prst="triangle">
              <a:avLst>
                <a:gd name="adj" fmla="val 0"/>
              </a:avLst>
            </a:prstGeom>
            <a:solidFill>
              <a:schemeClr val="accent1">
                <a:alpha val="85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74" name="PlaceHolder 12"/>
          <p:cNvSpPr>
            <a:spLocks noGrp="1"/>
          </p:cNvSpPr>
          <p:nvPr>
            <p:ph type="title"/>
          </p:nvPr>
        </p:nvSpPr>
        <p:spPr>
          <a:xfrm>
            <a:off x="693720" y="685800"/>
            <a:ext cx="4126680" cy="2022840"/>
          </a:xfrm>
          <a:prstGeom prst="rect">
            <a:avLst/>
          </a:prstGeom>
        </p:spPr>
        <p:txBody>
          <a:bodyPr anchor="b">
            <a:normAutofit/>
          </a:bodyPr>
          <a:lstStyle/>
          <a:p>
            <a:pPr algn="ctr">
              <a:lnSpc>
                <a:spcPct val="100000"/>
              </a:lnSpc>
            </a:pPr>
            <a:r>
              <a:rPr lang="en-US" sz="3600" b="0" strike="noStrike" spc="-1">
                <a:solidFill>
                  <a:srgbClr val="4E67C8"/>
                </a:solidFill>
                <a:latin typeface="Trebuchet MS"/>
              </a:rPr>
              <a:t>Click to edit Master title style</a:t>
            </a:r>
            <a:endParaRPr lang="en-US" sz="3600" b="0" strike="noStrike" spc="-1">
              <a:solidFill>
                <a:srgbClr val="000000"/>
              </a:solidFill>
              <a:latin typeface="Trebuchet MS"/>
            </a:endParaRPr>
          </a:p>
        </p:txBody>
      </p:sp>
      <p:sp>
        <p:nvSpPr>
          <p:cNvPr id="75" name="PlaceHolder 13"/>
          <p:cNvSpPr>
            <a:spLocks noGrp="1"/>
          </p:cNvSpPr>
          <p:nvPr>
            <p:ph type="body"/>
          </p:nvPr>
        </p:nvSpPr>
        <p:spPr>
          <a:xfrm>
            <a:off x="5046120" y="685800"/>
            <a:ext cx="6033960" cy="4688280"/>
          </a:xfrm>
          <a:prstGeom prst="rect">
            <a:avLst/>
          </a:prstGeom>
        </p:spPr>
        <p:txBody>
          <a:bodyPr>
            <a:noAutofit/>
          </a:bodyPr>
          <a:lstStyle/>
          <a:p>
            <a:pPr marL="343080" indent="-342720">
              <a:lnSpc>
                <a:spcPct val="100000"/>
              </a:lnSpc>
              <a:spcBef>
                <a:spcPts val="1001"/>
              </a:spcBef>
              <a:buClr>
                <a:srgbClr val="4E67C8"/>
              </a:buClr>
              <a:buSzPct val="80000"/>
              <a:buFont typeface="Wingdings 3" charset="2"/>
              <a:buChar char=""/>
            </a:pPr>
            <a:r>
              <a:rPr lang="en-US" sz="1800" b="0" strike="noStrike" spc="-1">
                <a:solidFill>
                  <a:srgbClr val="404040"/>
                </a:solidFill>
                <a:latin typeface="Trebuchet MS"/>
              </a:rPr>
              <a:t>Click to edit Master text styles</a:t>
            </a:r>
          </a:p>
          <a:p>
            <a:pPr marL="743040" lvl="1" indent="-285480">
              <a:lnSpc>
                <a:spcPct val="100000"/>
              </a:lnSpc>
              <a:spcBef>
                <a:spcPts val="1001"/>
              </a:spcBef>
              <a:buClr>
                <a:srgbClr val="4E67C8"/>
              </a:buClr>
              <a:buSzPct val="80000"/>
              <a:buFont typeface="Wingdings 3" charset="2"/>
              <a:buChar char=""/>
            </a:pPr>
            <a:r>
              <a:rPr lang="en-US" sz="1600" b="0" strike="noStrike" spc="-1">
                <a:solidFill>
                  <a:srgbClr val="404040"/>
                </a:solidFill>
                <a:latin typeface="Trebuchet MS"/>
              </a:rPr>
              <a:t>Second level</a:t>
            </a:r>
          </a:p>
          <a:p>
            <a:pPr marL="1143000" lvl="2" indent="-228240">
              <a:lnSpc>
                <a:spcPct val="100000"/>
              </a:lnSpc>
              <a:spcBef>
                <a:spcPts val="1001"/>
              </a:spcBef>
              <a:buClr>
                <a:srgbClr val="4E67C8"/>
              </a:buClr>
              <a:buSzPct val="80000"/>
              <a:buFont typeface="Wingdings 3" charset="2"/>
              <a:buChar char=""/>
            </a:pPr>
            <a:r>
              <a:rPr lang="en-US" sz="1400" b="0" strike="noStrike" spc="-1">
                <a:solidFill>
                  <a:srgbClr val="404040"/>
                </a:solidFill>
                <a:latin typeface="Trebuchet MS"/>
              </a:rPr>
              <a:t>Third level</a:t>
            </a:r>
          </a:p>
          <a:p>
            <a:pPr marL="1600200" lvl="3" indent="-228240">
              <a:lnSpc>
                <a:spcPct val="100000"/>
              </a:lnSpc>
              <a:spcBef>
                <a:spcPts val="1001"/>
              </a:spcBef>
              <a:buClr>
                <a:srgbClr val="4E67C8"/>
              </a:buClr>
              <a:buSzPct val="80000"/>
              <a:buFont typeface="Wingdings 3" charset="2"/>
              <a:buChar char=""/>
            </a:pPr>
            <a:r>
              <a:rPr lang="en-US" sz="1200" b="0" strike="noStrike" spc="-1">
                <a:solidFill>
                  <a:srgbClr val="404040"/>
                </a:solidFill>
                <a:latin typeface="Trebuchet MS"/>
              </a:rPr>
              <a:t>Fourth level</a:t>
            </a:r>
          </a:p>
          <a:p>
            <a:pPr marL="2057400" lvl="4" indent="-228240">
              <a:lnSpc>
                <a:spcPct val="100000"/>
              </a:lnSpc>
              <a:spcBef>
                <a:spcPts val="1001"/>
              </a:spcBef>
              <a:buClr>
                <a:srgbClr val="4E67C8"/>
              </a:buClr>
              <a:buSzPct val="80000"/>
              <a:buFont typeface="Wingdings 3" charset="2"/>
              <a:buChar char=""/>
            </a:pPr>
            <a:r>
              <a:rPr lang="en-US" sz="1200" b="0" strike="noStrike" spc="-1">
                <a:solidFill>
                  <a:srgbClr val="404040"/>
                </a:solidFill>
                <a:latin typeface="Trebuchet MS"/>
              </a:rPr>
              <a:t>Fifth level</a:t>
            </a:r>
          </a:p>
        </p:txBody>
      </p:sp>
      <p:sp>
        <p:nvSpPr>
          <p:cNvPr id="76" name="PlaceHolder 14"/>
          <p:cNvSpPr>
            <a:spLocks noGrp="1"/>
          </p:cNvSpPr>
          <p:nvPr>
            <p:ph type="body"/>
          </p:nvPr>
        </p:nvSpPr>
        <p:spPr>
          <a:xfrm>
            <a:off x="693720" y="2709000"/>
            <a:ext cx="4126680" cy="2665080"/>
          </a:xfrm>
          <a:prstGeom prst="rect">
            <a:avLst/>
          </a:prstGeom>
        </p:spPr>
        <p:txBody>
          <a:bodyPr>
            <a:normAutofit/>
          </a:bodyPr>
          <a:lstStyle/>
          <a:p>
            <a:pPr algn="ctr">
              <a:lnSpc>
                <a:spcPct val="100000"/>
              </a:lnSpc>
              <a:spcBef>
                <a:spcPts val="1001"/>
              </a:spcBef>
              <a:tabLst>
                <a:tab pos="0" algn="l"/>
              </a:tabLst>
            </a:pPr>
            <a:r>
              <a:rPr lang="en-US" sz="1800" b="0" strike="noStrike" spc="-1">
                <a:solidFill>
                  <a:srgbClr val="404040"/>
                </a:solidFill>
                <a:latin typeface="Trebuchet MS"/>
              </a:rPr>
              <a:t>Click to edit Master text styles</a:t>
            </a:r>
          </a:p>
        </p:txBody>
      </p:sp>
      <p:sp>
        <p:nvSpPr>
          <p:cNvPr id="77" name="PlaceHolder 15"/>
          <p:cNvSpPr>
            <a:spLocks noGrp="1"/>
          </p:cNvSpPr>
          <p:nvPr>
            <p:ph type="dt"/>
          </p:nvPr>
        </p:nvSpPr>
        <p:spPr>
          <a:xfrm>
            <a:off x="7205040" y="6041520"/>
            <a:ext cx="911520" cy="364680"/>
          </a:xfrm>
          <a:prstGeom prst="rect">
            <a:avLst/>
          </a:prstGeom>
        </p:spPr>
        <p:txBody>
          <a:bodyPr anchor="ctr">
            <a:noAutofit/>
          </a:bodyPr>
          <a:lstStyle/>
          <a:p>
            <a:pPr algn="r">
              <a:lnSpc>
                <a:spcPct val="100000"/>
              </a:lnSpc>
            </a:pPr>
            <a:fld id="{E05D5756-B03B-4AC8-9B93-6FF99B1AA954}" type="datetime">
              <a:rPr lang="en-GB" sz="900" b="0" strike="noStrike" spc="-1">
                <a:solidFill>
                  <a:srgbClr val="8B8B8B"/>
                </a:solidFill>
                <a:latin typeface="Trebuchet MS"/>
              </a:rPr>
              <a:t>24/07/2022</a:t>
            </a:fld>
            <a:endParaRPr lang="en-US" sz="900" b="0" strike="noStrike" spc="-1">
              <a:latin typeface="Times New Roman"/>
            </a:endParaRPr>
          </a:p>
        </p:txBody>
      </p:sp>
      <p:sp>
        <p:nvSpPr>
          <p:cNvPr id="78" name="PlaceHolder 16"/>
          <p:cNvSpPr>
            <a:spLocks noGrp="1"/>
          </p:cNvSpPr>
          <p:nvPr>
            <p:ph type="ftr"/>
          </p:nvPr>
        </p:nvSpPr>
        <p:spPr>
          <a:xfrm>
            <a:off x="677160" y="6041520"/>
            <a:ext cx="6297120" cy="364680"/>
          </a:xfrm>
          <a:prstGeom prst="rect">
            <a:avLst/>
          </a:prstGeom>
        </p:spPr>
        <p:txBody>
          <a:bodyPr anchor="ctr">
            <a:noAutofit/>
          </a:bodyPr>
          <a:lstStyle/>
          <a:p>
            <a:endParaRPr lang="en-US" sz="2400" b="0" strike="noStrike" spc="-1">
              <a:latin typeface="Times New Roman"/>
            </a:endParaRPr>
          </a:p>
        </p:txBody>
      </p:sp>
      <p:sp>
        <p:nvSpPr>
          <p:cNvPr id="79" name="PlaceHolder 17"/>
          <p:cNvSpPr>
            <a:spLocks noGrp="1"/>
          </p:cNvSpPr>
          <p:nvPr>
            <p:ph type="sldNum"/>
          </p:nvPr>
        </p:nvSpPr>
        <p:spPr>
          <a:xfrm>
            <a:off x="8590680" y="6041520"/>
            <a:ext cx="682920" cy="364680"/>
          </a:xfrm>
          <a:prstGeom prst="rect">
            <a:avLst/>
          </a:prstGeom>
        </p:spPr>
        <p:txBody>
          <a:bodyPr anchor="ctr">
            <a:noAutofit/>
          </a:bodyPr>
          <a:lstStyle/>
          <a:p>
            <a:pPr algn="r">
              <a:lnSpc>
                <a:spcPct val="100000"/>
              </a:lnSpc>
            </a:pPr>
            <a:fld id="{5AD6FECE-0BF8-4CBD-B80C-8D2F187C8E4C}" type="slidenum">
              <a:rPr lang="en-GB" sz="900" b="0" strike="noStrike" spc="-1">
                <a:solidFill>
                  <a:srgbClr val="4E67C8"/>
                </a:solidFill>
                <a:latin typeface="Trebuchet MS"/>
              </a:rPr>
              <a:t>‹#›</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6" name="Group 1"/>
          <p:cNvGrpSpPr/>
          <p:nvPr/>
        </p:nvGrpSpPr>
        <p:grpSpPr>
          <a:xfrm>
            <a:off x="0" y="-8640"/>
            <a:ext cx="12191760" cy="6866640"/>
            <a:chOff x="0" y="-8640"/>
            <a:chExt cx="12191760" cy="6866640"/>
          </a:xfrm>
        </p:grpSpPr>
        <p:sp>
          <p:nvSpPr>
            <p:cNvPr id="117" name="Line 2"/>
            <p:cNvSpPr/>
            <p:nvPr/>
          </p:nvSpPr>
          <p:spPr>
            <a:xfrm>
              <a:off x="9370800" y="0"/>
              <a:ext cx="1219320" cy="6858000"/>
            </a:xfrm>
            <a:prstGeom prst="line">
              <a:avLst/>
            </a:prstGeom>
            <a:ln w="9360" cap="rnd">
              <a:solidFill>
                <a:schemeClr val="bg1">
                  <a:lumMod val="75000"/>
                </a:schemeClr>
              </a:solidFill>
              <a:round/>
            </a:ln>
          </p:spPr>
          <p:style>
            <a:lnRef idx="2">
              <a:schemeClr val="accent1"/>
            </a:lnRef>
            <a:fillRef idx="0">
              <a:schemeClr val="accent1"/>
            </a:fillRef>
            <a:effectRef idx="1">
              <a:schemeClr val="accent1"/>
            </a:effectRef>
            <a:fontRef idx="minor"/>
          </p:style>
        </p:sp>
        <p:sp>
          <p:nvSpPr>
            <p:cNvPr id="118" name="Line 3"/>
            <p:cNvSpPr/>
            <p:nvPr/>
          </p:nvSpPr>
          <p:spPr>
            <a:xfrm flipH="1">
              <a:off x="7425000" y="3681360"/>
              <a:ext cx="4763520" cy="3176640"/>
            </a:xfrm>
            <a:prstGeom prst="line">
              <a:avLst/>
            </a:prstGeom>
            <a:ln w="9360" cap="rnd">
              <a:solidFill>
                <a:schemeClr val="bg1">
                  <a:lumMod val="85000"/>
                </a:schemeClr>
              </a:solidFill>
              <a:round/>
            </a:ln>
          </p:spPr>
          <p:style>
            <a:lnRef idx="2">
              <a:schemeClr val="accent1"/>
            </a:lnRef>
            <a:fillRef idx="0">
              <a:schemeClr val="accent1"/>
            </a:fillRef>
            <a:effectRef idx="1">
              <a:schemeClr val="accent1"/>
            </a:effectRef>
            <a:fontRef idx="minor"/>
          </p:style>
        </p:sp>
        <p:sp>
          <p:nvSpPr>
            <p:cNvPr id="119" name="CustomShape 4"/>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0" name="CustomShape 5"/>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1" name="CustomShape 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2" name="CustomShape 7"/>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3" name="CustomShape 8"/>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4" name="CustomShape 9"/>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5" name="CustomShape 1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6" name="CustomShape 11"/>
            <p:cNvSpPr/>
            <p:nvPr/>
          </p:nvSpPr>
          <p:spPr>
            <a:xfrm>
              <a:off x="0" y="4013280"/>
              <a:ext cx="448200" cy="2844360"/>
            </a:xfrm>
            <a:prstGeom prst="triangle">
              <a:avLst>
                <a:gd name="adj" fmla="val 0"/>
              </a:avLst>
            </a:prstGeom>
            <a:solidFill>
              <a:schemeClr val="accent1">
                <a:alpha val="85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127" name="PlaceHolder 12"/>
          <p:cNvSpPr>
            <a:spLocks noGrp="1"/>
          </p:cNvSpPr>
          <p:nvPr>
            <p:ph type="title"/>
          </p:nvPr>
        </p:nvSpPr>
        <p:spPr>
          <a:xfrm>
            <a:off x="677160" y="609480"/>
            <a:ext cx="8596440" cy="1320480"/>
          </a:xfrm>
          <a:prstGeom prst="rect">
            <a:avLst/>
          </a:prstGeom>
        </p:spPr>
        <p:txBody>
          <a:bodyPr>
            <a:noAutofit/>
          </a:bodyPr>
          <a:lstStyle/>
          <a:p>
            <a:pPr>
              <a:lnSpc>
                <a:spcPct val="100000"/>
              </a:lnSpc>
            </a:pPr>
            <a:r>
              <a:rPr lang="en-US" sz="3600" b="0" strike="noStrike" spc="-1">
                <a:solidFill>
                  <a:srgbClr val="4E67C8"/>
                </a:solidFill>
                <a:latin typeface="Trebuchet MS"/>
              </a:rPr>
              <a:t>Click to edit Master title style</a:t>
            </a:r>
            <a:endParaRPr lang="en-US" sz="3600" b="0" strike="noStrike" spc="-1">
              <a:solidFill>
                <a:srgbClr val="000000"/>
              </a:solidFill>
              <a:latin typeface="Trebuchet MS"/>
            </a:endParaRPr>
          </a:p>
        </p:txBody>
      </p:sp>
      <p:sp>
        <p:nvSpPr>
          <p:cNvPr id="128" name="PlaceHolder 13"/>
          <p:cNvSpPr>
            <a:spLocks noGrp="1"/>
          </p:cNvSpPr>
          <p:nvPr>
            <p:ph type="body"/>
          </p:nvPr>
        </p:nvSpPr>
        <p:spPr>
          <a:xfrm>
            <a:off x="685800" y="2063520"/>
            <a:ext cx="10394280" cy="3310920"/>
          </a:xfrm>
          <a:prstGeom prst="rect">
            <a:avLst/>
          </a:prstGeom>
        </p:spPr>
        <p:txBody>
          <a:bodyPr>
            <a:noAutofit/>
          </a:bodyPr>
          <a:lstStyle/>
          <a:p>
            <a:pPr marL="343080" indent="-342720">
              <a:lnSpc>
                <a:spcPct val="100000"/>
              </a:lnSpc>
              <a:spcBef>
                <a:spcPts val="1001"/>
              </a:spcBef>
              <a:buClr>
                <a:srgbClr val="4E67C8"/>
              </a:buClr>
              <a:buSzPct val="80000"/>
              <a:buFont typeface="Wingdings 3" charset="2"/>
              <a:buChar char=""/>
            </a:pPr>
            <a:r>
              <a:rPr lang="en-US" sz="1800" b="0" strike="noStrike" spc="-1">
                <a:solidFill>
                  <a:srgbClr val="404040"/>
                </a:solidFill>
                <a:latin typeface="Trebuchet MS"/>
              </a:rPr>
              <a:t>Click to edit Master text styles</a:t>
            </a:r>
          </a:p>
          <a:p>
            <a:pPr marL="743040" lvl="1" indent="-285480">
              <a:lnSpc>
                <a:spcPct val="100000"/>
              </a:lnSpc>
              <a:spcBef>
                <a:spcPts val="1001"/>
              </a:spcBef>
              <a:buClr>
                <a:srgbClr val="4E67C8"/>
              </a:buClr>
              <a:buSzPct val="80000"/>
              <a:buFont typeface="Wingdings 3" charset="2"/>
              <a:buChar char=""/>
            </a:pPr>
            <a:r>
              <a:rPr lang="en-US" sz="1600" b="0" strike="noStrike" spc="-1">
                <a:solidFill>
                  <a:srgbClr val="404040"/>
                </a:solidFill>
                <a:latin typeface="Trebuchet MS"/>
              </a:rPr>
              <a:t>Second level</a:t>
            </a:r>
          </a:p>
          <a:p>
            <a:pPr marL="1143000" lvl="2" indent="-228240">
              <a:lnSpc>
                <a:spcPct val="100000"/>
              </a:lnSpc>
              <a:spcBef>
                <a:spcPts val="1001"/>
              </a:spcBef>
              <a:buClr>
                <a:srgbClr val="4E67C8"/>
              </a:buClr>
              <a:buSzPct val="80000"/>
              <a:buFont typeface="Wingdings 3" charset="2"/>
              <a:buChar char=""/>
            </a:pPr>
            <a:r>
              <a:rPr lang="en-US" sz="1400" b="0" strike="noStrike" spc="-1">
                <a:solidFill>
                  <a:srgbClr val="404040"/>
                </a:solidFill>
                <a:latin typeface="Trebuchet MS"/>
              </a:rPr>
              <a:t>Third level</a:t>
            </a:r>
          </a:p>
          <a:p>
            <a:pPr marL="1600200" lvl="3" indent="-228240">
              <a:lnSpc>
                <a:spcPct val="100000"/>
              </a:lnSpc>
              <a:spcBef>
                <a:spcPts val="1001"/>
              </a:spcBef>
              <a:buClr>
                <a:srgbClr val="4E67C8"/>
              </a:buClr>
              <a:buSzPct val="80000"/>
              <a:buFont typeface="Wingdings 3" charset="2"/>
              <a:buChar char=""/>
            </a:pPr>
            <a:r>
              <a:rPr lang="en-US" sz="1200" b="0" strike="noStrike" spc="-1">
                <a:solidFill>
                  <a:srgbClr val="404040"/>
                </a:solidFill>
                <a:latin typeface="Trebuchet MS"/>
              </a:rPr>
              <a:t>Fourth level</a:t>
            </a:r>
          </a:p>
          <a:p>
            <a:pPr marL="2057400" lvl="4" indent="-228240">
              <a:lnSpc>
                <a:spcPct val="100000"/>
              </a:lnSpc>
              <a:spcBef>
                <a:spcPts val="1001"/>
              </a:spcBef>
              <a:buClr>
                <a:srgbClr val="4E67C8"/>
              </a:buClr>
              <a:buSzPct val="80000"/>
              <a:buFont typeface="Wingdings 3" charset="2"/>
              <a:buChar char=""/>
            </a:pPr>
            <a:r>
              <a:rPr lang="en-US" sz="1200" b="0" strike="noStrike" spc="-1">
                <a:solidFill>
                  <a:srgbClr val="404040"/>
                </a:solidFill>
                <a:latin typeface="Trebuchet MS"/>
              </a:rPr>
              <a:t>Fifth level</a:t>
            </a:r>
          </a:p>
        </p:txBody>
      </p:sp>
      <p:sp>
        <p:nvSpPr>
          <p:cNvPr id="129" name="PlaceHolder 14"/>
          <p:cNvSpPr>
            <a:spLocks noGrp="1"/>
          </p:cNvSpPr>
          <p:nvPr>
            <p:ph type="dt"/>
          </p:nvPr>
        </p:nvSpPr>
        <p:spPr>
          <a:xfrm>
            <a:off x="7205040" y="6041520"/>
            <a:ext cx="911520" cy="364680"/>
          </a:xfrm>
          <a:prstGeom prst="rect">
            <a:avLst/>
          </a:prstGeom>
        </p:spPr>
        <p:txBody>
          <a:bodyPr anchor="ctr">
            <a:noAutofit/>
          </a:bodyPr>
          <a:lstStyle/>
          <a:p>
            <a:pPr algn="r">
              <a:lnSpc>
                <a:spcPct val="100000"/>
              </a:lnSpc>
            </a:pPr>
            <a:fld id="{692CA778-7025-42E1-99C4-34B01991E89A}" type="datetime">
              <a:rPr lang="en-GB" sz="900" b="0" strike="noStrike" spc="-1">
                <a:solidFill>
                  <a:srgbClr val="8B8B8B"/>
                </a:solidFill>
                <a:latin typeface="Trebuchet MS"/>
              </a:rPr>
              <a:t>24/07/2022</a:t>
            </a:fld>
            <a:endParaRPr lang="en-US" sz="900" b="0" strike="noStrike" spc="-1">
              <a:latin typeface="Times New Roman"/>
            </a:endParaRPr>
          </a:p>
        </p:txBody>
      </p:sp>
      <p:sp>
        <p:nvSpPr>
          <p:cNvPr id="130" name="PlaceHolder 15"/>
          <p:cNvSpPr>
            <a:spLocks noGrp="1"/>
          </p:cNvSpPr>
          <p:nvPr>
            <p:ph type="ftr"/>
          </p:nvPr>
        </p:nvSpPr>
        <p:spPr>
          <a:xfrm>
            <a:off x="677160" y="6041520"/>
            <a:ext cx="6297120" cy="364680"/>
          </a:xfrm>
          <a:prstGeom prst="rect">
            <a:avLst/>
          </a:prstGeom>
        </p:spPr>
        <p:txBody>
          <a:bodyPr anchor="ctr">
            <a:noAutofit/>
          </a:bodyPr>
          <a:lstStyle/>
          <a:p>
            <a:endParaRPr lang="en-US" sz="2400" b="0" strike="noStrike" spc="-1">
              <a:latin typeface="Times New Roman"/>
            </a:endParaRPr>
          </a:p>
        </p:txBody>
      </p:sp>
      <p:sp>
        <p:nvSpPr>
          <p:cNvPr id="131" name="PlaceHolder 16"/>
          <p:cNvSpPr>
            <a:spLocks noGrp="1"/>
          </p:cNvSpPr>
          <p:nvPr>
            <p:ph type="sldNum"/>
          </p:nvPr>
        </p:nvSpPr>
        <p:spPr>
          <a:xfrm>
            <a:off x="8590680" y="6041520"/>
            <a:ext cx="682920" cy="364680"/>
          </a:xfrm>
          <a:prstGeom prst="rect">
            <a:avLst/>
          </a:prstGeom>
        </p:spPr>
        <p:txBody>
          <a:bodyPr anchor="ctr">
            <a:noAutofit/>
          </a:bodyPr>
          <a:lstStyle/>
          <a:p>
            <a:pPr algn="r">
              <a:lnSpc>
                <a:spcPct val="100000"/>
              </a:lnSpc>
            </a:pPr>
            <a:fld id="{DCE48D1B-C4CD-437A-8FB0-F95902E2CB62}" type="slidenum">
              <a:rPr lang="en-GB" sz="900" b="0" strike="noStrike" spc="-1">
                <a:solidFill>
                  <a:srgbClr val="4E67C8"/>
                </a:solidFill>
                <a:latin typeface="Trebuchet MS"/>
              </a:rPr>
              <a:t>‹#›</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1"/>
          <p:cNvSpPr txBox="1"/>
          <p:nvPr/>
        </p:nvSpPr>
        <p:spPr>
          <a:xfrm>
            <a:off x="1506960" y="2404440"/>
            <a:ext cx="7766640" cy="1645920"/>
          </a:xfrm>
          <a:prstGeom prst="rect">
            <a:avLst/>
          </a:prstGeom>
          <a:noFill/>
          <a:ln>
            <a:noFill/>
          </a:ln>
        </p:spPr>
        <p:txBody>
          <a:bodyPr anchor="b">
            <a:normAutofit fontScale="91000"/>
          </a:bodyPr>
          <a:lstStyle/>
          <a:p>
            <a:pPr algn="r">
              <a:lnSpc>
                <a:spcPct val="100000"/>
              </a:lnSpc>
            </a:pPr>
            <a:r>
              <a:rPr lang="en-GB" sz="5000" b="0" strike="noStrike" spc="-1">
                <a:solidFill>
                  <a:srgbClr val="4E67C8"/>
                </a:solidFill>
                <a:latin typeface="Times New Roman"/>
              </a:rPr>
              <a:t>NICNET-Role of Nationalwide Networking in E-Governance</a:t>
            </a:r>
            <a:endParaRPr lang="en-US" sz="5000" b="0" strike="noStrike" spc="-1">
              <a:solidFill>
                <a:srgbClr val="000000"/>
              </a:solidFill>
              <a:latin typeface="Trebuchet MS"/>
            </a:endParaRPr>
          </a:p>
        </p:txBody>
      </p:sp>
      <p:sp>
        <p:nvSpPr>
          <p:cNvPr id="169" name="TextShape 2"/>
          <p:cNvSpPr txBox="1"/>
          <p:nvPr/>
        </p:nvSpPr>
        <p:spPr>
          <a:xfrm>
            <a:off x="-2283314" y="5122080"/>
            <a:ext cx="5681520" cy="1429560"/>
          </a:xfrm>
          <a:prstGeom prst="rect">
            <a:avLst/>
          </a:prstGeom>
          <a:noFill/>
          <a:ln>
            <a:noFill/>
          </a:ln>
        </p:spPr>
        <p:txBody>
          <a:bodyPr>
            <a:noAutofit/>
          </a:bodyPr>
          <a:lstStyle/>
          <a:p>
            <a:pPr algn="r">
              <a:lnSpc>
                <a:spcPct val="100000"/>
              </a:lnSpc>
              <a:spcBef>
                <a:spcPts val="1001"/>
              </a:spcBef>
              <a:tabLst>
                <a:tab pos="0" algn="l"/>
              </a:tabLst>
            </a:pPr>
            <a:r>
              <a:rPr lang="en-GB" sz="1800" b="0" strike="noStrike" spc="-1" dirty="0">
                <a:solidFill>
                  <a:srgbClr val="808080"/>
                </a:solidFill>
                <a:latin typeface="Trebuchet MS"/>
              </a:rPr>
              <a:t>Presented by: Manisha kc</a:t>
            </a:r>
          </a:p>
          <a:p>
            <a:pPr algn="r">
              <a:lnSpc>
                <a:spcPct val="100000"/>
              </a:lnSpc>
              <a:spcBef>
                <a:spcPts val="1001"/>
              </a:spcBef>
              <a:tabLst>
                <a:tab pos="0" algn="l"/>
              </a:tabLst>
            </a:pPr>
            <a:r>
              <a:rPr lang="en-GB" spc="-1" dirty="0">
                <a:solidFill>
                  <a:srgbClr val="808080"/>
                </a:solidFill>
                <a:latin typeface="Trebuchet MS"/>
              </a:rPr>
              <a:t>Symbol No: 20809/075</a:t>
            </a:r>
            <a:endParaRPr lang="en-US"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p15="http://schemas.microsoft.com/office/powerpoint/2012/main" xmlns="">
      <p:transition spd="slow">
        <p:split dir="ou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Shape 1"/>
          <p:cNvSpPr txBox="1"/>
          <p:nvPr/>
        </p:nvSpPr>
        <p:spPr>
          <a:xfrm>
            <a:off x="693720" y="480240"/>
            <a:ext cx="4126680" cy="965520"/>
          </a:xfrm>
          <a:prstGeom prst="rect">
            <a:avLst/>
          </a:prstGeom>
          <a:noFill/>
          <a:ln>
            <a:noFill/>
          </a:ln>
        </p:spPr>
        <p:txBody>
          <a:bodyPr anchor="b">
            <a:noAutofit/>
          </a:bodyPr>
          <a:lstStyle/>
          <a:p>
            <a:pPr algn="ctr">
              <a:lnSpc>
                <a:spcPct val="100000"/>
              </a:lnSpc>
            </a:pPr>
            <a:r>
              <a:rPr lang="en-GB" sz="2000" b="0" strike="noStrike" spc="-1">
                <a:solidFill>
                  <a:srgbClr val="4E67C8"/>
                </a:solidFill>
                <a:latin typeface="Times New Roman"/>
              </a:rPr>
              <a:t>NICNET</a:t>
            </a:r>
            <a:br/>
            <a:r>
              <a:rPr lang="en-GB" sz="2000" b="0" strike="noStrike" spc="-1">
                <a:solidFill>
                  <a:srgbClr val="4E67C8"/>
                </a:solidFill>
                <a:latin typeface="Times New Roman"/>
              </a:rPr>
              <a:t>(National Informatics Centre Network)</a:t>
            </a:r>
            <a:endParaRPr lang="en-US" sz="2000" b="0" strike="noStrike" spc="-1">
              <a:solidFill>
                <a:srgbClr val="000000"/>
              </a:solidFill>
              <a:latin typeface="Trebuchet MS"/>
            </a:endParaRPr>
          </a:p>
        </p:txBody>
      </p:sp>
      <p:pic>
        <p:nvPicPr>
          <p:cNvPr id="171" name="Content Placeholder 5"/>
          <p:cNvPicPr/>
          <p:nvPr/>
        </p:nvPicPr>
        <p:blipFill>
          <a:blip r:embed="rId2"/>
          <a:stretch/>
        </p:blipFill>
        <p:spPr>
          <a:xfrm>
            <a:off x="3605897" y="2883877"/>
            <a:ext cx="7254361" cy="3974123"/>
          </a:xfrm>
          <a:prstGeom prst="rect">
            <a:avLst/>
          </a:prstGeom>
          <a:ln>
            <a:noFill/>
          </a:ln>
        </p:spPr>
      </p:pic>
      <p:sp>
        <p:nvSpPr>
          <p:cNvPr id="172" name="TextShape 2"/>
          <p:cNvSpPr txBox="1"/>
          <p:nvPr/>
        </p:nvSpPr>
        <p:spPr>
          <a:xfrm>
            <a:off x="693720" y="1445760"/>
            <a:ext cx="5402160" cy="4141800"/>
          </a:xfrm>
          <a:prstGeom prst="rect">
            <a:avLst/>
          </a:prstGeom>
          <a:noFill/>
          <a:ln>
            <a:noFill/>
          </a:ln>
        </p:spPr>
        <p:txBody>
          <a:bodyPr>
            <a:normAutofit/>
          </a:bodyPr>
          <a:lstStyle/>
          <a:p>
            <a:pPr algn="just">
              <a:lnSpc>
                <a:spcPct val="100000"/>
              </a:lnSpc>
              <a:spcBef>
                <a:spcPts val="1001"/>
              </a:spcBef>
              <a:tabLst>
                <a:tab pos="0" algn="l"/>
              </a:tabLst>
            </a:pPr>
            <a:r>
              <a:rPr lang="en-US" sz="1800" b="0" strike="noStrike" spc="-1" dirty="0">
                <a:solidFill>
                  <a:srgbClr val="404040"/>
                </a:solidFill>
                <a:latin typeface="Times New Roman"/>
              </a:rPr>
              <a:t>The National Informatics Centre (NIC) is an attached office under the Ministry of Electronics and Information Technology (</a:t>
            </a:r>
            <a:r>
              <a:rPr lang="en-US" sz="1800" b="0" strike="noStrike" spc="-1" dirty="0" err="1">
                <a:solidFill>
                  <a:srgbClr val="404040"/>
                </a:solidFill>
                <a:latin typeface="Times New Roman"/>
              </a:rPr>
              <a:t>MeitY</a:t>
            </a:r>
            <a:r>
              <a:rPr lang="en-US" sz="1800" b="0" strike="noStrike" spc="-1" dirty="0">
                <a:solidFill>
                  <a:srgbClr val="404040"/>
                </a:solidFill>
                <a:latin typeface="Times New Roman"/>
              </a:rPr>
              <a:t>) in the Indian government. The NIC provides infrastructure to help support the delivery of government IT services and the delivery of some of the initiatives of Digital India. 6</a:t>
            </a:r>
            <a:endParaRPr lang="en-US" sz="1800" b="0" strike="noStrike" spc="-1" dirty="0">
              <a:solidFill>
                <a:srgbClr val="404040"/>
              </a:solidFill>
              <a:latin typeface="Trebuchet MS"/>
            </a:endParaRPr>
          </a:p>
        </p:txBody>
      </p:sp>
    </p:spTree>
  </p:cSld>
  <p:clrMapOvr>
    <a:masterClrMapping/>
  </p:clrMapOvr>
  <p:transition spd="med">
    <p:pull/>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2"/>
                                        </p:tgtEl>
                                        <p:attrNameLst>
                                          <p:attrName>style.visibility</p:attrName>
                                        </p:attrNameLst>
                                      </p:cBhvr>
                                      <p:to>
                                        <p:strVal val="visible"/>
                                      </p:to>
                                    </p:set>
                                    <p:anim calcmode="lin" valueType="num">
                                      <p:cBhvr additive="base">
                                        <p:cTn id="7" dur="500" fill="hold"/>
                                        <p:tgtEl>
                                          <p:spTgt spid="172"/>
                                        </p:tgtEl>
                                        <p:attrNameLst>
                                          <p:attrName>ppt_x</p:attrName>
                                        </p:attrNameLst>
                                      </p:cBhvr>
                                      <p:tavLst>
                                        <p:tav tm="0">
                                          <p:val>
                                            <p:strVal val="#ppt_x"/>
                                          </p:val>
                                        </p:tav>
                                        <p:tav tm="100000">
                                          <p:val>
                                            <p:strVal val="#ppt_x"/>
                                          </p:val>
                                        </p:tav>
                                      </p:tavLst>
                                    </p:anim>
                                    <p:anim calcmode="lin" valueType="num">
                                      <p:cBhvr additive="base">
                                        <p:cTn id="8" dur="500" fill="hold"/>
                                        <p:tgtEl>
                                          <p:spTgt spid="17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fill="hold" nodeType="clickEffect">
                                  <p:stCondLst>
                                    <p:cond delay="0"/>
                                  </p:stCondLst>
                                  <p:childTnLst>
                                    <p:set>
                                      <p:cBhvr>
                                        <p:cTn id="12" dur="1" fill="hold">
                                          <p:stCondLst>
                                            <p:cond delay="0"/>
                                          </p:stCondLst>
                                        </p:cTn>
                                        <p:tgtEl>
                                          <p:spTgt spid="171"/>
                                        </p:tgtEl>
                                        <p:attrNameLst>
                                          <p:attrName>style.visibility</p:attrName>
                                        </p:attrNameLst>
                                      </p:cBhvr>
                                      <p:to>
                                        <p:strVal val="visible"/>
                                      </p:to>
                                    </p:set>
                                    <p:animEffect transition="in" filter="fade">
                                      <p:cBhvr additive="repl">
                                        <p:cTn id="13" dur="5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1065628" y="2198188"/>
            <a:ext cx="10394280" cy="3373200"/>
          </a:xfrm>
          <a:prstGeom prst="rect">
            <a:avLst/>
          </a:prstGeom>
          <a:noFill/>
          <a:ln>
            <a:noFill/>
          </a:ln>
        </p:spPr>
        <p:txBody>
          <a:bodyPr>
            <a:normAutofit/>
          </a:bodyPr>
          <a:lstStyle/>
          <a:p>
            <a:pPr>
              <a:lnSpc>
                <a:spcPct val="100000"/>
              </a:lnSpc>
              <a:spcBef>
                <a:spcPts val="1001"/>
              </a:spcBef>
              <a:tabLst>
                <a:tab pos="0" algn="l"/>
              </a:tabLst>
            </a:pPr>
            <a:r>
              <a:rPr lang="en-US" sz="1800" b="0" strike="noStrike" spc="-1" dirty="0">
                <a:solidFill>
                  <a:srgbClr val="404040"/>
                </a:solidFill>
                <a:latin typeface="Times New Roman"/>
              </a:rPr>
              <a:t>It  provides solutions in the area of e­-governance particularly for the sectors that fall under Government of</a:t>
            </a:r>
            <a:endParaRPr lang="en-US" sz="1800" b="0" strike="noStrike" spc="-1" dirty="0">
              <a:solidFill>
                <a:srgbClr val="404040"/>
              </a:solidFill>
              <a:latin typeface="Trebuchet MS"/>
            </a:endParaRPr>
          </a:p>
          <a:p>
            <a:pPr>
              <a:lnSpc>
                <a:spcPct val="100000"/>
              </a:lnSpc>
              <a:spcBef>
                <a:spcPts val="1001"/>
              </a:spcBef>
              <a:tabLst>
                <a:tab pos="0" algn="l"/>
              </a:tabLst>
            </a:pPr>
            <a:r>
              <a:rPr lang="en-US" spc="-1" dirty="0">
                <a:solidFill>
                  <a:srgbClr val="404040"/>
                </a:solidFill>
                <a:latin typeface="Times New Roman"/>
              </a:rPr>
              <a:t>India. It  can be made available to all organizations (both public</a:t>
            </a:r>
            <a:endParaRPr lang="en-US" spc="-1" dirty="0">
              <a:solidFill>
                <a:srgbClr val="404040"/>
              </a:solidFill>
              <a:latin typeface="Trebuchet MS"/>
            </a:endParaRPr>
          </a:p>
          <a:p>
            <a:pPr>
              <a:lnSpc>
                <a:spcPct val="100000"/>
              </a:lnSpc>
              <a:spcBef>
                <a:spcPts val="1001"/>
              </a:spcBef>
              <a:tabLst>
                <a:tab pos="0" algn="l"/>
              </a:tabLst>
            </a:pPr>
            <a:r>
              <a:rPr lang="en-US" spc="-1" dirty="0">
                <a:solidFill>
                  <a:srgbClr val="404040"/>
                </a:solidFill>
                <a:latin typeface="Times New Roman"/>
              </a:rPr>
              <a:t>and private) organizations engaged in specific projects and programs.  NICNET</a:t>
            </a:r>
            <a:endParaRPr lang="en-US" sz="1800" b="0" strike="noStrike" spc="-1" dirty="0">
              <a:solidFill>
                <a:srgbClr val="404040"/>
              </a:solidFill>
              <a:latin typeface="Trebuchet MS"/>
            </a:endParaRPr>
          </a:p>
          <a:p>
            <a:pPr>
              <a:lnSpc>
                <a:spcPct val="100000"/>
              </a:lnSpc>
              <a:spcBef>
                <a:spcPts val="1001"/>
              </a:spcBef>
              <a:tabLst>
                <a:tab pos="0" algn="l"/>
              </a:tabLst>
            </a:pPr>
            <a:r>
              <a:rPr lang="en-US" sz="1800" b="0" strike="noStrike" spc="-1" dirty="0">
                <a:solidFill>
                  <a:srgbClr val="404040"/>
                </a:solidFill>
                <a:latin typeface="Times New Roman"/>
              </a:rPr>
              <a:t>produced the  enabling facilities for supporting added activities, projects and</a:t>
            </a:r>
            <a:endParaRPr lang="en-US" sz="1800" b="0" strike="noStrike" spc="-1" dirty="0">
              <a:solidFill>
                <a:srgbClr val="404040"/>
              </a:solidFill>
              <a:latin typeface="Trebuchet MS"/>
            </a:endParaRPr>
          </a:p>
          <a:p>
            <a:pPr>
              <a:lnSpc>
                <a:spcPct val="100000"/>
              </a:lnSpc>
              <a:spcBef>
                <a:spcPts val="1001"/>
              </a:spcBef>
              <a:tabLst>
                <a:tab pos="0" algn="l"/>
              </a:tabLst>
            </a:pPr>
            <a:r>
              <a:rPr lang="en-US" sz="1800" b="0" strike="noStrike" spc="-1" dirty="0">
                <a:solidFill>
                  <a:srgbClr val="404040"/>
                </a:solidFill>
                <a:latin typeface="Times New Roman"/>
              </a:rPr>
              <a:t>programs in the special  work areas.</a:t>
            </a:r>
            <a:endParaRPr lang="en-US" sz="1800" b="0" strike="noStrike" spc="-1" dirty="0">
              <a:solidFill>
                <a:srgbClr val="404040"/>
              </a:solidFill>
              <a:latin typeface="Trebuchet MS"/>
            </a:endParaRPr>
          </a:p>
        </p:txBody>
      </p:sp>
    </p:spTree>
  </p:cSld>
  <p:clrMapOvr>
    <a:masterClrMapping/>
  </p:clrMapOvr>
  <mc:AlternateContent xmlns:mc="http://schemas.openxmlformats.org/markup-compatibility/2006" xmlns:p14="http://schemas.microsoft.com/office/powerpoint/2010/main">
    <mc:Choice Requires="p14">
      <p:transition p14:dur="100"/>
    </mc:Choice>
    <mc:Fallback xmlns:p15="http://schemas.microsoft.com/office/powerpoint/2012/main" xmlns="">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173">
                                            <p:txEl>
                                              <p:pRg st="1" end="1"/>
                                            </p:txEl>
                                          </p:spTgt>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173">
                                            <p:txEl>
                                              <p:pRg st="2" end="2"/>
                                            </p:txEl>
                                          </p:spTgt>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173">
                                            <p:txEl>
                                              <p:pRg st="3" end="3"/>
                                            </p:txEl>
                                          </p:spTgt>
                                        </p:tgtEl>
                                        <p:attrNameLst>
                                          <p:attrName>style.visibility</p:attrName>
                                        </p:attrNameLst>
                                      </p:cBhvr>
                                      <p:to>
                                        <p:strVal val="visible"/>
                                      </p:to>
                                    </p:set>
                                  </p:childTnLst>
                                </p:cTn>
                              </p:par>
                              <p:par>
                                <p:cTn id="13" presetID="1" presetClass="entr" fill="hold" nodeType="withEffect">
                                  <p:stCondLst>
                                    <p:cond delay="0"/>
                                  </p:stCondLst>
                                  <p:childTnLst>
                                    <p:set>
                                      <p:cBhvr>
                                        <p:cTn id="14" dur="1" fill="hold">
                                          <p:stCondLst>
                                            <p:cond delay="0"/>
                                          </p:stCondLst>
                                        </p:cTn>
                                        <p:tgtEl>
                                          <p:spTgt spid="17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txBox="1"/>
          <p:nvPr/>
        </p:nvSpPr>
        <p:spPr>
          <a:xfrm>
            <a:off x="685800" y="368280"/>
            <a:ext cx="10396440" cy="786960"/>
          </a:xfrm>
          <a:prstGeom prst="rect">
            <a:avLst/>
          </a:prstGeom>
          <a:noFill/>
          <a:ln>
            <a:noFill/>
          </a:ln>
        </p:spPr>
        <p:txBody>
          <a:bodyPr>
            <a:normAutofit/>
          </a:bodyPr>
          <a:lstStyle/>
          <a:p>
            <a:pPr>
              <a:lnSpc>
                <a:spcPct val="100000"/>
              </a:lnSpc>
            </a:pPr>
            <a:r>
              <a:rPr lang="en-GB" sz="2400" b="0" strike="noStrike" spc="-1">
                <a:solidFill>
                  <a:srgbClr val="4E67C8"/>
                </a:solidFill>
                <a:latin typeface="Times New Roman"/>
              </a:rPr>
              <a:t>NICNET-Role of Nationalwide Networking in E-Governance</a:t>
            </a:r>
            <a:endParaRPr lang="en-US" sz="2400" b="0" strike="noStrike" spc="-1">
              <a:solidFill>
                <a:srgbClr val="000000"/>
              </a:solidFill>
              <a:latin typeface="Trebuchet MS"/>
            </a:endParaRPr>
          </a:p>
        </p:txBody>
      </p:sp>
      <p:sp>
        <p:nvSpPr>
          <p:cNvPr id="175" name="TextShape 2"/>
          <p:cNvSpPr txBox="1"/>
          <p:nvPr/>
        </p:nvSpPr>
        <p:spPr>
          <a:xfrm>
            <a:off x="685800" y="1402200"/>
            <a:ext cx="10394280" cy="4053600"/>
          </a:xfrm>
          <a:prstGeom prst="rect">
            <a:avLst/>
          </a:prstGeom>
          <a:noFill/>
          <a:ln>
            <a:noFill/>
          </a:ln>
        </p:spPr>
        <p:txBody>
          <a:bodyPr>
            <a:normAutofit/>
          </a:bodyPr>
          <a:lstStyle/>
          <a:p>
            <a:pPr marL="343080" indent="-342720" algn="just">
              <a:lnSpc>
                <a:spcPct val="100000"/>
              </a:lnSpc>
              <a:spcBef>
                <a:spcPts val="1001"/>
              </a:spcBef>
              <a:buClr>
                <a:srgbClr val="4E67C8"/>
              </a:buClr>
              <a:buSzPct val="80000"/>
              <a:buFont typeface="Wingdings" charset="2"/>
              <a:buChar char=""/>
            </a:pPr>
            <a:r>
              <a:rPr lang="en-US" sz="1800" b="0" strike="noStrike" spc="-1" dirty="0">
                <a:solidFill>
                  <a:srgbClr val="000000"/>
                </a:solidFill>
                <a:latin typeface="Times New Roman"/>
              </a:rPr>
              <a:t>Through NICNET, NIC has been facilitating improvement in Government services, wider transparency, promoting decentralized planning and management, resulting in better efficiency and accountability to the people of India.</a:t>
            </a:r>
            <a:endParaRPr lang="en-US" sz="1800" b="0" strike="noStrike" spc="-1" dirty="0">
              <a:solidFill>
                <a:srgbClr val="404040"/>
              </a:solidFill>
              <a:latin typeface="Trebuchet MS"/>
            </a:endParaRPr>
          </a:p>
          <a:p>
            <a:pPr marL="343080" indent="-342720" algn="just">
              <a:lnSpc>
                <a:spcPct val="100000"/>
              </a:lnSpc>
              <a:spcBef>
                <a:spcPts val="1001"/>
              </a:spcBef>
              <a:buClr>
                <a:srgbClr val="4E67C8"/>
              </a:buClr>
              <a:buSzPct val="80000"/>
              <a:buFont typeface="Wingdings" charset="2"/>
              <a:buChar char=""/>
            </a:pPr>
            <a:r>
              <a:rPr lang="en-US" sz="1800" b="0" strike="noStrike" spc="-1" dirty="0">
                <a:solidFill>
                  <a:srgbClr val="000000"/>
                </a:solidFill>
                <a:latin typeface="Times New Roman"/>
              </a:rPr>
              <a:t>Peering with Google, Microsoft and Akamai Content Delivery Network has facilitated faster access to Google services and other important International web sites.</a:t>
            </a:r>
            <a:endParaRPr lang="en-US" sz="1800" b="0" strike="noStrike" spc="-1" dirty="0">
              <a:solidFill>
                <a:srgbClr val="404040"/>
              </a:solidFill>
              <a:latin typeface="Trebuchet MS"/>
            </a:endParaRPr>
          </a:p>
          <a:p>
            <a:pPr marL="343080" indent="-342720" algn="just">
              <a:lnSpc>
                <a:spcPct val="100000"/>
              </a:lnSpc>
              <a:spcBef>
                <a:spcPts val="1001"/>
              </a:spcBef>
              <a:buClr>
                <a:srgbClr val="4E67C8"/>
              </a:buClr>
              <a:buSzPct val="80000"/>
              <a:buFont typeface="Wingdings" charset="2"/>
              <a:buChar char=""/>
            </a:pPr>
            <a:r>
              <a:rPr lang="en-US" sz="1800" b="0" strike="noStrike" spc="-1" dirty="0">
                <a:solidFill>
                  <a:srgbClr val="000000"/>
                </a:solidFill>
                <a:latin typeface="Times New Roman"/>
              </a:rPr>
              <a:t>Re-structuring of Videoconferencing network has enabled to minimize delay and handle large scale important video conferencing such as PRAGATI of Hon’ble Prime Minister, GST Council Meetings by Hon’ble Finance Minister among others.</a:t>
            </a:r>
            <a:endParaRPr lang="en-US" sz="1800" b="0" strike="noStrike" spc="-1" dirty="0">
              <a:solidFill>
                <a:srgbClr val="404040"/>
              </a:solidFill>
              <a:latin typeface="Trebuchet MS"/>
            </a:endParaRPr>
          </a:p>
          <a:p>
            <a:pPr marL="343080" indent="-342720" algn="just">
              <a:lnSpc>
                <a:spcPct val="100000"/>
              </a:lnSpc>
              <a:spcBef>
                <a:spcPts val="1001"/>
              </a:spcBef>
              <a:buClr>
                <a:srgbClr val="4E67C8"/>
              </a:buClr>
              <a:buSzPct val="80000"/>
              <a:buFont typeface="Wingdings" charset="2"/>
              <a:buChar char=""/>
            </a:pPr>
            <a:r>
              <a:rPr lang="en-US" sz="1800" b="0" strike="noStrike" spc="-1" dirty="0">
                <a:solidFill>
                  <a:srgbClr val="000000"/>
                </a:solidFill>
                <a:latin typeface="Times New Roman"/>
              </a:rPr>
              <a:t>NIC offers telecommunications-networking services  including </a:t>
            </a:r>
            <a:r>
              <a:rPr lang="en-US" sz="1800" b="0" strike="noStrike" spc="-1" dirty="0" err="1">
                <a:solidFill>
                  <a:srgbClr val="000000"/>
                </a:solidFill>
                <a:latin typeface="Times New Roman"/>
              </a:rPr>
              <a:t>Kuband</a:t>
            </a:r>
            <a:r>
              <a:rPr lang="en-US" sz="1800" b="0" strike="noStrike" spc="-1" dirty="0">
                <a:solidFill>
                  <a:srgbClr val="000000"/>
                </a:solidFill>
                <a:latin typeface="Times New Roman"/>
              </a:rPr>
              <a:t> (TDMA, FDMA, SCPC &amp; satellite broadband) VSATs, wireless metropolitan-area networks(MANs) and local-area networks(LANs) with gate ways for Internet-and Intranet-resource sharing.</a:t>
            </a:r>
            <a:endParaRPr lang="en-US" sz="1800" b="0" strike="noStrike" spc="-1" dirty="0">
              <a:solidFill>
                <a:srgbClr val="404040"/>
              </a:solidFill>
              <a:latin typeface="Trebuchet MS"/>
            </a:endParaRPr>
          </a:p>
          <a:p>
            <a:pPr algn="just">
              <a:lnSpc>
                <a:spcPct val="100000"/>
              </a:lnSpc>
              <a:spcBef>
                <a:spcPts val="1001"/>
              </a:spcBef>
            </a:pPr>
            <a:endParaRPr lang="en-US" sz="1800" b="0" strike="noStrike" spc="-1" dirty="0">
              <a:solidFill>
                <a:srgbClr val="404040"/>
              </a:solidFill>
              <a:latin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p15="http://schemas.microsoft.com/office/powerpoint/2012/main" xmlns="">
      <p:transition spd="slow">
        <p:split dir="out" orient="vert"/>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175">
                                            <p:txEl>
                                              <p:pRg st="0" end="0"/>
                                            </p:txEl>
                                          </p:spTgt>
                                        </p:tgtEl>
                                        <p:attrNameLst>
                                          <p:attrName>style.visibility</p:attrName>
                                        </p:attrNameLst>
                                      </p:cBhvr>
                                      <p:to>
                                        <p:strVal val="visible"/>
                                      </p:to>
                                    </p:set>
                                    <p:animEffect transition="in" filter="fade">
                                      <p:cBhvr additive="repl">
                                        <p:cTn id="7" dur="500"/>
                                        <p:tgtEl>
                                          <p:spTgt spid="1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175">
                                            <p:txEl>
                                              <p:pRg st="1" end="1"/>
                                            </p:txEl>
                                          </p:spTgt>
                                        </p:tgtEl>
                                        <p:attrNameLst>
                                          <p:attrName>style.visibility</p:attrName>
                                        </p:attrNameLst>
                                      </p:cBhvr>
                                      <p:to>
                                        <p:strVal val="visible"/>
                                      </p:to>
                                    </p:set>
                                    <p:animEffect transition="in" filter="fade">
                                      <p:cBhvr additive="repl">
                                        <p:cTn id="12" dur="500"/>
                                        <p:tgtEl>
                                          <p:spTgt spid="1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nodeType="clickEffect">
                                  <p:stCondLst>
                                    <p:cond delay="0"/>
                                  </p:stCondLst>
                                  <p:childTnLst>
                                    <p:set>
                                      <p:cBhvr>
                                        <p:cTn id="16" dur="1" fill="hold">
                                          <p:stCondLst>
                                            <p:cond delay="0"/>
                                          </p:stCondLst>
                                        </p:cTn>
                                        <p:tgtEl>
                                          <p:spTgt spid="175">
                                            <p:txEl>
                                              <p:pRg st="2" end="2"/>
                                            </p:txEl>
                                          </p:spTgt>
                                        </p:tgtEl>
                                        <p:attrNameLst>
                                          <p:attrName>style.visibility</p:attrName>
                                        </p:attrNameLst>
                                      </p:cBhvr>
                                      <p:to>
                                        <p:strVal val="visible"/>
                                      </p:to>
                                    </p:set>
                                    <p:animEffect transition="in" filter="fade">
                                      <p:cBhvr additive="repl">
                                        <p:cTn id="17" dur="500"/>
                                        <p:tgtEl>
                                          <p:spTgt spid="1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nodeType="clickEffect">
                                  <p:stCondLst>
                                    <p:cond delay="0"/>
                                  </p:stCondLst>
                                  <p:childTnLst>
                                    <p:set>
                                      <p:cBhvr>
                                        <p:cTn id="21" dur="1" fill="hold">
                                          <p:stCondLst>
                                            <p:cond delay="0"/>
                                          </p:stCondLst>
                                        </p:cTn>
                                        <p:tgtEl>
                                          <p:spTgt spid="175">
                                            <p:txEl>
                                              <p:pRg st="3" end="3"/>
                                            </p:txEl>
                                          </p:spTgt>
                                        </p:tgtEl>
                                        <p:attrNameLst>
                                          <p:attrName>style.visibility</p:attrName>
                                        </p:attrNameLst>
                                      </p:cBhvr>
                                      <p:to>
                                        <p:strVal val="visible"/>
                                      </p:to>
                                    </p:set>
                                    <p:animEffect transition="in" filter="fade">
                                      <p:cBhvr additive="repl">
                                        <p:cTn id="22" dur="500"/>
                                        <p:tgtEl>
                                          <p:spTgt spid="1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extShape 1"/>
          <p:cNvSpPr txBox="1"/>
          <p:nvPr/>
        </p:nvSpPr>
        <p:spPr>
          <a:xfrm>
            <a:off x="685800" y="430560"/>
            <a:ext cx="10396440" cy="678960"/>
          </a:xfrm>
          <a:prstGeom prst="rect">
            <a:avLst/>
          </a:prstGeom>
          <a:noFill/>
          <a:ln>
            <a:noFill/>
          </a:ln>
        </p:spPr>
        <p:txBody>
          <a:bodyPr>
            <a:noAutofit/>
          </a:bodyPr>
          <a:lstStyle/>
          <a:p>
            <a:pPr>
              <a:lnSpc>
                <a:spcPct val="100000"/>
              </a:lnSpc>
            </a:pPr>
            <a:r>
              <a:rPr lang="en-GB" sz="2000" b="0" strike="noStrike" spc="-1">
                <a:solidFill>
                  <a:srgbClr val="4E67C8"/>
                </a:solidFill>
                <a:latin typeface="Times New Roman"/>
                <a:ea typeface="Calibri"/>
              </a:rPr>
              <a:t>NIC involved in implementing “E-Governance agenda” of the Central </a:t>
            </a:r>
            <a:br/>
            <a:r>
              <a:rPr lang="en-GB" sz="2000" b="0" strike="noStrike" spc="-1">
                <a:solidFill>
                  <a:srgbClr val="4E67C8"/>
                </a:solidFill>
                <a:latin typeface="Times New Roman"/>
                <a:ea typeface="Calibri"/>
              </a:rPr>
              <a:t>Government with respect to the following:  </a:t>
            </a:r>
            <a:br/>
            <a:endParaRPr lang="en-US" sz="2000" b="0" strike="noStrike" spc="-1">
              <a:solidFill>
                <a:srgbClr val="000000"/>
              </a:solidFill>
              <a:latin typeface="Trebuchet MS"/>
            </a:endParaRPr>
          </a:p>
        </p:txBody>
      </p:sp>
      <p:sp>
        <p:nvSpPr>
          <p:cNvPr id="177" name="TextShape 2"/>
          <p:cNvSpPr txBox="1"/>
          <p:nvPr/>
        </p:nvSpPr>
        <p:spPr>
          <a:xfrm>
            <a:off x="685800" y="1285560"/>
            <a:ext cx="10394280" cy="5141520"/>
          </a:xfrm>
          <a:prstGeom prst="rect">
            <a:avLst/>
          </a:prstGeom>
          <a:noFill/>
          <a:ln>
            <a:noFill/>
          </a:ln>
        </p:spPr>
        <p:txBody>
          <a:bodyPr>
            <a:normAutofit/>
          </a:bodyPr>
          <a:lstStyle/>
          <a:p>
            <a:pPr marL="343080" indent="-342720" algn="just">
              <a:lnSpc>
                <a:spcPct val="107000"/>
              </a:lnSpc>
              <a:spcBef>
                <a:spcPts val="1001"/>
              </a:spcBef>
              <a:spcAft>
                <a:spcPts val="799"/>
              </a:spcAft>
              <a:buClr>
                <a:srgbClr val="4E67C8"/>
              </a:buClr>
              <a:buSzPct val="80000"/>
              <a:buFont typeface="Wingdings" charset="2"/>
              <a:buChar char=""/>
            </a:pPr>
            <a:r>
              <a:rPr lang="en-GB" sz="1800" b="0" strike="noStrike" spc="-1" dirty="0">
                <a:solidFill>
                  <a:srgbClr val="404040"/>
                </a:solidFill>
                <a:latin typeface="Times New Roman"/>
                <a:ea typeface="Calibri"/>
              </a:rPr>
              <a:t>Internet/Intranet Infrastructure (PCs, Office productivity   tools, Portals   on Business allocation) up to Section officers levels 42 IT Projects in India </a:t>
            </a:r>
            <a:endParaRPr lang="en-US" sz="1800" b="0" strike="noStrike" spc="-1" dirty="0">
              <a:solidFill>
                <a:srgbClr val="404040"/>
              </a:solidFill>
              <a:latin typeface="Trebuchet MS"/>
            </a:endParaRPr>
          </a:p>
          <a:p>
            <a:pPr marL="343080" indent="-342720" algn="just">
              <a:lnSpc>
                <a:spcPct val="107000"/>
              </a:lnSpc>
              <a:spcBef>
                <a:spcPts val="1001"/>
              </a:spcBef>
              <a:buClr>
                <a:srgbClr val="4E67C8"/>
              </a:buClr>
              <a:buSzPct val="80000"/>
              <a:buFont typeface="Wingdings" charset="2"/>
              <a:buChar char=""/>
            </a:pPr>
            <a:r>
              <a:rPr lang="en-GB" sz="1800" b="0" strike="noStrike" spc="-1" dirty="0">
                <a:solidFill>
                  <a:srgbClr val="404040"/>
                </a:solidFill>
                <a:latin typeface="Times New Roman"/>
                <a:ea typeface="Calibri"/>
              </a:rPr>
              <a:t>IT empowerment of Officers or Officials &amp; Capacity Building  </a:t>
            </a:r>
            <a:endParaRPr lang="en-US" sz="1800" b="0" strike="noStrike" spc="-1" dirty="0">
              <a:solidFill>
                <a:srgbClr val="404040"/>
              </a:solidFill>
              <a:latin typeface="Trebuchet MS"/>
            </a:endParaRPr>
          </a:p>
          <a:p>
            <a:pPr marL="343080" indent="-342720" algn="just">
              <a:lnSpc>
                <a:spcPct val="107000"/>
              </a:lnSpc>
              <a:spcBef>
                <a:spcPts val="1001"/>
              </a:spcBef>
              <a:buClr>
                <a:srgbClr val="4E67C8"/>
              </a:buClr>
              <a:buSzPct val="80000"/>
              <a:buFont typeface="Wingdings" charset="2"/>
              <a:buChar char=""/>
            </a:pPr>
            <a:r>
              <a:rPr lang="en-GB" sz="1800" b="0" strike="noStrike" spc="-1" dirty="0">
                <a:solidFill>
                  <a:srgbClr val="404040"/>
                </a:solidFill>
                <a:latin typeface="Times New Roman"/>
                <a:ea typeface="Calibri"/>
              </a:rPr>
              <a:t>ICT enabled Services (G2G, G2E, G2C and G2B)  </a:t>
            </a:r>
            <a:endParaRPr lang="en-US" sz="1800" b="0" strike="noStrike" spc="-1" dirty="0">
              <a:solidFill>
                <a:srgbClr val="404040"/>
              </a:solidFill>
              <a:latin typeface="Trebuchet MS"/>
            </a:endParaRPr>
          </a:p>
          <a:p>
            <a:pPr marL="343080" indent="-342720" algn="just">
              <a:lnSpc>
                <a:spcPct val="107000"/>
              </a:lnSpc>
              <a:spcBef>
                <a:spcPts val="1001"/>
              </a:spcBef>
              <a:buClr>
                <a:srgbClr val="4E67C8"/>
              </a:buClr>
              <a:buSzPct val="80000"/>
              <a:buFont typeface="Wingdings" charset="2"/>
              <a:buChar char=""/>
            </a:pPr>
            <a:r>
              <a:rPr lang="en-GB" sz="1800" b="0" strike="noStrike" spc="-1" dirty="0">
                <a:solidFill>
                  <a:srgbClr val="404040"/>
                </a:solidFill>
                <a:latin typeface="Times New Roman"/>
                <a:ea typeface="Calibri"/>
              </a:rPr>
              <a:t>ICT plans for Sectoral Informatics Development Services profiles, among the others, include the following:  </a:t>
            </a:r>
            <a:endParaRPr lang="en-US" sz="1800" b="0" strike="noStrike" spc="-1" dirty="0">
              <a:solidFill>
                <a:srgbClr val="404040"/>
              </a:solidFill>
              <a:latin typeface="Trebuchet MS"/>
            </a:endParaRPr>
          </a:p>
          <a:p>
            <a:pPr marL="343080" indent="-342720" algn="just">
              <a:lnSpc>
                <a:spcPct val="107000"/>
              </a:lnSpc>
              <a:spcBef>
                <a:spcPts val="1001"/>
              </a:spcBef>
              <a:buClr>
                <a:srgbClr val="4E67C8"/>
              </a:buClr>
              <a:buFont typeface="Wingdings" charset="2"/>
              <a:buAutoNum type="arabicParenR"/>
            </a:pPr>
            <a:r>
              <a:rPr lang="en-GB" sz="1800" b="0" strike="noStrike" spc="-1" dirty="0">
                <a:solidFill>
                  <a:srgbClr val="404040"/>
                </a:solidFill>
                <a:latin typeface="Times New Roman"/>
                <a:ea typeface="Calibri"/>
              </a:rPr>
              <a:t>Network services (WAN, MAN, LAN) </a:t>
            </a:r>
            <a:endParaRPr lang="en-US" sz="1800" b="0" strike="noStrike" spc="-1" dirty="0">
              <a:solidFill>
                <a:srgbClr val="404040"/>
              </a:solidFill>
              <a:latin typeface="Trebuchet MS"/>
            </a:endParaRPr>
          </a:p>
          <a:p>
            <a:pPr marL="343080" indent="-342720" algn="just">
              <a:lnSpc>
                <a:spcPct val="107000"/>
              </a:lnSpc>
              <a:spcBef>
                <a:spcPts val="1001"/>
              </a:spcBef>
              <a:buClr>
                <a:srgbClr val="4E67C8"/>
              </a:buClr>
              <a:buFont typeface="Wingdings" charset="2"/>
              <a:buAutoNum type="arabicParenR"/>
            </a:pPr>
            <a:r>
              <a:rPr lang="en-GB" sz="1800" b="0" strike="noStrike" spc="-1" dirty="0">
                <a:solidFill>
                  <a:srgbClr val="404040"/>
                </a:solidFill>
                <a:latin typeface="Times New Roman"/>
                <a:ea typeface="Calibri"/>
              </a:rPr>
              <a:t>Data mining and data warehousing  </a:t>
            </a:r>
            <a:endParaRPr lang="en-US" sz="1800" b="0" strike="noStrike" spc="-1" dirty="0">
              <a:solidFill>
                <a:srgbClr val="404040"/>
              </a:solidFill>
              <a:latin typeface="Trebuchet MS"/>
            </a:endParaRPr>
          </a:p>
          <a:p>
            <a:pPr marL="343080" indent="-342720" algn="just">
              <a:lnSpc>
                <a:spcPct val="107000"/>
              </a:lnSpc>
              <a:spcBef>
                <a:spcPts val="1001"/>
              </a:spcBef>
              <a:buClr>
                <a:srgbClr val="4E67C8"/>
              </a:buClr>
              <a:buFont typeface="Wingdings" charset="2"/>
              <a:buAutoNum type="arabicParenR"/>
            </a:pPr>
            <a:r>
              <a:rPr lang="en-GB" sz="1800" b="0" strike="noStrike" spc="-1" dirty="0">
                <a:solidFill>
                  <a:srgbClr val="404040"/>
                </a:solidFill>
                <a:latin typeface="Times New Roman"/>
                <a:ea typeface="Calibri"/>
              </a:rPr>
              <a:t>Total ICT Solutions </a:t>
            </a:r>
            <a:endParaRPr lang="en-US" sz="1800" b="0" strike="noStrike" spc="-1" dirty="0">
              <a:solidFill>
                <a:srgbClr val="404040"/>
              </a:solidFill>
              <a:latin typeface="Trebuchet MS"/>
            </a:endParaRPr>
          </a:p>
          <a:p>
            <a:pPr marL="343080" indent="-342720" algn="just">
              <a:lnSpc>
                <a:spcPct val="107000"/>
              </a:lnSpc>
              <a:spcBef>
                <a:spcPts val="1001"/>
              </a:spcBef>
              <a:buClr>
                <a:srgbClr val="4E67C8"/>
              </a:buClr>
              <a:buFont typeface="Wingdings" charset="2"/>
              <a:buAutoNum type="arabicParenR"/>
            </a:pPr>
            <a:r>
              <a:rPr lang="en-GB" sz="1800" b="0" strike="noStrike" spc="-1" dirty="0">
                <a:solidFill>
                  <a:srgbClr val="404040"/>
                </a:solidFill>
                <a:latin typeface="Times New Roman"/>
                <a:ea typeface="Calibri"/>
              </a:rPr>
              <a:t>Video Conferencing &amp; web services </a:t>
            </a:r>
            <a:endParaRPr lang="en-US" sz="1800" b="0" strike="noStrike" spc="-1" dirty="0">
              <a:solidFill>
                <a:srgbClr val="404040"/>
              </a:solidFill>
              <a:latin typeface="Trebuchet MS"/>
            </a:endParaRPr>
          </a:p>
          <a:p>
            <a:pPr marL="343080" indent="-342720" algn="just">
              <a:lnSpc>
                <a:spcPct val="107000"/>
              </a:lnSpc>
              <a:spcBef>
                <a:spcPts val="1001"/>
              </a:spcBef>
              <a:buClr>
                <a:srgbClr val="4E67C8"/>
              </a:buClr>
              <a:buFont typeface="Wingdings" charset="2"/>
              <a:buAutoNum type="arabicParenR"/>
            </a:pPr>
            <a:r>
              <a:rPr lang="en-GB" sz="1800" b="0" strike="noStrike" spc="-1" dirty="0">
                <a:solidFill>
                  <a:srgbClr val="404040"/>
                </a:solidFill>
                <a:latin typeface="Times New Roman"/>
                <a:ea typeface="Calibri"/>
              </a:rPr>
              <a:t>Certification Authority and PKI Services  </a:t>
            </a:r>
            <a:endParaRPr lang="en-US" sz="1800" b="0" strike="noStrike" spc="-1" dirty="0">
              <a:solidFill>
                <a:srgbClr val="404040"/>
              </a:solidFill>
              <a:latin typeface="Trebuchet MS"/>
            </a:endParaRPr>
          </a:p>
          <a:p>
            <a:pPr marL="343080" indent="-342720" algn="just">
              <a:lnSpc>
                <a:spcPct val="107000"/>
              </a:lnSpc>
              <a:spcBef>
                <a:spcPts val="1001"/>
              </a:spcBef>
              <a:buClr>
                <a:srgbClr val="4E67C8"/>
              </a:buClr>
              <a:buFont typeface="Wingdings" charset="2"/>
              <a:buAutoNum type="arabicParenR"/>
            </a:pPr>
            <a:r>
              <a:rPr lang="en-GB" sz="1800" b="0" strike="noStrike" spc="-1" dirty="0">
                <a:solidFill>
                  <a:srgbClr val="404040"/>
                </a:solidFill>
                <a:latin typeface="Times New Roman"/>
                <a:ea typeface="Calibri"/>
              </a:rPr>
              <a:t>Domain (gov.in) Registrar </a:t>
            </a:r>
            <a:endParaRPr lang="en-US" sz="1800" b="0" strike="noStrike" spc="-1" dirty="0">
              <a:solidFill>
                <a:srgbClr val="404040"/>
              </a:solidFill>
              <a:latin typeface="Trebuchet MS"/>
            </a:endParaRPr>
          </a:p>
          <a:p>
            <a:pPr marL="343080" indent="-342720" algn="just">
              <a:lnSpc>
                <a:spcPct val="107000"/>
              </a:lnSpc>
              <a:spcBef>
                <a:spcPts val="1001"/>
              </a:spcBef>
              <a:buClr>
                <a:srgbClr val="4E67C8"/>
              </a:buClr>
              <a:buFont typeface="Wingdings" charset="2"/>
              <a:buAutoNum type="arabicParenR"/>
            </a:pPr>
            <a:endParaRPr lang="en-US" sz="1800" b="0" strike="noStrike" spc="-1" dirty="0">
              <a:solidFill>
                <a:srgbClr val="404040"/>
              </a:solidFill>
              <a:latin typeface="Trebuchet MS"/>
            </a:endParaRPr>
          </a:p>
          <a:p>
            <a:pPr algn="just">
              <a:lnSpc>
                <a:spcPct val="107000"/>
              </a:lnSpc>
              <a:spcBef>
                <a:spcPts val="1001"/>
              </a:spcBef>
            </a:pPr>
            <a:endParaRPr lang="en-US" sz="1800" b="0" strike="noStrike" spc="-1" dirty="0">
              <a:solidFill>
                <a:srgbClr val="404040"/>
              </a:solidFill>
              <a:latin typeface="Trebuchet MS"/>
            </a:endParaRPr>
          </a:p>
          <a:p>
            <a:pPr algn="just">
              <a:lnSpc>
                <a:spcPct val="107000"/>
              </a:lnSpc>
              <a:spcBef>
                <a:spcPts val="1001"/>
              </a:spcBef>
            </a:pPr>
            <a:endParaRPr lang="en-US" sz="1800" b="0" strike="noStrike" spc="-1" dirty="0">
              <a:solidFill>
                <a:srgbClr val="404040"/>
              </a:solidFill>
              <a:latin typeface="Trebuchet MS"/>
            </a:endParaRPr>
          </a:p>
          <a:p>
            <a:pPr algn="just">
              <a:lnSpc>
                <a:spcPct val="107000"/>
              </a:lnSpc>
              <a:spcBef>
                <a:spcPts val="1001"/>
              </a:spcBef>
            </a:pPr>
            <a:endParaRPr lang="en-US" sz="1800" b="0" strike="noStrike" spc="-1" dirty="0">
              <a:solidFill>
                <a:srgbClr val="404040"/>
              </a:solidFill>
              <a:latin typeface="Trebuchet M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Shape 1"/>
          <p:cNvSpPr txBox="1"/>
          <p:nvPr/>
        </p:nvSpPr>
        <p:spPr>
          <a:xfrm>
            <a:off x="659160" y="980640"/>
            <a:ext cx="10394280" cy="4797360"/>
          </a:xfrm>
          <a:prstGeom prst="rect">
            <a:avLst/>
          </a:prstGeom>
          <a:noFill/>
          <a:ln>
            <a:noFill/>
          </a:ln>
        </p:spPr>
        <p:txBody>
          <a:bodyPr>
            <a:normAutofit fontScale="94000" lnSpcReduction="10000"/>
          </a:bodyPr>
          <a:lstStyle/>
          <a:p>
            <a:pPr algn="just">
              <a:lnSpc>
                <a:spcPct val="107000"/>
              </a:lnSpc>
              <a:spcBef>
                <a:spcPts val="1001"/>
              </a:spcBef>
              <a:spcAft>
                <a:spcPts val="799"/>
              </a:spcAft>
              <a:tabLst>
                <a:tab pos="0" algn="l"/>
              </a:tabLst>
            </a:pPr>
            <a:r>
              <a:rPr lang="en-GB" sz="1800" b="0" strike="noStrike" spc="-1" dirty="0">
                <a:solidFill>
                  <a:srgbClr val="404040"/>
                </a:solidFill>
                <a:latin typeface="Times New Roman"/>
                <a:ea typeface="Calibri"/>
              </a:rPr>
              <a:t>NIC implemented and developed  a very large number of projects for various State  and Central Government Ministries and Organizations. Many of these projects are carried out by the divisions of NIC at New Delhi Headquarters and State/District centres in the country. The following are some of such projects: </a:t>
            </a:r>
            <a:endParaRPr lang="en-US" sz="1800" b="0" strike="noStrike" spc="-1" dirty="0">
              <a:solidFill>
                <a:srgbClr val="404040"/>
              </a:solidFill>
              <a:latin typeface="Trebuchet MS"/>
            </a:endParaRPr>
          </a:p>
          <a:p>
            <a:pPr marL="343080" indent="-342720" algn="just">
              <a:lnSpc>
                <a:spcPct val="107000"/>
              </a:lnSpc>
              <a:spcBef>
                <a:spcPts val="1001"/>
              </a:spcBef>
              <a:buClr>
                <a:srgbClr val="4E67C8"/>
              </a:buClr>
              <a:buSzPct val="80000"/>
              <a:buFont typeface="Wingdings" charset="2"/>
              <a:buChar char=""/>
              <a:tabLst>
                <a:tab pos="0" algn="l"/>
              </a:tabLst>
            </a:pPr>
            <a:r>
              <a:rPr lang="en-GB" sz="1800" b="0" strike="noStrike" spc="-1" dirty="0">
                <a:solidFill>
                  <a:srgbClr val="404040"/>
                </a:solidFill>
                <a:latin typeface="Times New Roman"/>
                <a:ea typeface="Calibri"/>
              </a:rPr>
              <a:t>Agricultural Marketing Information Network (AGMARKNET) </a:t>
            </a:r>
            <a:endParaRPr lang="en-US" sz="1800" b="0" strike="noStrike" spc="-1" dirty="0">
              <a:solidFill>
                <a:srgbClr val="404040"/>
              </a:solidFill>
              <a:latin typeface="Trebuchet MS"/>
            </a:endParaRPr>
          </a:p>
          <a:p>
            <a:pPr marL="343080" indent="-342720" algn="just">
              <a:lnSpc>
                <a:spcPct val="107000"/>
              </a:lnSpc>
              <a:spcBef>
                <a:spcPts val="1001"/>
              </a:spcBef>
              <a:buClr>
                <a:srgbClr val="4E67C8"/>
              </a:buClr>
              <a:buSzPct val="80000"/>
              <a:buFont typeface="Wingdings" charset="2"/>
              <a:buChar char=""/>
              <a:tabLst>
                <a:tab pos="0" algn="l"/>
              </a:tabLst>
            </a:pPr>
            <a:r>
              <a:rPr lang="en-GB" sz="1800" b="0" strike="noStrike" spc="-1" dirty="0">
                <a:solidFill>
                  <a:srgbClr val="404040"/>
                </a:solidFill>
                <a:latin typeface="Times New Roman"/>
                <a:ea typeface="Calibri"/>
              </a:rPr>
              <a:t>Community Information Centres (CICs) </a:t>
            </a:r>
            <a:endParaRPr lang="en-US" sz="1800" b="0" strike="noStrike" spc="-1" dirty="0">
              <a:solidFill>
                <a:srgbClr val="404040"/>
              </a:solidFill>
              <a:latin typeface="Trebuchet MS"/>
            </a:endParaRPr>
          </a:p>
          <a:p>
            <a:pPr marL="343080" indent="-342720" algn="just">
              <a:lnSpc>
                <a:spcPct val="107000"/>
              </a:lnSpc>
              <a:spcBef>
                <a:spcPts val="1001"/>
              </a:spcBef>
              <a:buClr>
                <a:srgbClr val="4E67C8"/>
              </a:buClr>
              <a:buSzPct val="80000"/>
              <a:buFont typeface="Wingdings" charset="2"/>
              <a:buChar char=""/>
              <a:tabLst>
                <a:tab pos="0" algn="l"/>
              </a:tabLst>
            </a:pPr>
            <a:r>
              <a:rPr lang="en-GB" sz="1800" b="0" strike="noStrike" spc="-1" dirty="0">
                <a:solidFill>
                  <a:srgbClr val="404040"/>
                </a:solidFill>
                <a:latin typeface="Times New Roman"/>
                <a:ea typeface="Calibri"/>
              </a:rPr>
              <a:t>Court Information System (COURTIS)</a:t>
            </a:r>
            <a:endParaRPr lang="en-US" sz="1800" b="0" strike="noStrike" spc="-1" dirty="0">
              <a:solidFill>
                <a:srgbClr val="404040"/>
              </a:solidFill>
              <a:latin typeface="Trebuchet MS"/>
            </a:endParaRPr>
          </a:p>
          <a:p>
            <a:pPr marL="343080" indent="-342720" algn="just">
              <a:lnSpc>
                <a:spcPct val="107000"/>
              </a:lnSpc>
              <a:spcBef>
                <a:spcPts val="1001"/>
              </a:spcBef>
              <a:buClr>
                <a:srgbClr val="4E67C8"/>
              </a:buClr>
              <a:buSzPct val="80000"/>
              <a:buFont typeface="Wingdings" charset="2"/>
              <a:buChar char=""/>
              <a:tabLst>
                <a:tab pos="0" algn="l"/>
              </a:tabLst>
            </a:pPr>
            <a:r>
              <a:rPr lang="en-GB" sz="1800" b="0" strike="noStrike" spc="-1" dirty="0">
                <a:solidFill>
                  <a:srgbClr val="404040"/>
                </a:solidFill>
                <a:latin typeface="Times New Roman"/>
                <a:ea typeface="Calibri"/>
              </a:rPr>
              <a:t>Department of Agriculture Network (DACNET)</a:t>
            </a:r>
            <a:endParaRPr lang="en-US" sz="1800" b="0" strike="noStrike" spc="-1" dirty="0">
              <a:solidFill>
                <a:srgbClr val="404040"/>
              </a:solidFill>
              <a:latin typeface="Trebuchet MS"/>
            </a:endParaRPr>
          </a:p>
          <a:p>
            <a:pPr marL="343080" indent="-342720" algn="just">
              <a:lnSpc>
                <a:spcPct val="107000"/>
              </a:lnSpc>
              <a:spcBef>
                <a:spcPts val="1001"/>
              </a:spcBef>
              <a:buClr>
                <a:srgbClr val="4E67C8"/>
              </a:buClr>
              <a:buSzPct val="80000"/>
              <a:buFont typeface="Wingdings" charset="2"/>
              <a:buChar char=""/>
              <a:tabLst>
                <a:tab pos="0" algn="l"/>
              </a:tabLst>
            </a:pPr>
            <a:r>
              <a:rPr lang="en-GB" sz="1800" b="0" strike="noStrike" spc="-1" dirty="0">
                <a:solidFill>
                  <a:srgbClr val="404040"/>
                </a:solidFill>
                <a:latin typeface="Times New Roman"/>
                <a:ea typeface="Calibri"/>
              </a:rPr>
              <a:t>Examination Results Portal </a:t>
            </a:r>
            <a:endParaRPr lang="en-US" sz="1800" b="0" strike="noStrike" spc="-1" dirty="0">
              <a:solidFill>
                <a:srgbClr val="404040"/>
              </a:solidFill>
              <a:latin typeface="Trebuchet MS"/>
            </a:endParaRPr>
          </a:p>
          <a:p>
            <a:pPr marL="343080" indent="-342720" algn="just">
              <a:lnSpc>
                <a:spcPct val="107000"/>
              </a:lnSpc>
              <a:spcBef>
                <a:spcPts val="1001"/>
              </a:spcBef>
              <a:buClr>
                <a:srgbClr val="4E67C8"/>
              </a:buClr>
              <a:buSzPct val="80000"/>
              <a:buFont typeface="Wingdings" charset="2"/>
              <a:buChar char=""/>
              <a:tabLst>
                <a:tab pos="0" algn="l"/>
              </a:tabLst>
            </a:pPr>
            <a:r>
              <a:rPr lang="en-GB" sz="1800" b="0" strike="noStrike" spc="-1" dirty="0">
                <a:solidFill>
                  <a:srgbClr val="404040"/>
                </a:solidFill>
                <a:latin typeface="Times New Roman"/>
                <a:ea typeface="Calibri"/>
              </a:rPr>
              <a:t>Land Records Information System (LRIS) </a:t>
            </a:r>
            <a:endParaRPr lang="en-US" sz="1800" b="0" strike="noStrike" spc="-1" dirty="0">
              <a:solidFill>
                <a:srgbClr val="404040"/>
              </a:solidFill>
              <a:latin typeface="Trebuchet MS"/>
            </a:endParaRPr>
          </a:p>
          <a:p>
            <a:pPr marL="343080" indent="-342720" algn="just">
              <a:lnSpc>
                <a:spcPct val="107000"/>
              </a:lnSpc>
              <a:spcBef>
                <a:spcPts val="1001"/>
              </a:spcBef>
              <a:buClr>
                <a:srgbClr val="4E67C8"/>
              </a:buClr>
              <a:buSzPct val="80000"/>
              <a:buFont typeface="Wingdings" charset="2"/>
              <a:buChar char=""/>
              <a:tabLst>
                <a:tab pos="0" algn="l"/>
              </a:tabLst>
            </a:pPr>
            <a:r>
              <a:rPr lang="en-GB" sz="1800" b="0" strike="noStrike" spc="-1" dirty="0">
                <a:solidFill>
                  <a:srgbClr val="404040"/>
                </a:solidFill>
                <a:latin typeface="Times New Roman"/>
                <a:ea typeface="Calibri"/>
              </a:rPr>
              <a:t>National Hazardous Waste Information System (NHWIS)</a:t>
            </a:r>
            <a:endParaRPr lang="en-US" sz="1800" b="0" strike="noStrike" spc="-1" dirty="0">
              <a:solidFill>
                <a:srgbClr val="404040"/>
              </a:solidFill>
              <a:latin typeface="Trebuchet MS"/>
            </a:endParaRPr>
          </a:p>
          <a:p>
            <a:pPr marL="343080" indent="-342720" algn="just">
              <a:lnSpc>
                <a:spcPct val="107000"/>
              </a:lnSpc>
              <a:spcBef>
                <a:spcPts val="1001"/>
              </a:spcBef>
              <a:buClr>
                <a:srgbClr val="4E67C8"/>
              </a:buClr>
              <a:buSzPct val="80000"/>
              <a:buFont typeface="Wingdings" charset="2"/>
              <a:buChar char=""/>
              <a:tabLst>
                <a:tab pos="0" algn="l"/>
              </a:tabLst>
            </a:pPr>
            <a:r>
              <a:rPr lang="en-GB" sz="1800" b="0" strike="noStrike" spc="-1" dirty="0">
                <a:solidFill>
                  <a:srgbClr val="404040"/>
                </a:solidFill>
                <a:latin typeface="Times New Roman"/>
                <a:ea typeface="Calibri"/>
              </a:rPr>
              <a:t>Training</a:t>
            </a:r>
            <a:endParaRPr lang="en-US" sz="1800" b="0" strike="noStrike" spc="-1" dirty="0">
              <a:solidFill>
                <a:srgbClr val="404040"/>
              </a:solidFill>
              <a:latin typeface="Trebuchet MS"/>
            </a:endParaRPr>
          </a:p>
          <a:p>
            <a:pPr marL="343080" indent="-342720" algn="just">
              <a:lnSpc>
                <a:spcPct val="107000"/>
              </a:lnSpc>
              <a:spcBef>
                <a:spcPts val="1001"/>
              </a:spcBef>
              <a:spcAft>
                <a:spcPts val="799"/>
              </a:spcAft>
              <a:buClr>
                <a:srgbClr val="4E67C8"/>
              </a:buClr>
              <a:buSzPct val="80000"/>
              <a:buFont typeface="Wingdings" charset="2"/>
              <a:buChar char=""/>
              <a:tabLst>
                <a:tab pos="0" algn="l"/>
              </a:tabLst>
            </a:pPr>
            <a:r>
              <a:rPr lang="en-GB" sz="1800" b="0" strike="noStrike" spc="-1" dirty="0">
                <a:solidFill>
                  <a:srgbClr val="404040"/>
                </a:solidFill>
                <a:latin typeface="Times New Roman"/>
                <a:ea typeface="Calibri"/>
              </a:rPr>
              <a:t>Video Conferencing</a:t>
            </a:r>
            <a:endParaRPr lang="en-US" sz="1800" b="0" strike="noStrike" spc="-1" dirty="0">
              <a:solidFill>
                <a:srgbClr val="404040"/>
              </a:solidFill>
              <a:latin typeface="Trebuchet MS"/>
            </a:endParaRPr>
          </a:p>
          <a:p>
            <a:pPr>
              <a:lnSpc>
                <a:spcPct val="100000"/>
              </a:lnSpc>
              <a:spcBef>
                <a:spcPts val="1001"/>
              </a:spcBef>
              <a:tabLst>
                <a:tab pos="0" algn="l"/>
              </a:tabLst>
            </a:pPr>
            <a:endParaRPr lang="en-US" sz="1800" b="0" strike="noStrike" spc="-1" dirty="0">
              <a:solidFill>
                <a:srgbClr val="404040"/>
              </a:solidFill>
              <a:latin typeface="Trebuchet M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DD341CB-A1CD-34E2-A73D-D4EEF0B24208}"/>
              </a:ext>
            </a:extLst>
          </p:cNvPr>
          <p:cNvSpPr>
            <a:spLocks noGrp="1"/>
          </p:cNvSpPr>
          <p:nvPr>
            <p:ph type="subTitle"/>
          </p:nvPr>
        </p:nvSpPr>
        <p:spPr>
          <a:xfrm>
            <a:off x="685800" y="956602"/>
            <a:ext cx="10394280" cy="4417837"/>
          </a:xfrm>
        </p:spPr>
        <p:txBody>
          <a:bodyPr/>
          <a:lstStyle/>
          <a:p>
            <a:pPr marL="0" indent="0">
              <a:buNone/>
            </a:pPr>
            <a:endParaRPr lang="en-GB" dirty="0"/>
          </a:p>
        </p:txBody>
      </p:sp>
      <p:pic>
        <p:nvPicPr>
          <p:cNvPr id="5" name="Picture 4">
            <a:extLst>
              <a:ext uri="{FF2B5EF4-FFF2-40B4-BE49-F238E27FC236}">
                <a16:creationId xmlns:a16="http://schemas.microsoft.com/office/drawing/2014/main" id="{BE6F79AE-2C60-1F91-5B3B-ECF1AD7555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2021"/>
            <a:ext cx="12192000" cy="7861339"/>
          </a:xfrm>
          <a:prstGeom prst="rect">
            <a:avLst/>
          </a:prstGeom>
        </p:spPr>
      </p:pic>
    </p:spTree>
    <p:extLst>
      <p:ext uri="{BB962C8B-B14F-4D97-AF65-F5344CB8AC3E}">
        <p14:creationId xmlns:p14="http://schemas.microsoft.com/office/powerpoint/2010/main" val="4446495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667</TotalTime>
  <Words>491</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7</vt:i4>
      </vt:variant>
    </vt:vector>
  </HeadingPairs>
  <TitlesOfParts>
    <vt:vector size="16" baseType="lpstr">
      <vt:lpstr>Arial</vt:lpstr>
      <vt:lpstr>Symbol</vt:lpstr>
      <vt:lpstr>Times New Roman</vt:lpstr>
      <vt:lpstr>Trebuchet MS</vt:lpstr>
      <vt:lpstr>Wingdings</vt:lpstr>
      <vt:lpstr>Wingdings 3</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Nicnet-Role of nationalwide networking in e-Governance</dc:title>
  <dc:subject/>
  <dc:creator>Manisha khatri</dc:creator>
  <dc:description/>
  <cp:lastModifiedBy>Manisha khatri</cp:lastModifiedBy>
  <cp:revision>26</cp:revision>
  <dcterms:created xsi:type="dcterms:W3CDTF">2022-06-16T01:12:44Z</dcterms:created>
  <dcterms:modified xsi:type="dcterms:W3CDTF">2022-07-24T01:29:21Z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