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959225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1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PG%20exploration\A_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66141732283469E-2"/>
          <c:y val="5.4236293379994166E-2"/>
          <c:w val="0.84036537512018916"/>
          <c:h val="0.82116469816272963"/>
        </c:manualLayout>
      </c:layout>
      <c:scatterChart>
        <c:scatterStyle val="lineMarker"/>
        <c:varyColors val="0"/>
        <c:ser>
          <c:idx val="0"/>
          <c:order val="0"/>
          <c:tx>
            <c:v>A=0.0</c:v>
          </c:tx>
          <c:spPr>
            <a:ln w="1905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Sheet1!$B$1:$B$200</c:f>
              <c:numCache>
                <c:formatCode>General</c:formatCode>
                <c:ptCount val="200"/>
                <c:pt idx="0">
                  <c:v>40.321611625830997</c:v>
                </c:pt>
                <c:pt idx="1">
                  <c:v>42.497799076928104</c:v>
                </c:pt>
                <c:pt idx="2">
                  <c:v>42.756048577168201</c:v>
                </c:pt>
                <c:pt idx="3">
                  <c:v>43.150494493149303</c:v>
                </c:pt>
                <c:pt idx="4">
                  <c:v>43.471745283308699</c:v>
                </c:pt>
                <c:pt idx="5">
                  <c:v>38.834171673186397</c:v>
                </c:pt>
                <c:pt idx="6">
                  <c:v>29.7923879986458</c:v>
                </c:pt>
                <c:pt idx="7">
                  <c:v>21.1631267259467</c:v>
                </c:pt>
                <c:pt idx="8">
                  <c:v>20.854303722031801</c:v>
                </c:pt>
                <c:pt idx="9">
                  <c:v>18.950128803197501</c:v>
                </c:pt>
                <c:pt idx="10">
                  <c:v>11.9021548524269</c:v>
                </c:pt>
                <c:pt idx="11">
                  <c:v>11.0301383915968</c:v>
                </c:pt>
                <c:pt idx="12">
                  <c:v>11.077313806992001</c:v>
                </c:pt>
                <c:pt idx="13">
                  <c:v>15.9070759852628</c:v>
                </c:pt>
                <c:pt idx="14">
                  <c:v>16.917800601282401</c:v>
                </c:pt>
                <c:pt idx="15">
                  <c:v>20.716088611357801</c:v>
                </c:pt>
                <c:pt idx="16">
                  <c:v>28.648576533051799</c:v>
                </c:pt>
                <c:pt idx="17">
                  <c:v>41.202322362853302</c:v>
                </c:pt>
                <c:pt idx="18">
                  <c:v>54.490698761357699</c:v>
                </c:pt>
                <c:pt idx="19">
                  <c:v>62.8104510418015</c:v>
                </c:pt>
                <c:pt idx="20">
                  <c:v>75.451412322250803</c:v>
                </c:pt>
                <c:pt idx="21">
                  <c:v>91.086867759892996</c:v>
                </c:pt>
                <c:pt idx="22">
                  <c:v>107.387603430875</c:v>
                </c:pt>
                <c:pt idx="23">
                  <c:v>118.649458759466</c:v>
                </c:pt>
                <c:pt idx="24">
                  <c:v>139.20834665583001</c:v>
                </c:pt>
                <c:pt idx="25">
                  <c:v>157.355277735356</c:v>
                </c:pt>
                <c:pt idx="26">
                  <c:v>166.30889860407299</c:v>
                </c:pt>
                <c:pt idx="27">
                  <c:v>177.009187338624</c:v>
                </c:pt>
                <c:pt idx="28">
                  <c:v>186.10660804891199</c:v>
                </c:pt>
                <c:pt idx="29">
                  <c:v>204.31604909627899</c:v>
                </c:pt>
                <c:pt idx="30">
                  <c:v>222.58746757523599</c:v>
                </c:pt>
                <c:pt idx="31">
                  <c:v>232.325112735028</c:v>
                </c:pt>
                <c:pt idx="32">
                  <c:v>251.771029672004</c:v>
                </c:pt>
                <c:pt idx="33">
                  <c:v>270.61878629869602</c:v>
                </c:pt>
                <c:pt idx="34">
                  <c:v>277.13249706515899</c:v>
                </c:pt>
                <c:pt idx="35">
                  <c:v>291.263753732179</c:v>
                </c:pt>
                <c:pt idx="36">
                  <c:v>319.01001431664901</c:v>
                </c:pt>
                <c:pt idx="37">
                  <c:v>338.58929792157102</c:v>
                </c:pt>
                <c:pt idx="38">
                  <c:v>348.17135423288897</c:v>
                </c:pt>
                <c:pt idx="39">
                  <c:v>362.07721492860099</c:v>
                </c:pt>
                <c:pt idx="40">
                  <c:v>373.18876387177102</c:v>
                </c:pt>
                <c:pt idx="41">
                  <c:v>396.93518383982001</c:v>
                </c:pt>
                <c:pt idx="42">
                  <c:v>412.51610904727301</c:v>
                </c:pt>
                <c:pt idx="43">
                  <c:v>424.15484220360099</c:v>
                </c:pt>
                <c:pt idx="44">
                  <c:v>438.71338888290001</c:v>
                </c:pt>
                <c:pt idx="45">
                  <c:v>446.87598078429397</c:v>
                </c:pt>
                <c:pt idx="46">
                  <c:v>458.58690600542002</c:v>
                </c:pt>
                <c:pt idx="47">
                  <c:v>465.21675963674898</c:v>
                </c:pt>
                <c:pt idx="48">
                  <c:v>474.93798714412497</c:v>
                </c:pt>
                <c:pt idx="49">
                  <c:v>484.27287735916201</c:v>
                </c:pt>
                <c:pt idx="50">
                  <c:v>496.36753236702901</c:v>
                </c:pt>
                <c:pt idx="51">
                  <c:v>506.57576603063399</c:v>
                </c:pt>
                <c:pt idx="52">
                  <c:v>505.92913486840899</c:v>
                </c:pt>
                <c:pt idx="53">
                  <c:v>519.17380502200899</c:v>
                </c:pt>
                <c:pt idx="54">
                  <c:v>531.004541680888</c:v>
                </c:pt>
                <c:pt idx="55">
                  <c:v>545.54280545908102</c:v>
                </c:pt>
                <c:pt idx="56">
                  <c:v>551.56515872512796</c:v>
                </c:pt>
                <c:pt idx="57">
                  <c:v>564.72903604645501</c:v>
                </c:pt>
                <c:pt idx="58">
                  <c:v>580.92315591914905</c:v>
                </c:pt>
                <c:pt idx="59">
                  <c:v>586.085142214131</c:v>
                </c:pt>
                <c:pt idx="60">
                  <c:v>592.88638628517106</c:v>
                </c:pt>
                <c:pt idx="61">
                  <c:v>593.65078061884503</c:v>
                </c:pt>
                <c:pt idx="62">
                  <c:v>608.08633133480805</c:v>
                </c:pt>
                <c:pt idx="63">
                  <c:v>614.81164607300798</c:v>
                </c:pt>
                <c:pt idx="64">
                  <c:v>626.569775749158</c:v>
                </c:pt>
                <c:pt idx="65">
                  <c:v>638.39684674416003</c:v>
                </c:pt>
                <c:pt idx="66">
                  <c:v>640.03624046710604</c:v>
                </c:pt>
                <c:pt idx="67">
                  <c:v>646.88871455846095</c:v>
                </c:pt>
                <c:pt idx="68">
                  <c:v>648.06577411065905</c:v>
                </c:pt>
                <c:pt idx="69">
                  <c:v>657.87907625943501</c:v>
                </c:pt>
                <c:pt idx="70">
                  <c:v>664.40279525807296</c:v>
                </c:pt>
                <c:pt idx="71">
                  <c:v>673.04865855286698</c:v>
                </c:pt>
                <c:pt idx="72">
                  <c:v>678.89695697801994</c:v>
                </c:pt>
                <c:pt idx="73">
                  <c:v>682.30941677916098</c:v>
                </c:pt>
                <c:pt idx="74">
                  <c:v>685.91387080374204</c:v>
                </c:pt>
                <c:pt idx="75">
                  <c:v>686.09818474522694</c:v>
                </c:pt>
                <c:pt idx="76">
                  <c:v>692.01580029001605</c:v>
                </c:pt>
                <c:pt idx="77">
                  <c:v>693.11033508345099</c:v>
                </c:pt>
                <c:pt idx="78">
                  <c:v>701.32793049357701</c:v>
                </c:pt>
                <c:pt idx="79">
                  <c:v>707.83287027095605</c:v>
                </c:pt>
                <c:pt idx="80">
                  <c:v>710.40392378946399</c:v>
                </c:pt>
                <c:pt idx="81">
                  <c:v>711.58996011415002</c:v>
                </c:pt>
                <c:pt idx="82">
                  <c:v>712.37337891206596</c:v>
                </c:pt>
                <c:pt idx="83">
                  <c:v>713.75602849747702</c:v>
                </c:pt>
                <c:pt idx="84">
                  <c:v>715.77817113274</c:v>
                </c:pt>
                <c:pt idx="85">
                  <c:v>715.20620105029195</c:v>
                </c:pt>
                <c:pt idx="86">
                  <c:v>716.80481083432301</c:v>
                </c:pt>
                <c:pt idx="87">
                  <c:v>718.35416568269295</c:v>
                </c:pt>
                <c:pt idx="88">
                  <c:v>718.964211013983</c:v>
                </c:pt>
                <c:pt idx="89">
                  <c:v>719.52280422247895</c:v>
                </c:pt>
                <c:pt idx="90">
                  <c:v>721.45342420284703</c:v>
                </c:pt>
                <c:pt idx="91">
                  <c:v>721.59329581284305</c:v>
                </c:pt>
                <c:pt idx="92">
                  <c:v>721.69495672159803</c:v>
                </c:pt>
                <c:pt idx="93">
                  <c:v>722.22539261784505</c:v>
                </c:pt>
                <c:pt idx="94">
                  <c:v>722.49316102232694</c:v>
                </c:pt>
                <c:pt idx="95">
                  <c:v>724.29974386012395</c:v>
                </c:pt>
                <c:pt idx="96">
                  <c:v>724.61615192348495</c:v>
                </c:pt>
                <c:pt idx="97">
                  <c:v>724.56375358321395</c:v>
                </c:pt>
                <c:pt idx="98">
                  <c:v>724.41558462188902</c:v>
                </c:pt>
                <c:pt idx="99">
                  <c:v>724.42216010384402</c:v>
                </c:pt>
                <c:pt idx="100">
                  <c:v>724.37501635098897</c:v>
                </c:pt>
                <c:pt idx="101">
                  <c:v>724.46310647466998</c:v>
                </c:pt>
                <c:pt idx="102">
                  <c:v>724.66253021348098</c:v>
                </c:pt>
                <c:pt idx="103">
                  <c:v>724.60726111716997</c:v>
                </c:pt>
                <c:pt idx="104">
                  <c:v>724.65168427493495</c:v>
                </c:pt>
                <c:pt idx="105">
                  <c:v>724.73728301526296</c:v>
                </c:pt>
                <c:pt idx="106">
                  <c:v>724.65744820941302</c:v>
                </c:pt>
                <c:pt idx="107">
                  <c:v>724.71394605110197</c:v>
                </c:pt>
                <c:pt idx="108">
                  <c:v>724.84507223647597</c:v>
                </c:pt>
                <c:pt idx="109">
                  <c:v>724.817600226011</c:v>
                </c:pt>
                <c:pt idx="110">
                  <c:v>724.82497706911204</c:v>
                </c:pt>
                <c:pt idx="111">
                  <c:v>724.90005311279299</c:v>
                </c:pt>
                <c:pt idx="112">
                  <c:v>724.76414536843004</c:v>
                </c:pt>
                <c:pt idx="113">
                  <c:v>724.84995470230399</c:v>
                </c:pt>
                <c:pt idx="114">
                  <c:v>724.80428044202904</c:v>
                </c:pt>
                <c:pt idx="115">
                  <c:v>724.758803648514</c:v>
                </c:pt>
                <c:pt idx="116">
                  <c:v>724.87033657500103</c:v>
                </c:pt>
                <c:pt idx="117">
                  <c:v>724.92321530050503</c:v>
                </c:pt>
                <c:pt idx="118">
                  <c:v>724.98566083532501</c:v>
                </c:pt>
                <c:pt idx="119">
                  <c:v>724.86814328217395</c:v>
                </c:pt>
                <c:pt idx="120">
                  <c:v>725.11450487701302</c:v>
                </c:pt>
                <c:pt idx="121">
                  <c:v>725.03803443626396</c:v>
                </c:pt>
                <c:pt idx="122">
                  <c:v>725.15517531217802</c:v>
                </c:pt>
                <c:pt idx="123">
                  <c:v>725.02278113026296</c:v>
                </c:pt>
                <c:pt idx="124">
                  <c:v>725.14313474680796</c:v>
                </c:pt>
                <c:pt idx="125">
                  <c:v>725.263132290248</c:v>
                </c:pt>
                <c:pt idx="126">
                  <c:v>725.36768506547696</c:v>
                </c:pt>
                <c:pt idx="127">
                  <c:v>725.56484523238203</c:v>
                </c:pt>
                <c:pt idx="128">
                  <c:v>725.58733038622199</c:v>
                </c:pt>
                <c:pt idx="129">
                  <c:v>725.87106279630405</c:v>
                </c:pt>
                <c:pt idx="130">
                  <c:v>725.82637808094103</c:v>
                </c:pt>
                <c:pt idx="131">
                  <c:v>726.04276308621399</c:v>
                </c:pt>
                <c:pt idx="132">
                  <c:v>725.98522722712596</c:v>
                </c:pt>
                <c:pt idx="133">
                  <c:v>726.08009727997796</c:v>
                </c:pt>
                <c:pt idx="134">
                  <c:v>726.23518892947504</c:v>
                </c:pt>
                <c:pt idx="135">
                  <c:v>726.20216878048598</c:v>
                </c:pt>
                <c:pt idx="136">
                  <c:v>726.14924041244001</c:v>
                </c:pt>
                <c:pt idx="137">
                  <c:v>726.06161465298396</c:v>
                </c:pt>
                <c:pt idx="138">
                  <c:v>726.07988895490803</c:v>
                </c:pt>
                <c:pt idx="139">
                  <c:v>725.91491540347295</c:v>
                </c:pt>
                <c:pt idx="140">
                  <c:v>725.96750708797697</c:v>
                </c:pt>
                <c:pt idx="141">
                  <c:v>725.86105866810703</c:v>
                </c:pt>
                <c:pt idx="142">
                  <c:v>725.92651492497805</c:v>
                </c:pt>
                <c:pt idx="143">
                  <c:v>726.02912390042695</c:v>
                </c:pt>
                <c:pt idx="144">
                  <c:v>725.84462700481004</c:v>
                </c:pt>
                <c:pt idx="145">
                  <c:v>725.68303339320801</c:v>
                </c:pt>
                <c:pt idx="146">
                  <c:v>725.64913786506099</c:v>
                </c:pt>
                <c:pt idx="147">
                  <c:v>725.51954845841794</c:v>
                </c:pt>
                <c:pt idx="148">
                  <c:v>725.47236137490199</c:v>
                </c:pt>
                <c:pt idx="149">
                  <c:v>725.62572141434305</c:v>
                </c:pt>
                <c:pt idx="150">
                  <c:v>725.74565687155405</c:v>
                </c:pt>
                <c:pt idx="151">
                  <c:v>725.73666384957505</c:v>
                </c:pt>
                <c:pt idx="152">
                  <c:v>725.46715923091995</c:v>
                </c:pt>
                <c:pt idx="153">
                  <c:v>725.41714140686099</c:v>
                </c:pt>
                <c:pt idx="154">
                  <c:v>725.42438023937905</c:v>
                </c:pt>
                <c:pt idx="155">
                  <c:v>725.30960965847396</c:v>
                </c:pt>
                <c:pt idx="156">
                  <c:v>725.38409839617702</c:v>
                </c:pt>
                <c:pt idx="157">
                  <c:v>725.64470601944402</c:v>
                </c:pt>
                <c:pt idx="158">
                  <c:v>725.64864855948304</c:v>
                </c:pt>
                <c:pt idx="159">
                  <c:v>725.46642753370804</c:v>
                </c:pt>
                <c:pt idx="160">
                  <c:v>725.36146117041801</c:v>
                </c:pt>
                <c:pt idx="161">
                  <c:v>725.40165067235796</c:v>
                </c:pt>
                <c:pt idx="162">
                  <c:v>725.60225076093798</c:v>
                </c:pt>
                <c:pt idx="163">
                  <c:v>725.69500834636403</c:v>
                </c:pt>
                <c:pt idx="164">
                  <c:v>725.94465865458699</c:v>
                </c:pt>
                <c:pt idx="165">
                  <c:v>726.37255998549801</c:v>
                </c:pt>
                <c:pt idx="166">
                  <c:v>726.426181721592</c:v>
                </c:pt>
                <c:pt idx="167">
                  <c:v>726.36047513267101</c:v>
                </c:pt>
                <c:pt idx="168">
                  <c:v>726.48117611493603</c:v>
                </c:pt>
                <c:pt idx="169">
                  <c:v>726.757273447231</c:v>
                </c:pt>
                <c:pt idx="170">
                  <c:v>726.80659327750004</c:v>
                </c:pt>
                <c:pt idx="171">
                  <c:v>726.854384169073</c:v>
                </c:pt>
                <c:pt idx="172">
                  <c:v>726.68365131631401</c:v>
                </c:pt>
                <c:pt idx="173">
                  <c:v>726.63651845203697</c:v>
                </c:pt>
                <c:pt idx="174">
                  <c:v>726.64006788123095</c:v>
                </c:pt>
                <c:pt idx="175">
                  <c:v>726.68167820070596</c:v>
                </c:pt>
                <c:pt idx="176">
                  <c:v>726.62499858318301</c:v>
                </c:pt>
                <c:pt idx="177">
                  <c:v>719.91012304483002</c:v>
                </c:pt>
                <c:pt idx="178">
                  <c:v>715.24850504841697</c:v>
                </c:pt>
                <c:pt idx="179">
                  <c:v>714.82766509829003</c:v>
                </c:pt>
                <c:pt idx="180">
                  <c:v>714.94061552772803</c:v>
                </c:pt>
                <c:pt idx="181">
                  <c:v>714.96198552086003</c:v>
                </c:pt>
                <c:pt idx="182">
                  <c:v>715.41577691203804</c:v>
                </c:pt>
                <c:pt idx="183">
                  <c:v>715.55011715967998</c:v>
                </c:pt>
                <c:pt idx="184">
                  <c:v>715.47116171135303</c:v>
                </c:pt>
                <c:pt idx="185">
                  <c:v>715.56822647930699</c:v>
                </c:pt>
                <c:pt idx="186">
                  <c:v>715.75784521858498</c:v>
                </c:pt>
                <c:pt idx="187">
                  <c:v>722.61995752217399</c:v>
                </c:pt>
                <c:pt idx="188">
                  <c:v>727.311000389931</c:v>
                </c:pt>
                <c:pt idx="189">
                  <c:v>727.62850276449205</c:v>
                </c:pt>
                <c:pt idx="190">
                  <c:v>727.13466169795504</c:v>
                </c:pt>
                <c:pt idx="191">
                  <c:v>726.704263335885</c:v>
                </c:pt>
                <c:pt idx="192">
                  <c:v>726.19407051747805</c:v>
                </c:pt>
                <c:pt idx="193">
                  <c:v>725.75109724257698</c:v>
                </c:pt>
                <c:pt idx="194">
                  <c:v>725.36990793052905</c:v>
                </c:pt>
                <c:pt idx="195">
                  <c:v>724.75174415599201</c:v>
                </c:pt>
                <c:pt idx="196">
                  <c:v>724.34297449662495</c:v>
                </c:pt>
                <c:pt idx="197">
                  <c:v>723.84583790810598</c:v>
                </c:pt>
                <c:pt idx="198">
                  <c:v>723.40155227422804</c:v>
                </c:pt>
                <c:pt idx="199">
                  <c:v>723.09798764754203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62-4423-8A20-37FBA17C3092}"/>
            </c:ext>
          </c:extLst>
        </c:ser>
        <c:ser>
          <c:idx val="1"/>
          <c:order val="1"/>
          <c:tx>
            <c:v>A=0.3</c:v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Sheet1!$C$1:$C$200</c:f>
              <c:numCache>
                <c:formatCode>General</c:formatCode>
                <c:ptCount val="200"/>
                <c:pt idx="0">
                  <c:v>38.8802599830166</c:v>
                </c:pt>
                <c:pt idx="1">
                  <c:v>41.514291032933102</c:v>
                </c:pt>
                <c:pt idx="2">
                  <c:v>40.406148102639897</c:v>
                </c:pt>
                <c:pt idx="3">
                  <c:v>43.465077432261701</c:v>
                </c:pt>
                <c:pt idx="4">
                  <c:v>43.496792753215203</c:v>
                </c:pt>
                <c:pt idx="5">
                  <c:v>37.279421260524202</c:v>
                </c:pt>
                <c:pt idx="6">
                  <c:v>30.5248949432386</c:v>
                </c:pt>
                <c:pt idx="7">
                  <c:v>26.245510447326701</c:v>
                </c:pt>
                <c:pt idx="8">
                  <c:v>22.083906682136501</c:v>
                </c:pt>
                <c:pt idx="9">
                  <c:v>20.826325682101601</c:v>
                </c:pt>
                <c:pt idx="10">
                  <c:v>18.870516287285501</c:v>
                </c:pt>
                <c:pt idx="11">
                  <c:v>16.920743129971701</c:v>
                </c:pt>
                <c:pt idx="12">
                  <c:v>18.461934207233501</c:v>
                </c:pt>
                <c:pt idx="13">
                  <c:v>15.7495579091101</c:v>
                </c:pt>
                <c:pt idx="14">
                  <c:v>16.304969897822499</c:v>
                </c:pt>
                <c:pt idx="15">
                  <c:v>16.713413167815698</c:v>
                </c:pt>
                <c:pt idx="16">
                  <c:v>20.8275975406108</c:v>
                </c:pt>
                <c:pt idx="17">
                  <c:v>35.802955601582703</c:v>
                </c:pt>
                <c:pt idx="18">
                  <c:v>41.8431009749456</c:v>
                </c:pt>
                <c:pt idx="19">
                  <c:v>54.852992286030101</c:v>
                </c:pt>
                <c:pt idx="20">
                  <c:v>60.003859956984797</c:v>
                </c:pt>
                <c:pt idx="21">
                  <c:v>70.855974330062296</c:v>
                </c:pt>
                <c:pt idx="22">
                  <c:v>79.647068514812503</c:v>
                </c:pt>
                <c:pt idx="23">
                  <c:v>94.924736252476393</c:v>
                </c:pt>
                <c:pt idx="24">
                  <c:v>111.945735110813</c:v>
                </c:pt>
                <c:pt idx="25">
                  <c:v>131.203989526193</c:v>
                </c:pt>
                <c:pt idx="26">
                  <c:v>140.22258971114999</c:v>
                </c:pt>
                <c:pt idx="27">
                  <c:v>148.193774895324</c:v>
                </c:pt>
                <c:pt idx="28">
                  <c:v>158.385049400019</c:v>
                </c:pt>
                <c:pt idx="29">
                  <c:v>169.350732025192</c:v>
                </c:pt>
                <c:pt idx="30">
                  <c:v>182.182250203753</c:v>
                </c:pt>
                <c:pt idx="31">
                  <c:v>195.603452595508</c:v>
                </c:pt>
                <c:pt idx="32">
                  <c:v>218.75283387546901</c:v>
                </c:pt>
                <c:pt idx="33">
                  <c:v>235.63915990126799</c:v>
                </c:pt>
                <c:pt idx="34">
                  <c:v>255.85437093402001</c:v>
                </c:pt>
                <c:pt idx="35">
                  <c:v>264.34289881596999</c:v>
                </c:pt>
                <c:pt idx="36">
                  <c:v>294.41194461473901</c:v>
                </c:pt>
                <c:pt idx="37">
                  <c:v>317.83949160121699</c:v>
                </c:pt>
                <c:pt idx="38">
                  <c:v>338.52701389033899</c:v>
                </c:pt>
                <c:pt idx="39">
                  <c:v>365.28571891382302</c:v>
                </c:pt>
                <c:pt idx="40">
                  <c:v>394.75866979900201</c:v>
                </c:pt>
                <c:pt idx="41">
                  <c:v>416.60669138272198</c:v>
                </c:pt>
                <c:pt idx="42">
                  <c:v>428.263200863088</c:v>
                </c:pt>
                <c:pt idx="43">
                  <c:v>437.67788768001702</c:v>
                </c:pt>
                <c:pt idx="44">
                  <c:v>452.220264938936</c:v>
                </c:pt>
                <c:pt idx="45">
                  <c:v>466.836058262167</c:v>
                </c:pt>
                <c:pt idx="46">
                  <c:v>483.27878652750701</c:v>
                </c:pt>
                <c:pt idx="47">
                  <c:v>494.23802289597398</c:v>
                </c:pt>
                <c:pt idx="48">
                  <c:v>516.92601055210002</c:v>
                </c:pt>
                <c:pt idx="49">
                  <c:v>519.26143020313498</c:v>
                </c:pt>
                <c:pt idx="50">
                  <c:v>537.79186350692601</c:v>
                </c:pt>
                <c:pt idx="51">
                  <c:v>551.42539260981505</c:v>
                </c:pt>
                <c:pt idx="52">
                  <c:v>566.40082256183803</c:v>
                </c:pt>
                <c:pt idx="53">
                  <c:v>590.55544532837496</c:v>
                </c:pt>
                <c:pt idx="54">
                  <c:v>589.80719769927703</c:v>
                </c:pt>
                <c:pt idx="55">
                  <c:v>607.32237722929995</c:v>
                </c:pt>
                <c:pt idx="56">
                  <c:v>615.887161559584</c:v>
                </c:pt>
                <c:pt idx="57">
                  <c:v>629.67531682301797</c:v>
                </c:pt>
                <c:pt idx="58">
                  <c:v>631.60155948019406</c:v>
                </c:pt>
                <c:pt idx="59">
                  <c:v>646.41859470090697</c:v>
                </c:pt>
                <c:pt idx="60">
                  <c:v>649.32735502243304</c:v>
                </c:pt>
                <c:pt idx="61">
                  <c:v>658.56083854289204</c:v>
                </c:pt>
                <c:pt idx="62">
                  <c:v>659.00833462731396</c:v>
                </c:pt>
                <c:pt idx="63">
                  <c:v>660.28328368793905</c:v>
                </c:pt>
                <c:pt idx="64">
                  <c:v>677.40247409943004</c:v>
                </c:pt>
                <c:pt idx="65">
                  <c:v>685.56372171367104</c:v>
                </c:pt>
                <c:pt idx="66">
                  <c:v>684.18993512537099</c:v>
                </c:pt>
                <c:pt idx="67">
                  <c:v>685.26281703548398</c:v>
                </c:pt>
                <c:pt idx="68">
                  <c:v>690.13955320878802</c:v>
                </c:pt>
                <c:pt idx="69">
                  <c:v>693.05461963387302</c:v>
                </c:pt>
                <c:pt idx="70">
                  <c:v>694.63678853361296</c:v>
                </c:pt>
                <c:pt idx="71">
                  <c:v>696.86125391672601</c:v>
                </c:pt>
                <c:pt idx="72">
                  <c:v>708.13483220374496</c:v>
                </c:pt>
                <c:pt idx="73">
                  <c:v>712.74609389694103</c:v>
                </c:pt>
                <c:pt idx="74">
                  <c:v>714.52914409752304</c:v>
                </c:pt>
                <c:pt idx="75">
                  <c:v>713.90645068851904</c:v>
                </c:pt>
                <c:pt idx="76">
                  <c:v>717.90406155192204</c:v>
                </c:pt>
                <c:pt idx="77">
                  <c:v>717.61072003441996</c:v>
                </c:pt>
                <c:pt idx="78">
                  <c:v>722.07190040417902</c:v>
                </c:pt>
                <c:pt idx="79">
                  <c:v>723.55747336567595</c:v>
                </c:pt>
                <c:pt idx="80">
                  <c:v>724.29936635509205</c:v>
                </c:pt>
                <c:pt idx="81">
                  <c:v>725.20756877426095</c:v>
                </c:pt>
                <c:pt idx="82">
                  <c:v>725.69994847572298</c:v>
                </c:pt>
                <c:pt idx="83">
                  <c:v>726.73075951942997</c:v>
                </c:pt>
                <c:pt idx="84">
                  <c:v>728.47592134290505</c:v>
                </c:pt>
                <c:pt idx="85">
                  <c:v>729.53264105233302</c:v>
                </c:pt>
                <c:pt idx="86">
                  <c:v>730.13618719254396</c:v>
                </c:pt>
                <c:pt idx="87">
                  <c:v>731.261694944277</c:v>
                </c:pt>
                <c:pt idx="88">
                  <c:v>731.42782327355303</c:v>
                </c:pt>
                <c:pt idx="89">
                  <c:v>731.82980628339999</c:v>
                </c:pt>
                <c:pt idx="90">
                  <c:v>731.83813633243699</c:v>
                </c:pt>
                <c:pt idx="91">
                  <c:v>731.75660202400002</c:v>
                </c:pt>
                <c:pt idx="92">
                  <c:v>731.50232746552103</c:v>
                </c:pt>
                <c:pt idx="93">
                  <c:v>731.17851491314104</c:v>
                </c:pt>
                <c:pt idx="94">
                  <c:v>730.879448726384</c:v>
                </c:pt>
                <c:pt idx="95">
                  <c:v>730.98617248198002</c:v>
                </c:pt>
                <c:pt idx="96">
                  <c:v>731.06531960202801</c:v>
                </c:pt>
                <c:pt idx="97">
                  <c:v>730.55662225940898</c:v>
                </c:pt>
                <c:pt idx="98">
                  <c:v>730.30953196951396</c:v>
                </c:pt>
                <c:pt idx="99">
                  <c:v>729.85353978994101</c:v>
                </c:pt>
                <c:pt idx="100">
                  <c:v>729.57218455124303</c:v>
                </c:pt>
                <c:pt idx="101">
                  <c:v>729.53757642801099</c:v>
                </c:pt>
                <c:pt idx="102">
                  <c:v>729.56765926479602</c:v>
                </c:pt>
                <c:pt idx="103">
                  <c:v>729.78276663824499</c:v>
                </c:pt>
                <c:pt idx="104">
                  <c:v>729.72241610999799</c:v>
                </c:pt>
                <c:pt idx="105">
                  <c:v>729.58539064020897</c:v>
                </c:pt>
                <c:pt idx="106">
                  <c:v>729.02921703403501</c:v>
                </c:pt>
                <c:pt idx="107">
                  <c:v>729.28138403585206</c:v>
                </c:pt>
                <c:pt idx="108">
                  <c:v>729.30410849348698</c:v>
                </c:pt>
                <c:pt idx="109">
                  <c:v>729.74412006663601</c:v>
                </c:pt>
                <c:pt idx="110">
                  <c:v>730.24234688390004</c:v>
                </c:pt>
                <c:pt idx="111">
                  <c:v>730.55933303797303</c:v>
                </c:pt>
                <c:pt idx="112">
                  <c:v>730.634157416157</c:v>
                </c:pt>
                <c:pt idx="113">
                  <c:v>730.36351717464504</c:v>
                </c:pt>
                <c:pt idx="114">
                  <c:v>730.51624691855704</c:v>
                </c:pt>
                <c:pt idx="115">
                  <c:v>730.24287843759703</c:v>
                </c:pt>
                <c:pt idx="116">
                  <c:v>730.59775142901105</c:v>
                </c:pt>
                <c:pt idx="117">
                  <c:v>730.67106211732903</c:v>
                </c:pt>
                <c:pt idx="118">
                  <c:v>730.555146975958</c:v>
                </c:pt>
                <c:pt idx="119">
                  <c:v>730.14436202007096</c:v>
                </c:pt>
                <c:pt idx="120">
                  <c:v>729.92039502642695</c:v>
                </c:pt>
                <c:pt idx="121">
                  <c:v>729.72033532416106</c:v>
                </c:pt>
                <c:pt idx="122">
                  <c:v>729.66540075576904</c:v>
                </c:pt>
                <c:pt idx="123">
                  <c:v>729.83696145057195</c:v>
                </c:pt>
                <c:pt idx="124">
                  <c:v>729.80259959481202</c:v>
                </c:pt>
                <c:pt idx="125">
                  <c:v>730.12989170663104</c:v>
                </c:pt>
                <c:pt idx="126">
                  <c:v>729.91324382854896</c:v>
                </c:pt>
                <c:pt idx="127">
                  <c:v>729.67026117267505</c:v>
                </c:pt>
                <c:pt idx="128">
                  <c:v>729.81745752761401</c:v>
                </c:pt>
                <c:pt idx="129">
                  <c:v>730.06224176230603</c:v>
                </c:pt>
                <c:pt idx="130">
                  <c:v>730.31169853678603</c:v>
                </c:pt>
                <c:pt idx="131">
                  <c:v>730.28663448974805</c:v>
                </c:pt>
                <c:pt idx="132">
                  <c:v>730.25370280740503</c:v>
                </c:pt>
                <c:pt idx="133">
                  <c:v>730.11076400963202</c:v>
                </c:pt>
                <c:pt idx="134">
                  <c:v>730.33581088450205</c:v>
                </c:pt>
                <c:pt idx="135">
                  <c:v>730.39540853443896</c:v>
                </c:pt>
                <c:pt idx="136">
                  <c:v>730.40214206018697</c:v>
                </c:pt>
                <c:pt idx="137">
                  <c:v>730.54640624223396</c:v>
                </c:pt>
                <c:pt idx="138">
                  <c:v>730.61516934817303</c:v>
                </c:pt>
                <c:pt idx="139">
                  <c:v>730.57541931176695</c:v>
                </c:pt>
                <c:pt idx="140">
                  <c:v>730.56784496788202</c:v>
                </c:pt>
                <c:pt idx="141">
                  <c:v>730.72476022754699</c:v>
                </c:pt>
                <c:pt idx="142">
                  <c:v>730.55241008156997</c:v>
                </c:pt>
                <c:pt idx="143">
                  <c:v>730.57995069346202</c:v>
                </c:pt>
                <c:pt idx="144">
                  <c:v>730.35793563341201</c:v>
                </c:pt>
                <c:pt idx="145">
                  <c:v>730.20921650393495</c:v>
                </c:pt>
                <c:pt idx="146">
                  <c:v>730.44744900243404</c:v>
                </c:pt>
                <c:pt idx="147">
                  <c:v>730.29019297544198</c:v>
                </c:pt>
                <c:pt idx="148">
                  <c:v>730.25759086584299</c:v>
                </c:pt>
                <c:pt idx="149">
                  <c:v>730.46558867698502</c:v>
                </c:pt>
                <c:pt idx="150">
                  <c:v>730.48937578543598</c:v>
                </c:pt>
                <c:pt idx="151">
                  <c:v>730.27090701759903</c:v>
                </c:pt>
                <c:pt idx="152">
                  <c:v>730.43060955303895</c:v>
                </c:pt>
                <c:pt idx="153">
                  <c:v>730.61695506757496</c:v>
                </c:pt>
                <c:pt idx="154">
                  <c:v>730.56753833668802</c:v>
                </c:pt>
                <c:pt idx="155">
                  <c:v>730.65069316348399</c:v>
                </c:pt>
                <c:pt idx="156">
                  <c:v>730.66762383292701</c:v>
                </c:pt>
                <c:pt idx="157">
                  <c:v>731.05059635508303</c:v>
                </c:pt>
                <c:pt idx="158">
                  <c:v>730.93663823072404</c:v>
                </c:pt>
                <c:pt idx="159">
                  <c:v>730.87282085807306</c:v>
                </c:pt>
                <c:pt idx="160">
                  <c:v>730.55615085747502</c:v>
                </c:pt>
                <c:pt idx="161">
                  <c:v>730.70094486548805</c:v>
                </c:pt>
                <c:pt idx="162">
                  <c:v>730.62130916310605</c:v>
                </c:pt>
                <c:pt idx="163">
                  <c:v>730.61654937502601</c:v>
                </c:pt>
                <c:pt idx="164">
                  <c:v>730.485485081212</c:v>
                </c:pt>
                <c:pt idx="165">
                  <c:v>730.53027691828299</c:v>
                </c:pt>
                <c:pt idx="166">
                  <c:v>730.56872797956305</c:v>
                </c:pt>
                <c:pt idx="167">
                  <c:v>730.30621053382697</c:v>
                </c:pt>
                <c:pt idx="168">
                  <c:v>730.31066267985898</c:v>
                </c:pt>
                <c:pt idx="169">
                  <c:v>730.20623931054195</c:v>
                </c:pt>
                <c:pt idx="170">
                  <c:v>730.257083645036</c:v>
                </c:pt>
                <c:pt idx="171">
                  <c:v>730.01059140232496</c:v>
                </c:pt>
                <c:pt idx="172">
                  <c:v>730.257578781598</c:v>
                </c:pt>
                <c:pt idx="173">
                  <c:v>730.21415553310305</c:v>
                </c:pt>
                <c:pt idx="174">
                  <c:v>730.44865900738102</c:v>
                </c:pt>
                <c:pt idx="175">
                  <c:v>730.40531263393495</c:v>
                </c:pt>
                <c:pt idx="176">
                  <c:v>730.25439740530101</c:v>
                </c:pt>
                <c:pt idx="177">
                  <c:v>730.33972144420898</c:v>
                </c:pt>
                <c:pt idx="178">
                  <c:v>730.31507928982796</c:v>
                </c:pt>
                <c:pt idx="179">
                  <c:v>730.46136786467196</c:v>
                </c:pt>
                <c:pt idx="180">
                  <c:v>730.84381690141299</c:v>
                </c:pt>
                <c:pt idx="181">
                  <c:v>731.00794032840997</c:v>
                </c:pt>
                <c:pt idx="182">
                  <c:v>730.97937607225595</c:v>
                </c:pt>
                <c:pt idx="183">
                  <c:v>731.26391928764099</c:v>
                </c:pt>
                <c:pt idx="184">
                  <c:v>731.46725857990202</c:v>
                </c:pt>
                <c:pt idx="185">
                  <c:v>731.52728015828302</c:v>
                </c:pt>
                <c:pt idx="186">
                  <c:v>731.61348113963095</c:v>
                </c:pt>
                <c:pt idx="187">
                  <c:v>731.53044498639099</c:v>
                </c:pt>
                <c:pt idx="188">
                  <c:v>731.51309660790696</c:v>
                </c:pt>
                <c:pt idx="189">
                  <c:v>731.09656542059804</c:v>
                </c:pt>
                <c:pt idx="190">
                  <c:v>730.84745910398703</c:v>
                </c:pt>
                <c:pt idx="191">
                  <c:v>730.89083004937197</c:v>
                </c:pt>
                <c:pt idx="192">
                  <c:v>730.86509548863103</c:v>
                </c:pt>
                <c:pt idx="193">
                  <c:v>730.64757239871096</c:v>
                </c:pt>
                <c:pt idx="194">
                  <c:v>730.46314221315504</c:v>
                </c:pt>
                <c:pt idx="195">
                  <c:v>730.46249316308399</c:v>
                </c:pt>
                <c:pt idx="196">
                  <c:v>730.51728496677401</c:v>
                </c:pt>
                <c:pt idx="197">
                  <c:v>730.56799894646099</c:v>
                </c:pt>
                <c:pt idx="198">
                  <c:v>730.64309423955604</c:v>
                </c:pt>
                <c:pt idx="199">
                  <c:v>730.894257678146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62-4423-8A20-37FBA17C3092}"/>
            </c:ext>
          </c:extLst>
        </c:ser>
        <c:ser>
          <c:idx val="2"/>
          <c:order val="2"/>
          <c:tx>
            <c:v>A=0.5</c:v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Sheet1!$D$1:$D$200</c:f>
              <c:numCache>
                <c:formatCode>General</c:formatCode>
                <c:ptCount val="200"/>
                <c:pt idx="0">
                  <c:v>11.4061297308468</c:v>
                </c:pt>
                <c:pt idx="1">
                  <c:v>11.942614760717699</c:v>
                </c:pt>
                <c:pt idx="2">
                  <c:v>14.0058954756001</c:v>
                </c:pt>
                <c:pt idx="3">
                  <c:v>14.069142762311399</c:v>
                </c:pt>
                <c:pt idx="4">
                  <c:v>11.027544872041799</c:v>
                </c:pt>
                <c:pt idx="5">
                  <c:v>14.7055360658157</c:v>
                </c:pt>
                <c:pt idx="6">
                  <c:v>16.648188218464799</c:v>
                </c:pt>
                <c:pt idx="7">
                  <c:v>14.817448603354601</c:v>
                </c:pt>
                <c:pt idx="8">
                  <c:v>14.4013685884312</c:v>
                </c:pt>
                <c:pt idx="9">
                  <c:v>14.4453128008067</c:v>
                </c:pt>
                <c:pt idx="10">
                  <c:v>14.0798841089257</c:v>
                </c:pt>
                <c:pt idx="11">
                  <c:v>13.789183895338599</c:v>
                </c:pt>
                <c:pt idx="12">
                  <c:v>11.875165877418899</c:v>
                </c:pt>
                <c:pt idx="13">
                  <c:v>12.452912946584201</c:v>
                </c:pt>
                <c:pt idx="14">
                  <c:v>12.3640515272663</c:v>
                </c:pt>
                <c:pt idx="15">
                  <c:v>9.1097280843097597</c:v>
                </c:pt>
                <c:pt idx="16">
                  <c:v>6.0021587567718102</c:v>
                </c:pt>
                <c:pt idx="17">
                  <c:v>5.1936505294581101</c:v>
                </c:pt>
                <c:pt idx="18">
                  <c:v>5.6736055842932203</c:v>
                </c:pt>
                <c:pt idx="19">
                  <c:v>9.9458151746189802</c:v>
                </c:pt>
                <c:pt idx="20">
                  <c:v>12.859880845551601</c:v>
                </c:pt>
                <c:pt idx="21">
                  <c:v>15.005059676586001</c:v>
                </c:pt>
                <c:pt idx="22">
                  <c:v>17.719858778147199</c:v>
                </c:pt>
                <c:pt idx="23">
                  <c:v>17.985697048347301</c:v>
                </c:pt>
                <c:pt idx="24">
                  <c:v>22.626832176086602</c:v>
                </c:pt>
                <c:pt idx="25">
                  <c:v>32.407552105183498</c:v>
                </c:pt>
                <c:pt idx="26">
                  <c:v>36.246950028397599</c:v>
                </c:pt>
                <c:pt idx="27">
                  <c:v>43.219936365645303</c:v>
                </c:pt>
                <c:pt idx="28">
                  <c:v>54.843466209552098</c:v>
                </c:pt>
                <c:pt idx="29">
                  <c:v>67.023599296733494</c:v>
                </c:pt>
                <c:pt idx="30">
                  <c:v>75.139199006686198</c:v>
                </c:pt>
                <c:pt idx="31">
                  <c:v>81.994722798333697</c:v>
                </c:pt>
                <c:pt idx="32">
                  <c:v>96.9531247611894</c:v>
                </c:pt>
                <c:pt idx="33">
                  <c:v>110.18262051393801</c:v>
                </c:pt>
                <c:pt idx="34">
                  <c:v>123.952991737658</c:v>
                </c:pt>
                <c:pt idx="35">
                  <c:v>129.56403902882701</c:v>
                </c:pt>
                <c:pt idx="36">
                  <c:v>153.74066032715001</c:v>
                </c:pt>
                <c:pt idx="37">
                  <c:v>168.39106699143099</c:v>
                </c:pt>
                <c:pt idx="38">
                  <c:v>184.48083597415001</c:v>
                </c:pt>
                <c:pt idx="39">
                  <c:v>192.45153881026701</c:v>
                </c:pt>
                <c:pt idx="40">
                  <c:v>209.73801386244901</c:v>
                </c:pt>
                <c:pt idx="41">
                  <c:v>229.662102858846</c:v>
                </c:pt>
                <c:pt idx="42">
                  <c:v>246.972116875464</c:v>
                </c:pt>
                <c:pt idx="43">
                  <c:v>260.38657940558102</c:v>
                </c:pt>
                <c:pt idx="44">
                  <c:v>271.82311274911302</c:v>
                </c:pt>
                <c:pt idx="45">
                  <c:v>289.54608991329002</c:v>
                </c:pt>
                <c:pt idx="46">
                  <c:v>301.547399985921</c:v>
                </c:pt>
                <c:pt idx="47">
                  <c:v>319.92136812117002</c:v>
                </c:pt>
                <c:pt idx="48">
                  <c:v>332.15989814161298</c:v>
                </c:pt>
                <c:pt idx="49">
                  <c:v>340.14758124319798</c:v>
                </c:pt>
                <c:pt idx="50">
                  <c:v>349.21193537870698</c:v>
                </c:pt>
                <c:pt idx="51">
                  <c:v>359.85731116878401</c:v>
                </c:pt>
                <c:pt idx="52">
                  <c:v>364.64119082219798</c:v>
                </c:pt>
                <c:pt idx="53">
                  <c:v>374.64000033643902</c:v>
                </c:pt>
                <c:pt idx="54">
                  <c:v>387.68223612405501</c:v>
                </c:pt>
                <c:pt idx="55">
                  <c:v>398.63475970901698</c:v>
                </c:pt>
                <c:pt idx="56">
                  <c:v>401.453668106561</c:v>
                </c:pt>
                <c:pt idx="57">
                  <c:v>407.24665377264699</c:v>
                </c:pt>
                <c:pt idx="58">
                  <c:v>411.33630907388402</c:v>
                </c:pt>
                <c:pt idx="59">
                  <c:v>425.38604239922302</c:v>
                </c:pt>
                <c:pt idx="60">
                  <c:v>433.579604314476</c:v>
                </c:pt>
                <c:pt idx="61">
                  <c:v>437.54424668933802</c:v>
                </c:pt>
                <c:pt idx="62">
                  <c:v>448.61538128377202</c:v>
                </c:pt>
                <c:pt idx="63">
                  <c:v>456.96465774853198</c:v>
                </c:pt>
                <c:pt idx="64">
                  <c:v>461.588905133943</c:v>
                </c:pt>
                <c:pt idx="65">
                  <c:v>464.39637161023398</c:v>
                </c:pt>
                <c:pt idx="66">
                  <c:v>466.99549031532598</c:v>
                </c:pt>
                <c:pt idx="67">
                  <c:v>471.66614692237198</c:v>
                </c:pt>
                <c:pt idx="68">
                  <c:v>473.14275314347998</c:v>
                </c:pt>
                <c:pt idx="69">
                  <c:v>474.98620953452001</c:v>
                </c:pt>
                <c:pt idx="70">
                  <c:v>481.80673352117702</c:v>
                </c:pt>
                <c:pt idx="71">
                  <c:v>491.540677450413</c:v>
                </c:pt>
                <c:pt idx="72">
                  <c:v>490.23575740952498</c:v>
                </c:pt>
                <c:pt idx="73">
                  <c:v>494.89557847307998</c:v>
                </c:pt>
                <c:pt idx="74">
                  <c:v>498.78736974204901</c:v>
                </c:pt>
                <c:pt idx="75">
                  <c:v>507.12719443060001</c:v>
                </c:pt>
                <c:pt idx="76">
                  <c:v>521.18712078966098</c:v>
                </c:pt>
                <c:pt idx="77">
                  <c:v>522.45549843621905</c:v>
                </c:pt>
                <c:pt idx="78">
                  <c:v>540.36633714817003</c:v>
                </c:pt>
                <c:pt idx="79">
                  <c:v>541.12473516701698</c:v>
                </c:pt>
                <c:pt idx="80">
                  <c:v>539.27508672846295</c:v>
                </c:pt>
                <c:pt idx="81">
                  <c:v>539.76562156997704</c:v>
                </c:pt>
                <c:pt idx="82">
                  <c:v>545.79804374339597</c:v>
                </c:pt>
                <c:pt idx="83">
                  <c:v>550.01140268888196</c:v>
                </c:pt>
                <c:pt idx="84">
                  <c:v>554.35315363966799</c:v>
                </c:pt>
                <c:pt idx="85">
                  <c:v>555.76515668690001</c:v>
                </c:pt>
                <c:pt idx="86">
                  <c:v>554.08186103451499</c:v>
                </c:pt>
                <c:pt idx="87">
                  <c:v>562.688800202268</c:v>
                </c:pt>
                <c:pt idx="88">
                  <c:v>560.993732330174</c:v>
                </c:pt>
                <c:pt idx="89">
                  <c:v>573.92793308615796</c:v>
                </c:pt>
                <c:pt idx="90">
                  <c:v>580.98367870575703</c:v>
                </c:pt>
                <c:pt idx="91">
                  <c:v>587.62107811091505</c:v>
                </c:pt>
                <c:pt idx="92">
                  <c:v>593.33240252594601</c:v>
                </c:pt>
                <c:pt idx="93">
                  <c:v>601.78807354545495</c:v>
                </c:pt>
                <c:pt idx="94">
                  <c:v>613.84895187171105</c:v>
                </c:pt>
                <c:pt idx="95">
                  <c:v>626.59432082299202</c:v>
                </c:pt>
                <c:pt idx="96">
                  <c:v>635.94574059356103</c:v>
                </c:pt>
                <c:pt idx="97">
                  <c:v>643.22235487150101</c:v>
                </c:pt>
                <c:pt idx="98">
                  <c:v>649.80629531544696</c:v>
                </c:pt>
                <c:pt idx="99">
                  <c:v>656.29066712513895</c:v>
                </c:pt>
                <c:pt idx="100">
                  <c:v>667.17675562210297</c:v>
                </c:pt>
                <c:pt idx="101">
                  <c:v>669.17434795980603</c:v>
                </c:pt>
                <c:pt idx="102">
                  <c:v>676.56285523704003</c:v>
                </c:pt>
                <c:pt idx="103">
                  <c:v>683.38219940676697</c:v>
                </c:pt>
                <c:pt idx="104">
                  <c:v>685.58455239576597</c:v>
                </c:pt>
                <c:pt idx="105">
                  <c:v>686.18742240541906</c:v>
                </c:pt>
                <c:pt idx="106">
                  <c:v>689.53685468270896</c:v>
                </c:pt>
                <c:pt idx="107">
                  <c:v>692.71901294270594</c:v>
                </c:pt>
                <c:pt idx="108">
                  <c:v>689.03723131118102</c:v>
                </c:pt>
                <c:pt idx="109">
                  <c:v>684.95357664506105</c:v>
                </c:pt>
                <c:pt idx="110">
                  <c:v>686.68159960617095</c:v>
                </c:pt>
                <c:pt idx="111">
                  <c:v>689.51231662111604</c:v>
                </c:pt>
                <c:pt idx="112">
                  <c:v>686.54987748052702</c:v>
                </c:pt>
                <c:pt idx="113">
                  <c:v>685.12782009269097</c:v>
                </c:pt>
                <c:pt idx="114">
                  <c:v>684.77681000770099</c:v>
                </c:pt>
                <c:pt idx="115">
                  <c:v>679.66460089495104</c:v>
                </c:pt>
                <c:pt idx="116">
                  <c:v>674.71764548666397</c:v>
                </c:pt>
                <c:pt idx="117">
                  <c:v>674.80507695418999</c:v>
                </c:pt>
                <c:pt idx="118">
                  <c:v>681.40974665553802</c:v>
                </c:pt>
                <c:pt idx="119">
                  <c:v>688.89869263373203</c:v>
                </c:pt>
                <c:pt idx="120">
                  <c:v>689.35387527790999</c:v>
                </c:pt>
                <c:pt idx="121">
                  <c:v>695.90923616865996</c:v>
                </c:pt>
                <c:pt idx="122">
                  <c:v>702.44536839048897</c:v>
                </c:pt>
                <c:pt idx="123">
                  <c:v>705.85967209866499</c:v>
                </c:pt>
                <c:pt idx="124">
                  <c:v>707.89928420413298</c:v>
                </c:pt>
                <c:pt idx="125">
                  <c:v>714.81831055892906</c:v>
                </c:pt>
                <c:pt idx="126">
                  <c:v>721.37029836023396</c:v>
                </c:pt>
                <c:pt idx="127">
                  <c:v>722.29220079803599</c:v>
                </c:pt>
                <c:pt idx="128">
                  <c:v>722.48621487223102</c:v>
                </c:pt>
                <c:pt idx="129">
                  <c:v>722.41070574877995</c:v>
                </c:pt>
                <c:pt idx="130">
                  <c:v>723.11805490107201</c:v>
                </c:pt>
                <c:pt idx="131">
                  <c:v>723.15341249019195</c:v>
                </c:pt>
                <c:pt idx="132">
                  <c:v>722.90769510933603</c:v>
                </c:pt>
                <c:pt idx="133">
                  <c:v>722.79121806429202</c:v>
                </c:pt>
                <c:pt idx="134">
                  <c:v>723.32368688423503</c:v>
                </c:pt>
                <c:pt idx="135">
                  <c:v>723.61733030916901</c:v>
                </c:pt>
                <c:pt idx="136">
                  <c:v>723.98848298310702</c:v>
                </c:pt>
                <c:pt idx="137">
                  <c:v>724.51922370501597</c:v>
                </c:pt>
                <c:pt idx="138">
                  <c:v>725.01882974715102</c:v>
                </c:pt>
                <c:pt idx="139">
                  <c:v>726.01844857741798</c:v>
                </c:pt>
                <c:pt idx="140">
                  <c:v>726.34023636690404</c:v>
                </c:pt>
                <c:pt idx="141">
                  <c:v>726.67328008947004</c:v>
                </c:pt>
                <c:pt idx="142">
                  <c:v>726.99883992355694</c:v>
                </c:pt>
                <c:pt idx="143">
                  <c:v>727.67790787886804</c:v>
                </c:pt>
                <c:pt idx="144">
                  <c:v>727.51144624403605</c:v>
                </c:pt>
                <c:pt idx="145">
                  <c:v>727.76995193513801</c:v>
                </c:pt>
                <c:pt idx="146">
                  <c:v>727.70149372042499</c:v>
                </c:pt>
                <c:pt idx="147">
                  <c:v>727.86870421106005</c:v>
                </c:pt>
                <c:pt idx="148">
                  <c:v>728.15470448570397</c:v>
                </c:pt>
                <c:pt idx="149">
                  <c:v>727.86248548654896</c:v>
                </c:pt>
                <c:pt idx="150">
                  <c:v>727.52024469638695</c:v>
                </c:pt>
                <c:pt idx="151">
                  <c:v>727.86997610125195</c:v>
                </c:pt>
                <c:pt idx="152">
                  <c:v>728.03708671460402</c:v>
                </c:pt>
                <c:pt idx="153">
                  <c:v>728.09611647981399</c:v>
                </c:pt>
                <c:pt idx="154">
                  <c:v>728.35609682299901</c:v>
                </c:pt>
                <c:pt idx="155">
                  <c:v>727.99901812482995</c:v>
                </c:pt>
                <c:pt idx="156">
                  <c:v>728.20378929202604</c:v>
                </c:pt>
                <c:pt idx="157">
                  <c:v>728.32053856681398</c:v>
                </c:pt>
                <c:pt idx="158">
                  <c:v>728.20385516739304</c:v>
                </c:pt>
                <c:pt idx="159">
                  <c:v>728.39161959347302</c:v>
                </c:pt>
                <c:pt idx="160">
                  <c:v>728.968492627356</c:v>
                </c:pt>
                <c:pt idx="161">
                  <c:v>728.98426919360804</c:v>
                </c:pt>
                <c:pt idx="162">
                  <c:v>728.98555793174603</c:v>
                </c:pt>
                <c:pt idx="163">
                  <c:v>728.99623385859502</c:v>
                </c:pt>
                <c:pt idx="164">
                  <c:v>729.04597168826103</c:v>
                </c:pt>
                <c:pt idx="165">
                  <c:v>729.36834053637801</c:v>
                </c:pt>
                <c:pt idx="166">
                  <c:v>729.38057550744497</c:v>
                </c:pt>
                <c:pt idx="167">
                  <c:v>729.51847633563102</c:v>
                </c:pt>
                <c:pt idx="168">
                  <c:v>729.92179294140794</c:v>
                </c:pt>
                <c:pt idx="169">
                  <c:v>730.09238589826305</c:v>
                </c:pt>
                <c:pt idx="170">
                  <c:v>730.08886802933205</c:v>
                </c:pt>
                <c:pt idx="171">
                  <c:v>729.95510341626004</c:v>
                </c:pt>
                <c:pt idx="172">
                  <c:v>729.921722562431</c:v>
                </c:pt>
                <c:pt idx="173">
                  <c:v>729.88169452419095</c:v>
                </c:pt>
                <c:pt idx="174">
                  <c:v>730.27137548576798</c:v>
                </c:pt>
                <c:pt idx="175">
                  <c:v>730.45099819014604</c:v>
                </c:pt>
                <c:pt idx="176">
                  <c:v>730.73247977210599</c:v>
                </c:pt>
                <c:pt idx="177">
                  <c:v>730.75012015562595</c:v>
                </c:pt>
                <c:pt idx="178">
                  <c:v>730.56012164741799</c:v>
                </c:pt>
                <c:pt idx="179">
                  <c:v>730.40185677714601</c:v>
                </c:pt>
                <c:pt idx="180">
                  <c:v>730.15114505017402</c:v>
                </c:pt>
                <c:pt idx="181">
                  <c:v>730.12083357310905</c:v>
                </c:pt>
                <c:pt idx="182">
                  <c:v>730.404126904745</c:v>
                </c:pt>
                <c:pt idx="183">
                  <c:v>730.54878545144504</c:v>
                </c:pt>
                <c:pt idx="184">
                  <c:v>730.35167120578296</c:v>
                </c:pt>
                <c:pt idx="185">
                  <c:v>730.43355878404304</c:v>
                </c:pt>
                <c:pt idx="186">
                  <c:v>730.28323452721895</c:v>
                </c:pt>
                <c:pt idx="187">
                  <c:v>730.41252964520299</c:v>
                </c:pt>
                <c:pt idx="188">
                  <c:v>730.51423868378299</c:v>
                </c:pt>
                <c:pt idx="189">
                  <c:v>730.76176159647605</c:v>
                </c:pt>
                <c:pt idx="190">
                  <c:v>730.87303139826895</c:v>
                </c:pt>
                <c:pt idx="191">
                  <c:v>731.12591019732395</c:v>
                </c:pt>
                <c:pt idx="192">
                  <c:v>731.12976954151998</c:v>
                </c:pt>
                <c:pt idx="193">
                  <c:v>731.12290894959006</c:v>
                </c:pt>
                <c:pt idx="194">
                  <c:v>731.14106798549301</c:v>
                </c:pt>
                <c:pt idx="195">
                  <c:v>731.05836799020699</c:v>
                </c:pt>
                <c:pt idx="196">
                  <c:v>731.02122792224998</c:v>
                </c:pt>
                <c:pt idx="197">
                  <c:v>730.90043064351005</c:v>
                </c:pt>
                <c:pt idx="198">
                  <c:v>730.84810819947904</c:v>
                </c:pt>
                <c:pt idx="199">
                  <c:v>730.71347596841395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A62-4423-8A20-37FBA17C3092}"/>
            </c:ext>
          </c:extLst>
        </c:ser>
        <c:ser>
          <c:idx val="3"/>
          <c:order val="3"/>
          <c:tx>
            <c:v>A=0.8</c:v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Sheet1!$E$1:$E$200</c:f>
              <c:numCache>
                <c:formatCode>General</c:formatCode>
                <c:ptCount val="200"/>
                <c:pt idx="0">
                  <c:v>2.6687564460332198</c:v>
                </c:pt>
                <c:pt idx="1">
                  <c:v>2.7929255085652702</c:v>
                </c:pt>
                <c:pt idx="2">
                  <c:v>2.9826671616859901</c:v>
                </c:pt>
                <c:pt idx="3">
                  <c:v>2.8769051180981999</c:v>
                </c:pt>
                <c:pt idx="4">
                  <c:v>2.8496270097972198</c:v>
                </c:pt>
                <c:pt idx="5">
                  <c:v>5.2408427232114603</c:v>
                </c:pt>
                <c:pt idx="6">
                  <c:v>5.37439417533085</c:v>
                </c:pt>
                <c:pt idx="7">
                  <c:v>5.13258486518904</c:v>
                </c:pt>
                <c:pt idx="8">
                  <c:v>5.2401058860902499</c:v>
                </c:pt>
                <c:pt idx="9">
                  <c:v>5.2866262602100296</c:v>
                </c:pt>
                <c:pt idx="10">
                  <c:v>4.2844441545975203</c:v>
                </c:pt>
                <c:pt idx="11">
                  <c:v>4.3986914790607701</c:v>
                </c:pt>
                <c:pt idx="12">
                  <c:v>4.4046485106892801</c:v>
                </c:pt>
                <c:pt idx="13">
                  <c:v>4.7145756569461801</c:v>
                </c:pt>
                <c:pt idx="14">
                  <c:v>4.9267063144401702</c:v>
                </c:pt>
                <c:pt idx="15">
                  <c:v>2.88653521595579</c:v>
                </c:pt>
                <c:pt idx="16">
                  <c:v>2.6289164972040502</c:v>
                </c:pt>
                <c:pt idx="17">
                  <c:v>2.9304507842281402</c:v>
                </c:pt>
                <c:pt idx="18">
                  <c:v>3.1762129376135602</c:v>
                </c:pt>
                <c:pt idx="19">
                  <c:v>3.52419289092113</c:v>
                </c:pt>
                <c:pt idx="20">
                  <c:v>4.0692046940488904</c:v>
                </c:pt>
                <c:pt idx="21">
                  <c:v>4.3762444967219798</c:v>
                </c:pt>
                <c:pt idx="22">
                  <c:v>4.9706853656916801</c:v>
                </c:pt>
                <c:pt idx="23">
                  <c:v>5.5904269146084697</c:v>
                </c:pt>
                <c:pt idx="24">
                  <c:v>6.2548819605165704</c:v>
                </c:pt>
                <c:pt idx="25">
                  <c:v>6.9850950521409603</c:v>
                </c:pt>
                <c:pt idx="26">
                  <c:v>7.8315671447084503</c:v>
                </c:pt>
                <c:pt idx="27">
                  <c:v>8.3582502078721603</c:v>
                </c:pt>
                <c:pt idx="28">
                  <c:v>8.8066278625191803</c:v>
                </c:pt>
                <c:pt idx="29">
                  <c:v>9.1854851232912704</c:v>
                </c:pt>
                <c:pt idx="30">
                  <c:v>9.4836006306890308</c:v>
                </c:pt>
                <c:pt idx="31">
                  <c:v>10.159092092346199</c:v>
                </c:pt>
                <c:pt idx="32">
                  <c:v>11.894760250642101</c:v>
                </c:pt>
                <c:pt idx="33">
                  <c:v>12.3184969539398</c:v>
                </c:pt>
                <c:pt idx="34">
                  <c:v>19.704657046465901</c:v>
                </c:pt>
                <c:pt idx="35">
                  <c:v>27.042835602836</c:v>
                </c:pt>
                <c:pt idx="36">
                  <c:v>31.087981227897899</c:v>
                </c:pt>
                <c:pt idx="37">
                  <c:v>38.591232134419798</c:v>
                </c:pt>
                <c:pt idx="38">
                  <c:v>46.883583523479302</c:v>
                </c:pt>
                <c:pt idx="39">
                  <c:v>53.781784043540398</c:v>
                </c:pt>
                <c:pt idx="40">
                  <c:v>61.788655593322403</c:v>
                </c:pt>
                <c:pt idx="41">
                  <c:v>73.290749372570701</c:v>
                </c:pt>
                <c:pt idx="42">
                  <c:v>79.850066127681302</c:v>
                </c:pt>
                <c:pt idx="43">
                  <c:v>86.545890857194195</c:v>
                </c:pt>
                <c:pt idx="44">
                  <c:v>92.224490477712095</c:v>
                </c:pt>
                <c:pt idx="45">
                  <c:v>92.845450580726904</c:v>
                </c:pt>
                <c:pt idx="46">
                  <c:v>101.00183314471001</c:v>
                </c:pt>
                <c:pt idx="47">
                  <c:v>105.064791990228</c:v>
                </c:pt>
                <c:pt idx="48">
                  <c:v>108.33704691679399</c:v>
                </c:pt>
                <c:pt idx="49">
                  <c:v>117.60971775764099</c:v>
                </c:pt>
                <c:pt idx="50">
                  <c:v>124.202200250546</c:v>
                </c:pt>
                <c:pt idx="51">
                  <c:v>127.77134579202</c:v>
                </c:pt>
                <c:pt idx="52">
                  <c:v>134.190144479895</c:v>
                </c:pt>
                <c:pt idx="53">
                  <c:v>142.544976582023</c:v>
                </c:pt>
                <c:pt idx="54">
                  <c:v>143.241763024486</c:v>
                </c:pt>
                <c:pt idx="55">
                  <c:v>149.33060718667701</c:v>
                </c:pt>
                <c:pt idx="56">
                  <c:v>152.18268449283099</c:v>
                </c:pt>
                <c:pt idx="57">
                  <c:v>158.622007280969</c:v>
                </c:pt>
                <c:pt idx="58">
                  <c:v>169.73182256617801</c:v>
                </c:pt>
                <c:pt idx="59">
                  <c:v>173.73094580648899</c:v>
                </c:pt>
                <c:pt idx="60">
                  <c:v>179.51762708551701</c:v>
                </c:pt>
                <c:pt idx="61">
                  <c:v>186.29528238777101</c:v>
                </c:pt>
                <c:pt idx="62">
                  <c:v>194.64804599362799</c:v>
                </c:pt>
                <c:pt idx="63">
                  <c:v>196.820614155584</c:v>
                </c:pt>
                <c:pt idx="64">
                  <c:v>206.26298700701099</c:v>
                </c:pt>
                <c:pt idx="65">
                  <c:v>218.27134698831</c:v>
                </c:pt>
                <c:pt idx="66">
                  <c:v>228.02055684208</c:v>
                </c:pt>
                <c:pt idx="67">
                  <c:v>237.29388154079399</c:v>
                </c:pt>
                <c:pt idx="68">
                  <c:v>237.571213541209</c:v>
                </c:pt>
                <c:pt idx="69">
                  <c:v>243.224541336702</c:v>
                </c:pt>
                <c:pt idx="70">
                  <c:v>248.60462740012099</c:v>
                </c:pt>
                <c:pt idx="71">
                  <c:v>257.59481799757901</c:v>
                </c:pt>
                <c:pt idx="72">
                  <c:v>269.741032424102</c:v>
                </c:pt>
                <c:pt idx="73">
                  <c:v>291.27953700106298</c:v>
                </c:pt>
                <c:pt idx="74">
                  <c:v>301.73489003204998</c:v>
                </c:pt>
                <c:pt idx="75">
                  <c:v>312.71769841217798</c:v>
                </c:pt>
                <c:pt idx="76">
                  <c:v>326.55699379541898</c:v>
                </c:pt>
                <c:pt idx="77">
                  <c:v>336.16649309774402</c:v>
                </c:pt>
                <c:pt idx="78">
                  <c:v>354.470764620659</c:v>
                </c:pt>
                <c:pt idx="79">
                  <c:v>368.44271200863398</c:v>
                </c:pt>
                <c:pt idx="80">
                  <c:v>381.085374520502</c:v>
                </c:pt>
                <c:pt idx="81">
                  <c:v>389.92679495773899</c:v>
                </c:pt>
                <c:pt idx="82">
                  <c:v>396.38747347862301</c:v>
                </c:pt>
                <c:pt idx="83">
                  <c:v>399.82604022675298</c:v>
                </c:pt>
                <c:pt idx="84">
                  <c:v>408.85179133840302</c:v>
                </c:pt>
                <c:pt idx="85">
                  <c:v>414.26291921575</c:v>
                </c:pt>
                <c:pt idx="86">
                  <c:v>418.26336339716602</c:v>
                </c:pt>
                <c:pt idx="87">
                  <c:v>427.34344391901101</c:v>
                </c:pt>
                <c:pt idx="88">
                  <c:v>431.616497980075</c:v>
                </c:pt>
                <c:pt idx="89">
                  <c:v>439.646305610647</c:v>
                </c:pt>
                <c:pt idx="90">
                  <c:v>442.41942887459402</c:v>
                </c:pt>
                <c:pt idx="91">
                  <c:v>448.266310943338</c:v>
                </c:pt>
                <c:pt idx="92">
                  <c:v>448.384954985636</c:v>
                </c:pt>
                <c:pt idx="93">
                  <c:v>443.03784040514603</c:v>
                </c:pt>
                <c:pt idx="94">
                  <c:v>443.38554086205801</c:v>
                </c:pt>
                <c:pt idx="95">
                  <c:v>448.08698071808902</c:v>
                </c:pt>
                <c:pt idx="96">
                  <c:v>456.91510989649998</c:v>
                </c:pt>
                <c:pt idx="97">
                  <c:v>465.22850992079901</c:v>
                </c:pt>
                <c:pt idx="98">
                  <c:v>474.74110092124499</c:v>
                </c:pt>
                <c:pt idx="99">
                  <c:v>480.26449543993698</c:v>
                </c:pt>
                <c:pt idx="100">
                  <c:v>487.423451821725</c:v>
                </c:pt>
                <c:pt idx="101">
                  <c:v>494.25973045601398</c:v>
                </c:pt>
                <c:pt idx="102">
                  <c:v>508.47711896021798</c:v>
                </c:pt>
                <c:pt idx="103">
                  <c:v>527.06221755994397</c:v>
                </c:pt>
                <c:pt idx="104">
                  <c:v>540.16240273889798</c:v>
                </c:pt>
                <c:pt idx="105">
                  <c:v>548.79330846963205</c:v>
                </c:pt>
                <c:pt idx="106">
                  <c:v>553.47326055115104</c:v>
                </c:pt>
                <c:pt idx="107">
                  <c:v>556.28042603890697</c:v>
                </c:pt>
                <c:pt idx="108">
                  <c:v>558.53370604063105</c:v>
                </c:pt>
                <c:pt idx="109">
                  <c:v>562.50854848512097</c:v>
                </c:pt>
                <c:pt idx="110">
                  <c:v>571.90967827392296</c:v>
                </c:pt>
                <c:pt idx="111">
                  <c:v>577.05470798783301</c:v>
                </c:pt>
                <c:pt idx="112">
                  <c:v>578.95803773077898</c:v>
                </c:pt>
                <c:pt idx="113">
                  <c:v>578.44959372031099</c:v>
                </c:pt>
                <c:pt idx="114">
                  <c:v>577.91515426703802</c:v>
                </c:pt>
                <c:pt idx="115">
                  <c:v>579.44465319238395</c:v>
                </c:pt>
                <c:pt idx="116">
                  <c:v>581.63030385763</c:v>
                </c:pt>
                <c:pt idx="117">
                  <c:v>583.17596901141303</c:v>
                </c:pt>
                <c:pt idx="118">
                  <c:v>584.735815448332</c:v>
                </c:pt>
                <c:pt idx="119">
                  <c:v>586.52905660799797</c:v>
                </c:pt>
                <c:pt idx="120">
                  <c:v>587.85214851740204</c:v>
                </c:pt>
                <c:pt idx="121">
                  <c:v>590.19476885784104</c:v>
                </c:pt>
                <c:pt idx="122">
                  <c:v>592.70362541534598</c:v>
                </c:pt>
                <c:pt idx="123">
                  <c:v>597.15188897747203</c:v>
                </c:pt>
                <c:pt idx="124">
                  <c:v>601.61292179013003</c:v>
                </c:pt>
                <c:pt idx="125">
                  <c:v>603.37321688053305</c:v>
                </c:pt>
                <c:pt idx="126">
                  <c:v>604.98272048532897</c:v>
                </c:pt>
                <c:pt idx="127">
                  <c:v>606.46228897922094</c:v>
                </c:pt>
                <c:pt idx="128">
                  <c:v>608.19348992830703</c:v>
                </c:pt>
                <c:pt idx="129">
                  <c:v>609.55165464592005</c:v>
                </c:pt>
                <c:pt idx="130">
                  <c:v>611.50272716543395</c:v>
                </c:pt>
                <c:pt idx="131">
                  <c:v>611.78914478597403</c:v>
                </c:pt>
                <c:pt idx="132">
                  <c:v>613.30068067044499</c:v>
                </c:pt>
                <c:pt idx="133">
                  <c:v>614.99617119276297</c:v>
                </c:pt>
                <c:pt idx="134">
                  <c:v>616.51832533234403</c:v>
                </c:pt>
                <c:pt idx="135">
                  <c:v>619.59155058327894</c:v>
                </c:pt>
                <c:pt idx="136">
                  <c:v>622.17744683391504</c:v>
                </c:pt>
                <c:pt idx="137">
                  <c:v>624.87641225180096</c:v>
                </c:pt>
                <c:pt idx="138">
                  <c:v>626.62138583691603</c:v>
                </c:pt>
                <c:pt idx="139">
                  <c:v>628.94251362321495</c:v>
                </c:pt>
                <c:pt idx="140">
                  <c:v>630.44596835059701</c:v>
                </c:pt>
                <c:pt idx="141">
                  <c:v>632.91338895844694</c:v>
                </c:pt>
                <c:pt idx="142">
                  <c:v>634.492089580521</c:v>
                </c:pt>
                <c:pt idx="143">
                  <c:v>636.25736977711301</c:v>
                </c:pt>
                <c:pt idx="144">
                  <c:v>637.90627493946795</c:v>
                </c:pt>
                <c:pt idx="145">
                  <c:v>639.90605543120205</c:v>
                </c:pt>
                <c:pt idx="146">
                  <c:v>641.67230354385401</c:v>
                </c:pt>
                <c:pt idx="147">
                  <c:v>643.40138148407402</c:v>
                </c:pt>
                <c:pt idx="148">
                  <c:v>646.56211598310699</c:v>
                </c:pt>
                <c:pt idx="149">
                  <c:v>648.49347366004099</c:v>
                </c:pt>
                <c:pt idx="150">
                  <c:v>650.59329797852104</c:v>
                </c:pt>
                <c:pt idx="151">
                  <c:v>652.88782686614297</c:v>
                </c:pt>
                <c:pt idx="152">
                  <c:v>654.38742309895895</c:v>
                </c:pt>
                <c:pt idx="153">
                  <c:v>656.52363690663299</c:v>
                </c:pt>
                <c:pt idx="154">
                  <c:v>659.18476804526404</c:v>
                </c:pt>
                <c:pt idx="155">
                  <c:v>660.43293560917505</c:v>
                </c:pt>
                <c:pt idx="156">
                  <c:v>661.76686251930801</c:v>
                </c:pt>
                <c:pt idx="157">
                  <c:v>663.76267129576502</c:v>
                </c:pt>
                <c:pt idx="158">
                  <c:v>664.54200894360895</c:v>
                </c:pt>
                <c:pt idx="159">
                  <c:v>665.93548561981197</c:v>
                </c:pt>
                <c:pt idx="160">
                  <c:v>667.14670271255</c:v>
                </c:pt>
                <c:pt idx="161">
                  <c:v>668.79273032430899</c:v>
                </c:pt>
                <c:pt idx="162">
                  <c:v>669.94945499291703</c:v>
                </c:pt>
                <c:pt idx="163">
                  <c:v>671.00181959655697</c:v>
                </c:pt>
                <c:pt idx="164">
                  <c:v>671.70198569273896</c:v>
                </c:pt>
                <c:pt idx="165">
                  <c:v>673.21577143890102</c:v>
                </c:pt>
                <c:pt idx="166">
                  <c:v>674.64541343971598</c:v>
                </c:pt>
                <c:pt idx="167">
                  <c:v>675.70239985348303</c:v>
                </c:pt>
                <c:pt idx="168">
                  <c:v>677.05790071024705</c:v>
                </c:pt>
                <c:pt idx="169">
                  <c:v>678.46802325602903</c:v>
                </c:pt>
                <c:pt idx="170">
                  <c:v>680.73902144045098</c:v>
                </c:pt>
                <c:pt idx="171">
                  <c:v>681.82528187818104</c:v>
                </c:pt>
                <c:pt idx="172">
                  <c:v>683.64233314145395</c:v>
                </c:pt>
                <c:pt idx="173">
                  <c:v>685.07809282338201</c:v>
                </c:pt>
                <c:pt idx="174">
                  <c:v>686.49181558272403</c:v>
                </c:pt>
                <c:pt idx="175">
                  <c:v>688.14766481964102</c:v>
                </c:pt>
                <c:pt idx="176">
                  <c:v>689.85647394109799</c:v>
                </c:pt>
                <c:pt idx="177">
                  <c:v>691.04390605874005</c:v>
                </c:pt>
                <c:pt idx="178">
                  <c:v>693.13198889378702</c:v>
                </c:pt>
                <c:pt idx="179">
                  <c:v>695.18293002620305</c:v>
                </c:pt>
                <c:pt idx="180">
                  <c:v>696.54584738938399</c:v>
                </c:pt>
                <c:pt idx="181">
                  <c:v>698.56245152025303</c:v>
                </c:pt>
                <c:pt idx="182">
                  <c:v>700.77381559152298</c:v>
                </c:pt>
                <c:pt idx="183">
                  <c:v>703.09091534900597</c:v>
                </c:pt>
                <c:pt idx="184">
                  <c:v>705.14774513658597</c:v>
                </c:pt>
                <c:pt idx="185">
                  <c:v>706.85004562280903</c:v>
                </c:pt>
                <c:pt idx="186">
                  <c:v>708.96361000311595</c:v>
                </c:pt>
                <c:pt idx="187">
                  <c:v>710.82714610527398</c:v>
                </c:pt>
                <c:pt idx="188">
                  <c:v>711.41308267905299</c:v>
                </c:pt>
                <c:pt idx="189">
                  <c:v>712.60699294374399</c:v>
                </c:pt>
                <c:pt idx="190">
                  <c:v>713.93623407445898</c:v>
                </c:pt>
                <c:pt idx="191">
                  <c:v>714.75308356787002</c:v>
                </c:pt>
                <c:pt idx="192">
                  <c:v>715.55239149208796</c:v>
                </c:pt>
                <c:pt idx="193">
                  <c:v>716.18599063672798</c:v>
                </c:pt>
                <c:pt idx="194">
                  <c:v>716.99201246744497</c:v>
                </c:pt>
                <c:pt idx="195">
                  <c:v>717.37572210158999</c:v>
                </c:pt>
                <c:pt idx="196">
                  <c:v>717.382852741958</c:v>
                </c:pt>
                <c:pt idx="197">
                  <c:v>717.65610390462905</c:v>
                </c:pt>
                <c:pt idx="198">
                  <c:v>718.293940986189</c:v>
                </c:pt>
                <c:pt idx="199">
                  <c:v>718.478134651554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62-4423-8A20-37FBA17C3092}"/>
            </c:ext>
          </c:extLst>
        </c:ser>
        <c:ser>
          <c:idx val="4"/>
          <c:order val="4"/>
          <c:tx>
            <c:v>A=0.0</c:v>
          </c:tx>
          <c:spPr>
            <a:ln w="1905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Sheet1!$F$1:$F$200</c:f>
              <c:numCache>
                <c:formatCode>General</c:formatCode>
                <c:ptCount val="200"/>
                <c:pt idx="0">
                  <c:v>8.0749595034798798</c:v>
                </c:pt>
                <c:pt idx="1">
                  <c:v>8.8039868559069507</c:v>
                </c:pt>
                <c:pt idx="2">
                  <c:v>9.54203771908184</c:v>
                </c:pt>
                <c:pt idx="3">
                  <c:v>9.8554130387187104</c:v>
                </c:pt>
                <c:pt idx="4">
                  <c:v>10.125396643143199</c:v>
                </c:pt>
                <c:pt idx="5">
                  <c:v>10.3207230039995</c:v>
                </c:pt>
                <c:pt idx="6">
                  <c:v>10.7202544347297</c:v>
                </c:pt>
                <c:pt idx="7">
                  <c:v>10.9144968628692</c:v>
                </c:pt>
                <c:pt idx="8">
                  <c:v>11.154889532440601</c:v>
                </c:pt>
                <c:pt idx="9">
                  <c:v>11.3802004899845</c:v>
                </c:pt>
                <c:pt idx="10">
                  <c:v>12.2328654822972</c:v>
                </c:pt>
                <c:pt idx="11">
                  <c:v>12.400439534782</c:v>
                </c:pt>
                <c:pt idx="12">
                  <c:v>12.6258780963988</c:v>
                </c:pt>
                <c:pt idx="13">
                  <c:v>12.872631973047101</c:v>
                </c:pt>
                <c:pt idx="14">
                  <c:v>13.1154725369693</c:v>
                </c:pt>
                <c:pt idx="15">
                  <c:v>13.3641196638207</c:v>
                </c:pt>
                <c:pt idx="16">
                  <c:v>14.2144715056178</c:v>
                </c:pt>
                <c:pt idx="17">
                  <c:v>14.188399309839999</c:v>
                </c:pt>
                <c:pt idx="18">
                  <c:v>15.147075813222401</c:v>
                </c:pt>
                <c:pt idx="19">
                  <c:v>14.6950742334173</c:v>
                </c:pt>
                <c:pt idx="20">
                  <c:v>14.6676246583684</c:v>
                </c:pt>
                <c:pt idx="21">
                  <c:v>15.221934177679</c:v>
                </c:pt>
                <c:pt idx="22">
                  <c:v>15.438470677818</c:v>
                </c:pt>
                <c:pt idx="23">
                  <c:v>15.6218879167947</c:v>
                </c:pt>
                <c:pt idx="24">
                  <c:v>15.672114416995999</c:v>
                </c:pt>
                <c:pt idx="25">
                  <c:v>15.7401772497065</c:v>
                </c:pt>
                <c:pt idx="26">
                  <c:v>16.266657568965499</c:v>
                </c:pt>
                <c:pt idx="27">
                  <c:v>16.649917102108699</c:v>
                </c:pt>
                <c:pt idx="28">
                  <c:v>16.265861247829001</c:v>
                </c:pt>
                <c:pt idx="29">
                  <c:v>16.836621095584601</c:v>
                </c:pt>
                <c:pt idx="30">
                  <c:v>16.939265804265499</c:v>
                </c:pt>
                <c:pt idx="31">
                  <c:v>16.969952069447999</c:v>
                </c:pt>
                <c:pt idx="32">
                  <c:v>17.440182512026301</c:v>
                </c:pt>
                <c:pt idx="33">
                  <c:v>17.634991705756601</c:v>
                </c:pt>
                <c:pt idx="34">
                  <c:v>17.538044033178</c:v>
                </c:pt>
                <c:pt idx="35">
                  <c:v>17.617549753895801</c:v>
                </c:pt>
                <c:pt idx="36">
                  <c:v>17.858295341618401</c:v>
                </c:pt>
                <c:pt idx="37">
                  <c:v>17.985141246085899</c:v>
                </c:pt>
                <c:pt idx="38">
                  <c:v>17.951976625183001</c:v>
                </c:pt>
                <c:pt idx="39">
                  <c:v>18.497047646418299</c:v>
                </c:pt>
                <c:pt idx="40">
                  <c:v>18.7552410714747</c:v>
                </c:pt>
                <c:pt idx="41">
                  <c:v>19.471807935111201</c:v>
                </c:pt>
                <c:pt idx="42">
                  <c:v>19.740545919975801</c:v>
                </c:pt>
                <c:pt idx="43">
                  <c:v>20.0199737937584</c:v>
                </c:pt>
                <c:pt idx="44">
                  <c:v>20.090910201157701</c:v>
                </c:pt>
                <c:pt idx="45">
                  <c:v>20.2178441536634</c:v>
                </c:pt>
                <c:pt idx="46">
                  <c:v>20.419970728515398</c:v>
                </c:pt>
                <c:pt idx="47">
                  <c:v>20.437241599416701</c:v>
                </c:pt>
                <c:pt idx="48">
                  <c:v>21.2577090493395</c:v>
                </c:pt>
                <c:pt idx="49">
                  <c:v>21.6072428396592</c:v>
                </c:pt>
                <c:pt idx="50">
                  <c:v>21.698544266109099</c:v>
                </c:pt>
                <c:pt idx="51">
                  <c:v>22.1510837004286</c:v>
                </c:pt>
                <c:pt idx="52">
                  <c:v>22.189917645126101</c:v>
                </c:pt>
                <c:pt idx="53">
                  <c:v>22.611828870721201</c:v>
                </c:pt>
                <c:pt idx="54">
                  <c:v>22.6663619298226</c:v>
                </c:pt>
                <c:pt idx="55">
                  <c:v>22.402160123533999</c:v>
                </c:pt>
                <c:pt idx="56">
                  <c:v>23.335548459305301</c:v>
                </c:pt>
                <c:pt idx="57">
                  <c:v>23.269114651052899</c:v>
                </c:pt>
                <c:pt idx="58">
                  <c:v>23.825065946093002</c:v>
                </c:pt>
                <c:pt idx="59">
                  <c:v>24.068064819197598</c:v>
                </c:pt>
                <c:pt idx="60">
                  <c:v>24.332726499290601</c:v>
                </c:pt>
                <c:pt idx="61">
                  <c:v>24.878541954646799</c:v>
                </c:pt>
                <c:pt idx="62">
                  <c:v>25.296679345832199</c:v>
                </c:pt>
                <c:pt idx="63">
                  <c:v>25.422755169955199</c:v>
                </c:pt>
                <c:pt idx="64">
                  <c:v>25.493257125373599</c:v>
                </c:pt>
                <c:pt idx="65">
                  <c:v>25.453781750612599</c:v>
                </c:pt>
                <c:pt idx="66">
                  <c:v>26.343754594046999</c:v>
                </c:pt>
                <c:pt idx="67">
                  <c:v>26.083616583031102</c:v>
                </c:pt>
                <c:pt idx="68">
                  <c:v>26.657348850926201</c:v>
                </c:pt>
                <c:pt idx="69">
                  <c:v>26.615806622357201</c:v>
                </c:pt>
                <c:pt idx="70">
                  <c:v>26.7466882252101</c:v>
                </c:pt>
                <c:pt idx="71">
                  <c:v>26.5227677513688</c:v>
                </c:pt>
                <c:pt idx="72">
                  <c:v>26.797469807080802</c:v>
                </c:pt>
                <c:pt idx="73">
                  <c:v>27.0646487118482</c:v>
                </c:pt>
                <c:pt idx="74">
                  <c:v>27.816963242472799</c:v>
                </c:pt>
                <c:pt idx="75">
                  <c:v>28.145946873775301</c:v>
                </c:pt>
                <c:pt idx="76">
                  <c:v>28.0878021477175</c:v>
                </c:pt>
                <c:pt idx="77">
                  <c:v>28.496925164384798</c:v>
                </c:pt>
                <c:pt idx="78">
                  <c:v>28.4981364610939</c:v>
                </c:pt>
                <c:pt idx="79">
                  <c:v>28.950978825369798</c:v>
                </c:pt>
                <c:pt idx="80">
                  <c:v>29.5685958699212</c:v>
                </c:pt>
                <c:pt idx="81">
                  <c:v>29.379432168318399</c:v>
                </c:pt>
                <c:pt idx="82">
                  <c:v>29.4071789506526</c:v>
                </c:pt>
                <c:pt idx="83">
                  <c:v>29.194742401720699</c:v>
                </c:pt>
                <c:pt idx="84">
                  <c:v>29.4375458534454</c:v>
                </c:pt>
                <c:pt idx="85">
                  <c:v>30.1088031933484</c:v>
                </c:pt>
                <c:pt idx="86">
                  <c:v>30.052902612000999</c:v>
                </c:pt>
                <c:pt idx="87">
                  <c:v>30.1695824434778</c:v>
                </c:pt>
                <c:pt idx="88">
                  <c:v>30.201028085626302</c:v>
                </c:pt>
                <c:pt idx="89">
                  <c:v>30.2071425722085</c:v>
                </c:pt>
                <c:pt idx="90">
                  <c:v>30.523047147657</c:v>
                </c:pt>
                <c:pt idx="91">
                  <c:v>30.403712713351201</c:v>
                </c:pt>
                <c:pt idx="92">
                  <c:v>30.5534881404181</c:v>
                </c:pt>
                <c:pt idx="93">
                  <c:v>30.680962147005399</c:v>
                </c:pt>
                <c:pt idx="94">
                  <c:v>31.235210006721601</c:v>
                </c:pt>
                <c:pt idx="95">
                  <c:v>31.077887752411499</c:v>
                </c:pt>
                <c:pt idx="96">
                  <c:v>30.850470296267201</c:v>
                </c:pt>
                <c:pt idx="97">
                  <c:v>31.390456581290898</c:v>
                </c:pt>
                <c:pt idx="98">
                  <c:v>31.701593631268501</c:v>
                </c:pt>
                <c:pt idx="99">
                  <c:v>31.6488535872104</c:v>
                </c:pt>
                <c:pt idx="100">
                  <c:v>31.643661392510701</c:v>
                </c:pt>
                <c:pt idx="101">
                  <c:v>31.8457561693507</c:v>
                </c:pt>
                <c:pt idx="102">
                  <c:v>32.371932381128602</c:v>
                </c:pt>
                <c:pt idx="103">
                  <c:v>32.337159945077502</c:v>
                </c:pt>
                <c:pt idx="104">
                  <c:v>32.557428137476997</c:v>
                </c:pt>
                <c:pt idx="105">
                  <c:v>33.005299716637097</c:v>
                </c:pt>
                <c:pt idx="106">
                  <c:v>32.802649634786697</c:v>
                </c:pt>
                <c:pt idx="107">
                  <c:v>32.563625299039003</c:v>
                </c:pt>
                <c:pt idx="108">
                  <c:v>33.533872077075799</c:v>
                </c:pt>
                <c:pt idx="109">
                  <c:v>33.487081959888101</c:v>
                </c:pt>
                <c:pt idx="110">
                  <c:v>33.444184289757303</c:v>
                </c:pt>
                <c:pt idx="111">
                  <c:v>33.011108867951101</c:v>
                </c:pt>
                <c:pt idx="112">
                  <c:v>33.4711618922749</c:v>
                </c:pt>
                <c:pt idx="113">
                  <c:v>33.2587206684763</c:v>
                </c:pt>
                <c:pt idx="114">
                  <c:v>33.681508578686703</c:v>
                </c:pt>
                <c:pt idx="115">
                  <c:v>33.805100238717998</c:v>
                </c:pt>
                <c:pt idx="116">
                  <c:v>33.6548445515159</c:v>
                </c:pt>
                <c:pt idx="117">
                  <c:v>33.724145023801299</c:v>
                </c:pt>
                <c:pt idx="118">
                  <c:v>33.741927812539203</c:v>
                </c:pt>
                <c:pt idx="119">
                  <c:v>33.534679552658702</c:v>
                </c:pt>
                <c:pt idx="120">
                  <c:v>33.730358717574099</c:v>
                </c:pt>
                <c:pt idx="121">
                  <c:v>33.403795579629197</c:v>
                </c:pt>
                <c:pt idx="122">
                  <c:v>33.675865813380497</c:v>
                </c:pt>
                <c:pt idx="123">
                  <c:v>33.727184112894498</c:v>
                </c:pt>
                <c:pt idx="124">
                  <c:v>33.626345462298502</c:v>
                </c:pt>
                <c:pt idx="125">
                  <c:v>33.1907320827059</c:v>
                </c:pt>
                <c:pt idx="126">
                  <c:v>33.861205732378203</c:v>
                </c:pt>
                <c:pt idx="127">
                  <c:v>33.726266197919202</c:v>
                </c:pt>
                <c:pt idx="128">
                  <c:v>33.568438725236803</c:v>
                </c:pt>
                <c:pt idx="129">
                  <c:v>33.696010801913303</c:v>
                </c:pt>
                <c:pt idx="130">
                  <c:v>33.701640938519098</c:v>
                </c:pt>
                <c:pt idx="131">
                  <c:v>33.543674587833301</c:v>
                </c:pt>
                <c:pt idx="132">
                  <c:v>33.555295353533097</c:v>
                </c:pt>
                <c:pt idx="133">
                  <c:v>33.7963259668592</c:v>
                </c:pt>
                <c:pt idx="134">
                  <c:v>34.428630151415099</c:v>
                </c:pt>
                <c:pt idx="135">
                  <c:v>34.086943441688099</c:v>
                </c:pt>
                <c:pt idx="136">
                  <c:v>33.632958407292101</c:v>
                </c:pt>
                <c:pt idx="137">
                  <c:v>34.210721222351999</c:v>
                </c:pt>
                <c:pt idx="138">
                  <c:v>33.823520530242497</c:v>
                </c:pt>
                <c:pt idx="139">
                  <c:v>33.699385602870599</c:v>
                </c:pt>
                <c:pt idx="140">
                  <c:v>33.3422960305057</c:v>
                </c:pt>
                <c:pt idx="141">
                  <c:v>33.373434748159902</c:v>
                </c:pt>
                <c:pt idx="142">
                  <c:v>33.792019314576798</c:v>
                </c:pt>
                <c:pt idx="143">
                  <c:v>33.656947832095803</c:v>
                </c:pt>
                <c:pt idx="144">
                  <c:v>33.238595295174697</c:v>
                </c:pt>
                <c:pt idx="145">
                  <c:v>34.032653432547797</c:v>
                </c:pt>
                <c:pt idx="146">
                  <c:v>33.494388910029599</c:v>
                </c:pt>
                <c:pt idx="147">
                  <c:v>33.8040528752394</c:v>
                </c:pt>
                <c:pt idx="148">
                  <c:v>33.854165220064502</c:v>
                </c:pt>
                <c:pt idx="149">
                  <c:v>33.433304972846997</c:v>
                </c:pt>
                <c:pt idx="150">
                  <c:v>34.0401131891105</c:v>
                </c:pt>
                <c:pt idx="151">
                  <c:v>33.960435351171</c:v>
                </c:pt>
                <c:pt idx="152">
                  <c:v>33.640909035071402</c:v>
                </c:pt>
                <c:pt idx="153">
                  <c:v>33.923533434428101</c:v>
                </c:pt>
                <c:pt idx="154">
                  <c:v>34.124348653972802</c:v>
                </c:pt>
                <c:pt idx="155">
                  <c:v>34.161597040890904</c:v>
                </c:pt>
                <c:pt idx="156">
                  <c:v>33.955265502169603</c:v>
                </c:pt>
                <c:pt idx="157">
                  <c:v>33.520736048392301</c:v>
                </c:pt>
                <c:pt idx="158">
                  <c:v>33.343641621534999</c:v>
                </c:pt>
                <c:pt idx="159">
                  <c:v>34.083237489911703</c:v>
                </c:pt>
                <c:pt idx="160">
                  <c:v>33.664659528490503</c:v>
                </c:pt>
                <c:pt idx="161">
                  <c:v>33.734354273725998</c:v>
                </c:pt>
                <c:pt idx="162">
                  <c:v>33.634223117138298</c:v>
                </c:pt>
                <c:pt idx="163">
                  <c:v>34.155033431858797</c:v>
                </c:pt>
                <c:pt idx="164">
                  <c:v>33.190540154647302</c:v>
                </c:pt>
                <c:pt idx="165">
                  <c:v>33.124325637598801</c:v>
                </c:pt>
                <c:pt idx="166">
                  <c:v>33.815107225328397</c:v>
                </c:pt>
                <c:pt idx="167">
                  <c:v>33.585440504842602</c:v>
                </c:pt>
                <c:pt idx="168">
                  <c:v>33.791735717942103</c:v>
                </c:pt>
                <c:pt idx="169">
                  <c:v>33.7947085109043</c:v>
                </c:pt>
                <c:pt idx="170">
                  <c:v>33.7515857857464</c:v>
                </c:pt>
                <c:pt idx="171">
                  <c:v>34.009122408007997</c:v>
                </c:pt>
                <c:pt idx="172">
                  <c:v>34.248018170524396</c:v>
                </c:pt>
                <c:pt idx="173">
                  <c:v>33.668784882285301</c:v>
                </c:pt>
                <c:pt idx="174">
                  <c:v>33.635918963829802</c:v>
                </c:pt>
                <c:pt idx="175">
                  <c:v>33.856450715118299</c:v>
                </c:pt>
                <c:pt idx="176">
                  <c:v>33.5149516906069</c:v>
                </c:pt>
                <c:pt idx="177">
                  <c:v>33.923593102859201</c:v>
                </c:pt>
                <c:pt idx="178">
                  <c:v>33.773614772475298</c:v>
                </c:pt>
                <c:pt idx="179">
                  <c:v>33.1767456597657</c:v>
                </c:pt>
                <c:pt idx="180">
                  <c:v>33.441532227876699</c:v>
                </c:pt>
                <c:pt idx="181">
                  <c:v>33.2510994750671</c:v>
                </c:pt>
                <c:pt idx="182">
                  <c:v>32.789341775185498</c:v>
                </c:pt>
                <c:pt idx="183">
                  <c:v>33.354329594229597</c:v>
                </c:pt>
                <c:pt idx="184">
                  <c:v>33.632443826272102</c:v>
                </c:pt>
                <c:pt idx="185">
                  <c:v>33.3056526400241</c:v>
                </c:pt>
                <c:pt idx="186">
                  <c:v>33.528595636041501</c:v>
                </c:pt>
                <c:pt idx="187">
                  <c:v>33.249343383538601</c:v>
                </c:pt>
                <c:pt idx="188">
                  <c:v>33.551410083422901</c:v>
                </c:pt>
                <c:pt idx="189">
                  <c:v>33.760204330402402</c:v>
                </c:pt>
                <c:pt idx="190">
                  <c:v>33.7819162403189</c:v>
                </c:pt>
                <c:pt idx="191">
                  <c:v>33.665166292191103</c:v>
                </c:pt>
                <c:pt idx="192">
                  <c:v>33.904263627754503</c:v>
                </c:pt>
                <c:pt idx="193">
                  <c:v>33.929402076511003</c:v>
                </c:pt>
                <c:pt idx="194">
                  <c:v>34.116309271260199</c:v>
                </c:pt>
                <c:pt idx="195">
                  <c:v>34.114244208559697</c:v>
                </c:pt>
                <c:pt idx="196">
                  <c:v>34.3374419899015</c:v>
                </c:pt>
                <c:pt idx="197">
                  <c:v>34.386065791137</c:v>
                </c:pt>
                <c:pt idx="198">
                  <c:v>34.473427223886198</c:v>
                </c:pt>
                <c:pt idx="199">
                  <c:v>34.542340132876198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A62-4423-8A20-37FBA17C3092}"/>
            </c:ext>
          </c:extLst>
        </c:ser>
        <c:ser>
          <c:idx val="5"/>
          <c:order val="5"/>
          <c:tx>
            <c:v>A=0.3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Sheet1!$G$1:$G$200</c:f>
              <c:numCache>
                <c:formatCode>General</c:formatCode>
                <c:ptCount val="200"/>
                <c:pt idx="0">
                  <c:v>7.7767084800553903</c:v>
                </c:pt>
                <c:pt idx="1">
                  <c:v>8.5887546173557698</c:v>
                </c:pt>
                <c:pt idx="2">
                  <c:v>9.0058490318431001</c:v>
                </c:pt>
                <c:pt idx="3">
                  <c:v>9.6105027434022094</c:v>
                </c:pt>
                <c:pt idx="4">
                  <c:v>9.2921025276883</c:v>
                </c:pt>
                <c:pt idx="5">
                  <c:v>10.150769208903601</c:v>
                </c:pt>
                <c:pt idx="6">
                  <c:v>10.7110162921434</c:v>
                </c:pt>
                <c:pt idx="7">
                  <c:v>10.4189163747119</c:v>
                </c:pt>
                <c:pt idx="8">
                  <c:v>11.135418947072599</c:v>
                </c:pt>
                <c:pt idx="9">
                  <c:v>11.555526498554</c:v>
                </c:pt>
                <c:pt idx="10">
                  <c:v>11.9985168386129</c:v>
                </c:pt>
                <c:pt idx="11">
                  <c:v>12.2343246239181</c:v>
                </c:pt>
                <c:pt idx="12">
                  <c:v>12.719324724285499</c:v>
                </c:pt>
                <c:pt idx="13">
                  <c:v>13.274270270760001</c:v>
                </c:pt>
                <c:pt idx="14">
                  <c:v>13.4976190328734</c:v>
                </c:pt>
                <c:pt idx="15">
                  <c:v>13.329454384839901</c:v>
                </c:pt>
                <c:pt idx="16">
                  <c:v>13.508141863139601</c:v>
                </c:pt>
                <c:pt idx="17">
                  <c:v>14.1221567706143</c:v>
                </c:pt>
                <c:pt idx="18">
                  <c:v>14.5067976417817</c:v>
                </c:pt>
                <c:pt idx="19">
                  <c:v>14.3427806682464</c:v>
                </c:pt>
                <c:pt idx="20">
                  <c:v>14.237880616481201</c:v>
                </c:pt>
                <c:pt idx="21">
                  <c:v>14.7340878847676</c:v>
                </c:pt>
                <c:pt idx="22">
                  <c:v>15.097087652823101</c:v>
                </c:pt>
                <c:pt idx="23">
                  <c:v>15.4811905802888</c:v>
                </c:pt>
                <c:pt idx="24">
                  <c:v>15.811124371421601</c:v>
                </c:pt>
                <c:pt idx="25">
                  <c:v>15.591825233579399</c:v>
                </c:pt>
                <c:pt idx="26">
                  <c:v>15.8348010360394</c:v>
                </c:pt>
                <c:pt idx="27">
                  <c:v>16.634753034078699</c:v>
                </c:pt>
                <c:pt idx="28">
                  <c:v>16.542093822279401</c:v>
                </c:pt>
                <c:pt idx="29">
                  <c:v>16.6191589155539</c:v>
                </c:pt>
                <c:pt idx="30">
                  <c:v>16.742951084390398</c:v>
                </c:pt>
                <c:pt idx="31">
                  <c:v>17.417133694029101</c:v>
                </c:pt>
                <c:pt idx="32">
                  <c:v>17.734369448354201</c:v>
                </c:pt>
                <c:pt idx="33">
                  <c:v>17.848836101230599</c:v>
                </c:pt>
                <c:pt idx="34">
                  <c:v>17.794360308602101</c:v>
                </c:pt>
                <c:pt idx="35">
                  <c:v>17.419430590339601</c:v>
                </c:pt>
                <c:pt idx="36">
                  <c:v>17.866720166054701</c:v>
                </c:pt>
                <c:pt idx="37">
                  <c:v>18.057469744191</c:v>
                </c:pt>
                <c:pt idx="38">
                  <c:v>18.399793219962401</c:v>
                </c:pt>
                <c:pt idx="39">
                  <c:v>18.509707355607699</c:v>
                </c:pt>
                <c:pt idx="40">
                  <c:v>19.1161251215824</c:v>
                </c:pt>
                <c:pt idx="41">
                  <c:v>19.536386441560701</c:v>
                </c:pt>
                <c:pt idx="42">
                  <c:v>19.851851686267999</c:v>
                </c:pt>
                <c:pt idx="43">
                  <c:v>20.4103511973031</c:v>
                </c:pt>
                <c:pt idx="44">
                  <c:v>19.6115685617774</c:v>
                </c:pt>
                <c:pt idx="45">
                  <c:v>19.7964034371137</c:v>
                </c:pt>
                <c:pt idx="46">
                  <c:v>19.907636815396401</c:v>
                </c:pt>
                <c:pt idx="47">
                  <c:v>20.113516020639999</c:v>
                </c:pt>
                <c:pt idx="48">
                  <c:v>20.543036201562899</c:v>
                </c:pt>
                <c:pt idx="49">
                  <c:v>21.1197080979668</c:v>
                </c:pt>
                <c:pt idx="50">
                  <c:v>21.356162974582301</c:v>
                </c:pt>
                <c:pt idx="51">
                  <c:v>21.610969705232101</c:v>
                </c:pt>
                <c:pt idx="52">
                  <c:v>21.674209735261801</c:v>
                </c:pt>
                <c:pt idx="53">
                  <c:v>21.974918014334101</c:v>
                </c:pt>
                <c:pt idx="54">
                  <c:v>22.680960169260899</c:v>
                </c:pt>
                <c:pt idx="55">
                  <c:v>22.265069662371101</c:v>
                </c:pt>
                <c:pt idx="56">
                  <c:v>23.097667513778799</c:v>
                </c:pt>
                <c:pt idx="57">
                  <c:v>23.374422458111901</c:v>
                </c:pt>
                <c:pt idx="58">
                  <c:v>23.476041656692399</c:v>
                </c:pt>
                <c:pt idx="59">
                  <c:v>24.248807192153802</c:v>
                </c:pt>
                <c:pt idx="60">
                  <c:v>24.153741300998298</c:v>
                </c:pt>
                <c:pt idx="61">
                  <c:v>24.877487479825501</c:v>
                </c:pt>
                <c:pt idx="62">
                  <c:v>25.270243042846602</c:v>
                </c:pt>
                <c:pt idx="63">
                  <c:v>26.045721943503601</c:v>
                </c:pt>
                <c:pt idx="64">
                  <c:v>26.0698676860864</c:v>
                </c:pt>
                <c:pt idx="65">
                  <c:v>25.834914569285601</c:v>
                </c:pt>
                <c:pt idx="66">
                  <c:v>26.705840940437</c:v>
                </c:pt>
                <c:pt idx="67">
                  <c:v>27.219878960079999</c:v>
                </c:pt>
                <c:pt idx="68">
                  <c:v>27.208803185175999</c:v>
                </c:pt>
                <c:pt idx="69">
                  <c:v>26.9207287354361</c:v>
                </c:pt>
                <c:pt idx="70">
                  <c:v>27.619458560703599</c:v>
                </c:pt>
                <c:pt idx="71">
                  <c:v>27.722564002778199</c:v>
                </c:pt>
                <c:pt idx="72">
                  <c:v>27.233683272912302</c:v>
                </c:pt>
                <c:pt idx="73">
                  <c:v>27.620360264087601</c:v>
                </c:pt>
                <c:pt idx="74">
                  <c:v>28.3096532821952</c:v>
                </c:pt>
                <c:pt idx="75">
                  <c:v>28.629266596888002</c:v>
                </c:pt>
                <c:pt idx="76">
                  <c:v>28.786151783052599</c:v>
                </c:pt>
                <c:pt idx="77">
                  <c:v>29.137135418092001</c:v>
                </c:pt>
                <c:pt idx="78">
                  <c:v>30.021493946060001</c:v>
                </c:pt>
                <c:pt idx="79">
                  <c:v>30.668001942836899</c:v>
                </c:pt>
                <c:pt idx="80">
                  <c:v>31.621039387961499</c:v>
                </c:pt>
                <c:pt idx="81">
                  <c:v>33.258136249569297</c:v>
                </c:pt>
                <c:pt idx="82">
                  <c:v>35.501288134486003</c:v>
                </c:pt>
                <c:pt idx="83">
                  <c:v>37.1499927961491</c:v>
                </c:pt>
                <c:pt idx="84">
                  <c:v>38.765277470675997</c:v>
                </c:pt>
                <c:pt idx="85">
                  <c:v>39.991241924916601</c:v>
                </c:pt>
                <c:pt idx="86">
                  <c:v>42.068253075895697</c:v>
                </c:pt>
                <c:pt idx="87">
                  <c:v>42.686935348822999</c:v>
                </c:pt>
                <c:pt idx="88">
                  <c:v>42.908452655537197</c:v>
                </c:pt>
                <c:pt idx="89">
                  <c:v>43.912288814099703</c:v>
                </c:pt>
                <c:pt idx="90">
                  <c:v>44.142062486468298</c:v>
                </c:pt>
                <c:pt idx="91">
                  <c:v>44.142018088138201</c:v>
                </c:pt>
                <c:pt idx="92">
                  <c:v>44.244596374333803</c:v>
                </c:pt>
                <c:pt idx="93">
                  <c:v>44.333231317598198</c:v>
                </c:pt>
                <c:pt idx="94">
                  <c:v>44.101766364915001</c:v>
                </c:pt>
                <c:pt idx="95">
                  <c:v>44.127782410034399</c:v>
                </c:pt>
                <c:pt idx="96">
                  <c:v>44.027487088535501</c:v>
                </c:pt>
                <c:pt idx="97">
                  <c:v>43.9664384568771</c:v>
                </c:pt>
                <c:pt idx="98">
                  <c:v>43.870739221221598</c:v>
                </c:pt>
                <c:pt idx="99">
                  <c:v>43.848806448607199</c:v>
                </c:pt>
                <c:pt idx="100">
                  <c:v>43.7496634957417</c:v>
                </c:pt>
                <c:pt idx="101">
                  <c:v>43.723567463665702</c:v>
                </c:pt>
                <c:pt idx="102">
                  <c:v>43.6913856001539</c:v>
                </c:pt>
                <c:pt idx="103">
                  <c:v>43.438663116982298</c:v>
                </c:pt>
                <c:pt idx="104">
                  <c:v>43.504736908911603</c:v>
                </c:pt>
                <c:pt idx="105">
                  <c:v>43.652195573708099</c:v>
                </c:pt>
                <c:pt idx="106">
                  <c:v>43.708198006519702</c:v>
                </c:pt>
                <c:pt idx="107">
                  <c:v>43.774853861385203</c:v>
                </c:pt>
                <c:pt idx="108">
                  <c:v>43.531504969231598</c:v>
                </c:pt>
                <c:pt idx="109">
                  <c:v>43.296869581984602</c:v>
                </c:pt>
                <c:pt idx="110">
                  <c:v>43.313294775540299</c:v>
                </c:pt>
                <c:pt idx="111">
                  <c:v>43.113681576242399</c:v>
                </c:pt>
                <c:pt idx="112">
                  <c:v>42.993781860039903</c:v>
                </c:pt>
                <c:pt idx="113">
                  <c:v>42.922570426233797</c:v>
                </c:pt>
                <c:pt idx="114">
                  <c:v>42.861525517733597</c:v>
                </c:pt>
                <c:pt idx="115">
                  <c:v>42.710027296198099</c:v>
                </c:pt>
                <c:pt idx="116">
                  <c:v>42.592558137146497</c:v>
                </c:pt>
                <c:pt idx="117">
                  <c:v>42.561480292659503</c:v>
                </c:pt>
                <c:pt idx="118">
                  <c:v>42.766017961799001</c:v>
                </c:pt>
                <c:pt idx="119">
                  <c:v>42.864150634846098</c:v>
                </c:pt>
                <c:pt idx="120">
                  <c:v>42.889973672293003</c:v>
                </c:pt>
                <c:pt idx="121">
                  <c:v>42.952665912441297</c:v>
                </c:pt>
                <c:pt idx="122">
                  <c:v>43.1383553739117</c:v>
                </c:pt>
                <c:pt idx="123">
                  <c:v>43.217399556095899</c:v>
                </c:pt>
                <c:pt idx="124">
                  <c:v>43.0480013303196</c:v>
                </c:pt>
                <c:pt idx="125">
                  <c:v>43.041075506077</c:v>
                </c:pt>
                <c:pt idx="126">
                  <c:v>43.363951134127298</c:v>
                </c:pt>
                <c:pt idx="127">
                  <c:v>43.344643252894201</c:v>
                </c:pt>
                <c:pt idx="128">
                  <c:v>43.115282088477002</c:v>
                </c:pt>
                <c:pt idx="129">
                  <c:v>42.998442145714698</c:v>
                </c:pt>
                <c:pt idx="130">
                  <c:v>43.128448035447299</c:v>
                </c:pt>
                <c:pt idx="131">
                  <c:v>43.264910614883703</c:v>
                </c:pt>
                <c:pt idx="132">
                  <c:v>43.063791044394897</c:v>
                </c:pt>
                <c:pt idx="133">
                  <c:v>43.120286385694101</c:v>
                </c:pt>
                <c:pt idx="134">
                  <c:v>43.179320443111898</c:v>
                </c:pt>
                <c:pt idx="135">
                  <c:v>42.950896318261996</c:v>
                </c:pt>
                <c:pt idx="136">
                  <c:v>43.0994286888088</c:v>
                </c:pt>
                <c:pt idx="137">
                  <c:v>43.170386334047699</c:v>
                </c:pt>
                <c:pt idx="138">
                  <c:v>43.472228711197602</c:v>
                </c:pt>
                <c:pt idx="139">
                  <c:v>43.434948253644102</c:v>
                </c:pt>
                <c:pt idx="140">
                  <c:v>43.457977491982199</c:v>
                </c:pt>
                <c:pt idx="141">
                  <c:v>43.4652016056463</c:v>
                </c:pt>
                <c:pt idx="142">
                  <c:v>43.439850470821703</c:v>
                </c:pt>
                <c:pt idx="143">
                  <c:v>43.312339263823901</c:v>
                </c:pt>
                <c:pt idx="144">
                  <c:v>43.2236498444109</c:v>
                </c:pt>
                <c:pt idx="145">
                  <c:v>43.1757689366761</c:v>
                </c:pt>
                <c:pt idx="146">
                  <c:v>43.126002485270597</c:v>
                </c:pt>
                <c:pt idx="147">
                  <c:v>43.185480318395598</c:v>
                </c:pt>
                <c:pt idx="148">
                  <c:v>43.038512195920497</c:v>
                </c:pt>
                <c:pt idx="149">
                  <c:v>42.949218049055901</c:v>
                </c:pt>
                <c:pt idx="150">
                  <c:v>42.975543110124498</c:v>
                </c:pt>
                <c:pt idx="151">
                  <c:v>42.7434290699127</c:v>
                </c:pt>
                <c:pt idx="152">
                  <c:v>42.559896669423601</c:v>
                </c:pt>
                <c:pt idx="153">
                  <c:v>42.614371748132598</c:v>
                </c:pt>
                <c:pt idx="154">
                  <c:v>42.536390541875598</c:v>
                </c:pt>
                <c:pt idx="155">
                  <c:v>42.564963791548799</c:v>
                </c:pt>
                <c:pt idx="156">
                  <c:v>42.391042034877998</c:v>
                </c:pt>
                <c:pt idx="157">
                  <c:v>42.449480838365297</c:v>
                </c:pt>
                <c:pt idx="158">
                  <c:v>42.5187414284146</c:v>
                </c:pt>
                <c:pt idx="159">
                  <c:v>42.351169253803803</c:v>
                </c:pt>
                <c:pt idx="160">
                  <c:v>42.527938350039499</c:v>
                </c:pt>
                <c:pt idx="161">
                  <c:v>42.364643440097801</c:v>
                </c:pt>
                <c:pt idx="162">
                  <c:v>42.559825070813403</c:v>
                </c:pt>
                <c:pt idx="163">
                  <c:v>42.614474285739597</c:v>
                </c:pt>
                <c:pt idx="164">
                  <c:v>42.669792527775101</c:v>
                </c:pt>
                <c:pt idx="165">
                  <c:v>42.770894664426898</c:v>
                </c:pt>
                <c:pt idx="166">
                  <c:v>42.611485481927303</c:v>
                </c:pt>
                <c:pt idx="167">
                  <c:v>42.683977349623603</c:v>
                </c:pt>
                <c:pt idx="168">
                  <c:v>42.607554668253201</c:v>
                </c:pt>
                <c:pt idx="169">
                  <c:v>42.536848542030498</c:v>
                </c:pt>
                <c:pt idx="170">
                  <c:v>42.491186905928302</c:v>
                </c:pt>
                <c:pt idx="171">
                  <c:v>42.541143925038199</c:v>
                </c:pt>
                <c:pt idx="172">
                  <c:v>42.598400105711796</c:v>
                </c:pt>
                <c:pt idx="173">
                  <c:v>42.706008075294399</c:v>
                </c:pt>
                <c:pt idx="174">
                  <c:v>42.8259902906969</c:v>
                </c:pt>
                <c:pt idx="175">
                  <c:v>42.754599673192502</c:v>
                </c:pt>
                <c:pt idx="176">
                  <c:v>42.799712802516702</c:v>
                </c:pt>
                <c:pt idx="177">
                  <c:v>42.884816208397901</c:v>
                </c:pt>
                <c:pt idx="178">
                  <c:v>42.722293778675997</c:v>
                </c:pt>
                <c:pt idx="179">
                  <c:v>42.863395878043697</c:v>
                </c:pt>
                <c:pt idx="180">
                  <c:v>42.807816433956397</c:v>
                </c:pt>
                <c:pt idx="181">
                  <c:v>42.652996460124598</c:v>
                </c:pt>
                <c:pt idx="182">
                  <c:v>42.544777301242199</c:v>
                </c:pt>
                <c:pt idx="183">
                  <c:v>42.4178610054609</c:v>
                </c:pt>
                <c:pt idx="184">
                  <c:v>42.3217241751003</c:v>
                </c:pt>
                <c:pt idx="185">
                  <c:v>42.199340913485202</c:v>
                </c:pt>
                <c:pt idx="186">
                  <c:v>42.253028465854499</c:v>
                </c:pt>
                <c:pt idx="187">
                  <c:v>42.256987472907802</c:v>
                </c:pt>
                <c:pt idx="188">
                  <c:v>42.238743563351498</c:v>
                </c:pt>
                <c:pt idx="189">
                  <c:v>42.175615111330103</c:v>
                </c:pt>
                <c:pt idx="190">
                  <c:v>42.181213810494803</c:v>
                </c:pt>
                <c:pt idx="191">
                  <c:v>42.3046334101086</c:v>
                </c:pt>
                <c:pt idx="192">
                  <c:v>42.040946719868501</c:v>
                </c:pt>
                <c:pt idx="193">
                  <c:v>42.037261026894399</c:v>
                </c:pt>
                <c:pt idx="194">
                  <c:v>42.087166597107696</c:v>
                </c:pt>
                <c:pt idx="195">
                  <c:v>42.076530097477097</c:v>
                </c:pt>
                <c:pt idx="196">
                  <c:v>41.992975905173601</c:v>
                </c:pt>
                <c:pt idx="197">
                  <c:v>41.964399373533702</c:v>
                </c:pt>
                <c:pt idx="198">
                  <c:v>41.833769001157201</c:v>
                </c:pt>
                <c:pt idx="199">
                  <c:v>41.7605122259992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A62-4423-8A20-37FBA17C3092}"/>
            </c:ext>
          </c:extLst>
        </c:ser>
        <c:ser>
          <c:idx val="6"/>
          <c:order val="6"/>
          <c:tx>
            <c:v>A=0.5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Sheet1!$H$1:$H$200</c:f>
              <c:numCache>
                <c:formatCode>General</c:formatCode>
                <c:ptCount val="200"/>
                <c:pt idx="0">
                  <c:v>7.5040832066876604</c:v>
                </c:pt>
                <c:pt idx="1">
                  <c:v>8.1521226304988694</c:v>
                </c:pt>
                <c:pt idx="2">
                  <c:v>8.4901003787810492</c:v>
                </c:pt>
                <c:pt idx="3">
                  <c:v>8.2826339966786797</c:v>
                </c:pt>
                <c:pt idx="4">
                  <c:v>8.6964345904715099</c:v>
                </c:pt>
                <c:pt idx="5">
                  <c:v>9.4081453988478092</c:v>
                </c:pt>
                <c:pt idx="6">
                  <c:v>10.8046446604691</c:v>
                </c:pt>
                <c:pt idx="7">
                  <c:v>10.0939126939742</c:v>
                </c:pt>
                <c:pt idx="8">
                  <c:v>10.403899937922301</c:v>
                </c:pt>
                <c:pt idx="9">
                  <c:v>11.175957689761599</c:v>
                </c:pt>
                <c:pt idx="10">
                  <c:v>11.152726899994301</c:v>
                </c:pt>
                <c:pt idx="11">
                  <c:v>11.670276465283999</c:v>
                </c:pt>
                <c:pt idx="12">
                  <c:v>12.3089059258505</c:v>
                </c:pt>
                <c:pt idx="13">
                  <c:v>12.4710418570226</c:v>
                </c:pt>
                <c:pt idx="14">
                  <c:v>13.0503903205552</c:v>
                </c:pt>
                <c:pt idx="15">
                  <c:v>12.8112309570189</c:v>
                </c:pt>
                <c:pt idx="16">
                  <c:v>12.649252070021401</c:v>
                </c:pt>
                <c:pt idx="17">
                  <c:v>12.8569775489314</c:v>
                </c:pt>
                <c:pt idx="18">
                  <c:v>13.4265918871892</c:v>
                </c:pt>
                <c:pt idx="19">
                  <c:v>13.738187604445701</c:v>
                </c:pt>
                <c:pt idx="20">
                  <c:v>14.1422743046828</c:v>
                </c:pt>
                <c:pt idx="21">
                  <c:v>14.1451659480924</c:v>
                </c:pt>
                <c:pt idx="22">
                  <c:v>14.701521966755401</c:v>
                </c:pt>
                <c:pt idx="23">
                  <c:v>14.7642486173396</c:v>
                </c:pt>
                <c:pt idx="24">
                  <c:v>15.4225077923681</c:v>
                </c:pt>
                <c:pt idx="25">
                  <c:v>14.938950279185301</c:v>
                </c:pt>
                <c:pt idx="26">
                  <c:v>15.645810342326399</c:v>
                </c:pt>
                <c:pt idx="27">
                  <c:v>16.171806199326301</c:v>
                </c:pt>
                <c:pt idx="28">
                  <c:v>16.450742661737198</c:v>
                </c:pt>
                <c:pt idx="29">
                  <c:v>16.669482841849302</c:v>
                </c:pt>
                <c:pt idx="30">
                  <c:v>16.426174367350299</c:v>
                </c:pt>
                <c:pt idx="31">
                  <c:v>17.0752562101138</c:v>
                </c:pt>
                <c:pt idx="32">
                  <c:v>17.2793826509679</c:v>
                </c:pt>
                <c:pt idx="33">
                  <c:v>17.193935021137399</c:v>
                </c:pt>
                <c:pt idx="34">
                  <c:v>17.604505761791199</c:v>
                </c:pt>
                <c:pt idx="35">
                  <c:v>17.494714155794799</c:v>
                </c:pt>
                <c:pt idx="36">
                  <c:v>17.930579783702498</c:v>
                </c:pt>
                <c:pt idx="37">
                  <c:v>18.286704267750199</c:v>
                </c:pt>
                <c:pt idx="38">
                  <c:v>18.85412051166</c:v>
                </c:pt>
                <c:pt idx="39">
                  <c:v>18.8348424201338</c:v>
                </c:pt>
                <c:pt idx="40">
                  <c:v>19.599489837166502</c:v>
                </c:pt>
                <c:pt idx="41">
                  <c:v>19.903407149434901</c:v>
                </c:pt>
                <c:pt idx="42">
                  <c:v>20.328598078722401</c:v>
                </c:pt>
                <c:pt idx="43">
                  <c:v>19.9302785251292</c:v>
                </c:pt>
                <c:pt idx="44">
                  <c:v>19.604075008220001</c:v>
                </c:pt>
                <c:pt idx="45">
                  <c:v>20.946882673909901</c:v>
                </c:pt>
                <c:pt idx="46">
                  <c:v>20.831043745159299</c:v>
                </c:pt>
                <c:pt idx="47">
                  <c:v>20.950333215705399</c:v>
                </c:pt>
                <c:pt idx="48">
                  <c:v>20.923439787990699</c:v>
                </c:pt>
                <c:pt idx="49">
                  <c:v>21.366433376206398</c:v>
                </c:pt>
                <c:pt idx="50">
                  <c:v>21.318580638314099</c:v>
                </c:pt>
                <c:pt idx="51">
                  <c:v>21.7436707223521</c:v>
                </c:pt>
                <c:pt idx="52">
                  <c:v>22.0647702250787</c:v>
                </c:pt>
                <c:pt idx="53">
                  <c:v>22.033211141638699</c:v>
                </c:pt>
                <c:pt idx="54">
                  <c:v>22.531395183720399</c:v>
                </c:pt>
                <c:pt idx="55">
                  <c:v>22.7025911148544</c:v>
                </c:pt>
                <c:pt idx="56">
                  <c:v>23.446190372019402</c:v>
                </c:pt>
                <c:pt idx="57">
                  <c:v>23.4675191879194</c:v>
                </c:pt>
                <c:pt idx="58">
                  <c:v>23.989770707632601</c:v>
                </c:pt>
                <c:pt idx="59">
                  <c:v>24.660327096064801</c:v>
                </c:pt>
                <c:pt idx="60">
                  <c:v>24.6854745706332</c:v>
                </c:pt>
                <c:pt idx="61">
                  <c:v>25.792037782837699</c:v>
                </c:pt>
                <c:pt idx="62">
                  <c:v>26.256499362236401</c:v>
                </c:pt>
                <c:pt idx="63">
                  <c:v>26.7484429252567</c:v>
                </c:pt>
                <c:pt idx="64">
                  <c:v>27.082675075201301</c:v>
                </c:pt>
                <c:pt idx="65">
                  <c:v>27.035774587411598</c:v>
                </c:pt>
                <c:pt idx="66">
                  <c:v>27.509496180450402</c:v>
                </c:pt>
                <c:pt idx="67">
                  <c:v>27.799980229905799</c:v>
                </c:pt>
                <c:pt idx="68">
                  <c:v>27.947647000182702</c:v>
                </c:pt>
                <c:pt idx="69">
                  <c:v>27.740353927710402</c:v>
                </c:pt>
                <c:pt idx="70">
                  <c:v>28.019188367831301</c:v>
                </c:pt>
                <c:pt idx="71">
                  <c:v>28.234995341742401</c:v>
                </c:pt>
                <c:pt idx="72">
                  <c:v>28.4244587282484</c:v>
                </c:pt>
                <c:pt idx="73">
                  <c:v>28.428498276619401</c:v>
                </c:pt>
                <c:pt idx="74">
                  <c:v>28.8929595769904</c:v>
                </c:pt>
                <c:pt idx="75">
                  <c:v>29.032062496254198</c:v>
                </c:pt>
                <c:pt idx="76">
                  <c:v>29.049972132421502</c:v>
                </c:pt>
                <c:pt idx="77">
                  <c:v>29.436589461818599</c:v>
                </c:pt>
                <c:pt idx="78">
                  <c:v>29.571971593369799</c:v>
                </c:pt>
                <c:pt idx="79">
                  <c:v>30.0052427664851</c:v>
                </c:pt>
                <c:pt idx="80">
                  <c:v>30.344265762527002</c:v>
                </c:pt>
                <c:pt idx="81">
                  <c:v>30.815631818645802</c:v>
                </c:pt>
                <c:pt idx="82">
                  <c:v>30.880154684118001</c:v>
                </c:pt>
                <c:pt idx="83">
                  <c:v>30.744940913548099</c:v>
                </c:pt>
                <c:pt idx="84">
                  <c:v>30.787571037478699</c:v>
                </c:pt>
                <c:pt idx="85">
                  <c:v>30.990994618124802</c:v>
                </c:pt>
                <c:pt idx="86">
                  <c:v>31.315947122623701</c:v>
                </c:pt>
                <c:pt idx="87">
                  <c:v>31.1018622692301</c:v>
                </c:pt>
                <c:pt idx="88">
                  <c:v>30.835134172798899</c:v>
                </c:pt>
                <c:pt idx="89">
                  <c:v>31.118088671878802</c:v>
                </c:pt>
                <c:pt idx="90">
                  <c:v>31.178841980800801</c:v>
                </c:pt>
                <c:pt idx="91">
                  <c:v>31.999821013535701</c:v>
                </c:pt>
                <c:pt idx="92">
                  <c:v>32.113340037501601</c:v>
                </c:pt>
                <c:pt idx="93">
                  <c:v>32.615512756851103</c:v>
                </c:pt>
                <c:pt idx="94">
                  <c:v>33.059803455854002</c:v>
                </c:pt>
                <c:pt idx="95">
                  <c:v>33.085206749673198</c:v>
                </c:pt>
                <c:pt idx="96">
                  <c:v>33.090522197451797</c:v>
                </c:pt>
                <c:pt idx="97">
                  <c:v>33.607045690322003</c:v>
                </c:pt>
                <c:pt idx="98">
                  <c:v>34.25166112078</c:v>
                </c:pt>
                <c:pt idx="99">
                  <c:v>34.797188563365097</c:v>
                </c:pt>
                <c:pt idx="100">
                  <c:v>34.559014126257303</c:v>
                </c:pt>
                <c:pt idx="101">
                  <c:v>34.603153740148997</c:v>
                </c:pt>
                <c:pt idx="102">
                  <c:v>34.052528106555798</c:v>
                </c:pt>
                <c:pt idx="103">
                  <c:v>34.352375164874402</c:v>
                </c:pt>
                <c:pt idx="104">
                  <c:v>34.244976931119403</c:v>
                </c:pt>
                <c:pt idx="105">
                  <c:v>35.433191660029003</c:v>
                </c:pt>
                <c:pt idx="106">
                  <c:v>36.823528727882298</c:v>
                </c:pt>
                <c:pt idx="107">
                  <c:v>38.048684926746397</c:v>
                </c:pt>
                <c:pt idx="108">
                  <c:v>39.418814892667399</c:v>
                </c:pt>
                <c:pt idx="109">
                  <c:v>41.191803048850403</c:v>
                </c:pt>
                <c:pt idx="110">
                  <c:v>42.961875006787103</c:v>
                </c:pt>
                <c:pt idx="111">
                  <c:v>44.154724515832299</c:v>
                </c:pt>
                <c:pt idx="112">
                  <c:v>44.135863556075002</c:v>
                </c:pt>
                <c:pt idx="113">
                  <c:v>44.053684200014303</c:v>
                </c:pt>
                <c:pt idx="114">
                  <c:v>43.891971060097198</c:v>
                </c:pt>
                <c:pt idx="115">
                  <c:v>43.8757839570534</c:v>
                </c:pt>
                <c:pt idx="116">
                  <c:v>43.951978146298799</c:v>
                </c:pt>
                <c:pt idx="117">
                  <c:v>43.850135936978901</c:v>
                </c:pt>
                <c:pt idx="118">
                  <c:v>44.067023792974702</c:v>
                </c:pt>
                <c:pt idx="119">
                  <c:v>44.238379310634997</c:v>
                </c:pt>
                <c:pt idx="120">
                  <c:v>44.738761030390798</c:v>
                </c:pt>
                <c:pt idx="121">
                  <c:v>44.568923893041003</c:v>
                </c:pt>
                <c:pt idx="122">
                  <c:v>44.398038078269998</c:v>
                </c:pt>
                <c:pt idx="123">
                  <c:v>44.512699090486201</c:v>
                </c:pt>
                <c:pt idx="124">
                  <c:v>44.432058211090599</c:v>
                </c:pt>
                <c:pt idx="125">
                  <c:v>44.404331331600801</c:v>
                </c:pt>
                <c:pt idx="126">
                  <c:v>44.503906032666002</c:v>
                </c:pt>
                <c:pt idx="127">
                  <c:v>44.2851203306641</c:v>
                </c:pt>
                <c:pt idx="128">
                  <c:v>44.0734505508822</c:v>
                </c:pt>
                <c:pt idx="129">
                  <c:v>43.908587989057999</c:v>
                </c:pt>
                <c:pt idx="130">
                  <c:v>43.6642289747981</c:v>
                </c:pt>
                <c:pt idx="131">
                  <c:v>43.698037268879602</c:v>
                </c:pt>
                <c:pt idx="132">
                  <c:v>43.788256213250698</c:v>
                </c:pt>
                <c:pt idx="133">
                  <c:v>44.230351086972902</c:v>
                </c:pt>
                <c:pt idx="134">
                  <c:v>44.224606361539102</c:v>
                </c:pt>
                <c:pt idx="135">
                  <c:v>44.271790330473898</c:v>
                </c:pt>
                <c:pt idx="136">
                  <c:v>44.253299151748102</c:v>
                </c:pt>
                <c:pt idx="137">
                  <c:v>44.301869942958</c:v>
                </c:pt>
                <c:pt idx="138">
                  <c:v>44.124570952638102</c:v>
                </c:pt>
                <c:pt idx="139">
                  <c:v>44.021757699958201</c:v>
                </c:pt>
                <c:pt idx="140">
                  <c:v>44.090460325514002</c:v>
                </c:pt>
                <c:pt idx="141">
                  <c:v>43.851576643229897</c:v>
                </c:pt>
                <c:pt idx="142">
                  <c:v>43.7015603456097</c:v>
                </c:pt>
                <c:pt idx="143">
                  <c:v>43.7322271213203</c:v>
                </c:pt>
                <c:pt idx="144">
                  <c:v>43.688298921120001</c:v>
                </c:pt>
                <c:pt idx="145">
                  <c:v>43.530990178183302</c:v>
                </c:pt>
                <c:pt idx="146">
                  <c:v>43.576707247998598</c:v>
                </c:pt>
                <c:pt idx="147">
                  <c:v>43.463692587168197</c:v>
                </c:pt>
                <c:pt idx="148">
                  <c:v>43.3936071137569</c:v>
                </c:pt>
                <c:pt idx="149">
                  <c:v>43.355043312061802</c:v>
                </c:pt>
                <c:pt idx="150">
                  <c:v>43.313796437459203</c:v>
                </c:pt>
                <c:pt idx="151">
                  <c:v>43.590141880167899</c:v>
                </c:pt>
                <c:pt idx="152">
                  <c:v>43.814899915733697</c:v>
                </c:pt>
                <c:pt idx="153">
                  <c:v>43.6857112194241</c:v>
                </c:pt>
                <c:pt idx="154">
                  <c:v>43.368026497250298</c:v>
                </c:pt>
                <c:pt idx="155">
                  <c:v>43.352054716632303</c:v>
                </c:pt>
                <c:pt idx="156">
                  <c:v>43.373145906181698</c:v>
                </c:pt>
                <c:pt idx="157">
                  <c:v>43.406850966003198</c:v>
                </c:pt>
                <c:pt idx="158">
                  <c:v>43.2931496032352</c:v>
                </c:pt>
                <c:pt idx="159">
                  <c:v>43.1133619848829</c:v>
                </c:pt>
                <c:pt idx="160">
                  <c:v>43.248652044369898</c:v>
                </c:pt>
                <c:pt idx="161">
                  <c:v>43.084201211875303</c:v>
                </c:pt>
                <c:pt idx="162">
                  <c:v>43.090913451920997</c:v>
                </c:pt>
                <c:pt idx="163">
                  <c:v>43.075939358553399</c:v>
                </c:pt>
                <c:pt idx="164">
                  <c:v>43.066638523900203</c:v>
                </c:pt>
                <c:pt idx="165">
                  <c:v>43.050554890775302</c:v>
                </c:pt>
                <c:pt idx="166">
                  <c:v>43.035245511206902</c:v>
                </c:pt>
                <c:pt idx="167">
                  <c:v>43.1928233683903</c:v>
                </c:pt>
                <c:pt idx="168">
                  <c:v>43.164066027001702</c:v>
                </c:pt>
                <c:pt idx="169">
                  <c:v>43.069801684695499</c:v>
                </c:pt>
                <c:pt idx="170">
                  <c:v>43.006106424480897</c:v>
                </c:pt>
                <c:pt idx="171">
                  <c:v>43.002077318698298</c:v>
                </c:pt>
                <c:pt idx="172">
                  <c:v>43.245215109129198</c:v>
                </c:pt>
                <c:pt idx="173">
                  <c:v>43.307615749334502</c:v>
                </c:pt>
                <c:pt idx="174">
                  <c:v>43.409183678996101</c:v>
                </c:pt>
                <c:pt idx="175">
                  <c:v>43.303511819920097</c:v>
                </c:pt>
                <c:pt idx="176">
                  <c:v>43.163061572312998</c:v>
                </c:pt>
                <c:pt idx="177">
                  <c:v>43.213120667432001</c:v>
                </c:pt>
                <c:pt idx="178">
                  <c:v>43.131030389766302</c:v>
                </c:pt>
                <c:pt idx="179">
                  <c:v>43.290091921242997</c:v>
                </c:pt>
                <c:pt idx="180">
                  <c:v>43.29923799254</c:v>
                </c:pt>
                <c:pt idx="181">
                  <c:v>43.267858691826902</c:v>
                </c:pt>
                <c:pt idx="182">
                  <c:v>43.086803006205002</c:v>
                </c:pt>
                <c:pt idx="183">
                  <c:v>42.885155412372903</c:v>
                </c:pt>
                <c:pt idx="184">
                  <c:v>42.736261845339001</c:v>
                </c:pt>
                <c:pt idx="185">
                  <c:v>42.716152894011998</c:v>
                </c:pt>
                <c:pt idx="186">
                  <c:v>42.6876379294876</c:v>
                </c:pt>
                <c:pt idx="187">
                  <c:v>42.698386667233699</c:v>
                </c:pt>
                <c:pt idx="188">
                  <c:v>42.652325738886802</c:v>
                </c:pt>
                <c:pt idx="189">
                  <c:v>42.702203634885898</c:v>
                </c:pt>
                <c:pt idx="190">
                  <c:v>42.534331072689099</c:v>
                </c:pt>
                <c:pt idx="191">
                  <c:v>42.570969279715399</c:v>
                </c:pt>
                <c:pt idx="192">
                  <c:v>42.422803211455999</c:v>
                </c:pt>
                <c:pt idx="193">
                  <c:v>42.454533829592101</c:v>
                </c:pt>
                <c:pt idx="194">
                  <c:v>42.475663407764699</c:v>
                </c:pt>
                <c:pt idx="195">
                  <c:v>42.525497148181699</c:v>
                </c:pt>
                <c:pt idx="196">
                  <c:v>42.514273614268703</c:v>
                </c:pt>
                <c:pt idx="197">
                  <c:v>42.355243066737998</c:v>
                </c:pt>
                <c:pt idx="198">
                  <c:v>42.377315906682703</c:v>
                </c:pt>
                <c:pt idx="199">
                  <c:v>42.336799704527699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A62-4423-8A20-37FBA17C3092}"/>
            </c:ext>
          </c:extLst>
        </c:ser>
        <c:ser>
          <c:idx val="7"/>
          <c:order val="7"/>
          <c:tx>
            <c:v>A=0.8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Sheet1!$I$1:$I$200</c:f>
              <c:numCache>
                <c:formatCode>General</c:formatCode>
                <c:ptCount val="200"/>
                <c:pt idx="0">
                  <c:v>6.5970529988800504</c:v>
                </c:pt>
                <c:pt idx="1">
                  <c:v>7.4302471918418398</c:v>
                </c:pt>
                <c:pt idx="2">
                  <c:v>8.0422242314025603</c:v>
                </c:pt>
                <c:pt idx="3">
                  <c:v>8.6560057819070604</c:v>
                </c:pt>
                <c:pt idx="4">
                  <c:v>9.2242833494251606</c:v>
                </c:pt>
                <c:pt idx="5">
                  <c:v>8.8515166715693301</c:v>
                </c:pt>
                <c:pt idx="6">
                  <c:v>9.6530733116813394</c:v>
                </c:pt>
                <c:pt idx="7">
                  <c:v>9.6981186687246907</c:v>
                </c:pt>
                <c:pt idx="8">
                  <c:v>10.3178602332504</c:v>
                </c:pt>
                <c:pt idx="9">
                  <c:v>10.060330274127599</c:v>
                </c:pt>
                <c:pt idx="10">
                  <c:v>10.734381393782</c:v>
                </c:pt>
                <c:pt idx="11">
                  <c:v>10.9671757934123</c:v>
                </c:pt>
                <c:pt idx="12">
                  <c:v>11.123365157130101</c:v>
                </c:pt>
                <c:pt idx="13">
                  <c:v>11.528775542681601</c:v>
                </c:pt>
                <c:pt idx="14">
                  <c:v>12.019744555553199</c:v>
                </c:pt>
                <c:pt idx="15">
                  <c:v>12.626927841032201</c:v>
                </c:pt>
                <c:pt idx="16">
                  <c:v>12.6045750442272</c:v>
                </c:pt>
                <c:pt idx="17">
                  <c:v>12.716032748058501</c:v>
                </c:pt>
                <c:pt idx="18">
                  <c:v>13.2669033373204</c:v>
                </c:pt>
                <c:pt idx="19">
                  <c:v>13.3834369923797</c:v>
                </c:pt>
                <c:pt idx="20">
                  <c:v>13.937720041211</c:v>
                </c:pt>
                <c:pt idx="21">
                  <c:v>14.0107243585269</c:v>
                </c:pt>
                <c:pt idx="22">
                  <c:v>14.3800268314166</c:v>
                </c:pt>
                <c:pt idx="23">
                  <c:v>14.586867162342299</c:v>
                </c:pt>
                <c:pt idx="24">
                  <c:v>14.860042210068601</c:v>
                </c:pt>
                <c:pt idx="25">
                  <c:v>14.5254852543077</c:v>
                </c:pt>
                <c:pt idx="26">
                  <c:v>15.121984729916401</c:v>
                </c:pt>
                <c:pt idx="27">
                  <c:v>15.8901707634574</c:v>
                </c:pt>
                <c:pt idx="28">
                  <c:v>16.476129874650699</c:v>
                </c:pt>
                <c:pt idx="29">
                  <c:v>16.825094068616</c:v>
                </c:pt>
                <c:pt idx="30">
                  <c:v>16.845173603436301</c:v>
                </c:pt>
                <c:pt idx="31">
                  <c:v>17.0568255728701</c:v>
                </c:pt>
                <c:pt idx="32">
                  <c:v>17.395609048325198</c:v>
                </c:pt>
                <c:pt idx="33">
                  <c:v>17.413988414776</c:v>
                </c:pt>
                <c:pt idx="34">
                  <c:v>17.7995021478547</c:v>
                </c:pt>
                <c:pt idx="35">
                  <c:v>17.972062080099601</c:v>
                </c:pt>
                <c:pt idx="36">
                  <c:v>18.739486635147699</c:v>
                </c:pt>
                <c:pt idx="37">
                  <c:v>18.2752377854153</c:v>
                </c:pt>
                <c:pt idx="38">
                  <c:v>18.5749268287815</c:v>
                </c:pt>
                <c:pt idx="39">
                  <c:v>19.193273777497499</c:v>
                </c:pt>
                <c:pt idx="40">
                  <c:v>19.721694181122999</c:v>
                </c:pt>
                <c:pt idx="41">
                  <c:v>20.125649689773699</c:v>
                </c:pt>
                <c:pt idx="42">
                  <c:v>20.7568719691768</c:v>
                </c:pt>
                <c:pt idx="43">
                  <c:v>21.194964368461701</c:v>
                </c:pt>
                <c:pt idx="44">
                  <c:v>21.252094259720302</c:v>
                </c:pt>
                <c:pt idx="45">
                  <c:v>21.8957172412088</c:v>
                </c:pt>
                <c:pt idx="46">
                  <c:v>22.000543210000899</c:v>
                </c:pt>
                <c:pt idx="47">
                  <c:v>22.146592854603199</c:v>
                </c:pt>
                <c:pt idx="48">
                  <c:v>22.450737300597201</c:v>
                </c:pt>
                <c:pt idx="49">
                  <c:v>22.445636777173</c:v>
                </c:pt>
                <c:pt idx="50">
                  <c:v>22.654989072585899</c:v>
                </c:pt>
                <c:pt idx="51">
                  <c:v>22.873454535746699</c:v>
                </c:pt>
                <c:pt idx="52">
                  <c:v>23.640604930941802</c:v>
                </c:pt>
                <c:pt idx="53">
                  <c:v>23.7685015791041</c:v>
                </c:pt>
                <c:pt idx="54">
                  <c:v>24.006686831141199</c:v>
                </c:pt>
                <c:pt idx="55">
                  <c:v>23.6226712585173</c:v>
                </c:pt>
                <c:pt idx="56">
                  <c:v>23.976763520747699</c:v>
                </c:pt>
                <c:pt idx="57">
                  <c:v>24.811236386419999</c:v>
                </c:pt>
                <c:pt idx="58">
                  <c:v>24.748660535678901</c:v>
                </c:pt>
                <c:pt idx="59">
                  <c:v>25.249635919866201</c:v>
                </c:pt>
                <c:pt idx="60">
                  <c:v>25.686786186225699</c:v>
                </c:pt>
                <c:pt idx="61">
                  <c:v>25.997328686627402</c:v>
                </c:pt>
                <c:pt idx="62">
                  <c:v>26.439110464559899</c:v>
                </c:pt>
                <c:pt idx="63">
                  <c:v>26.641154051529</c:v>
                </c:pt>
                <c:pt idx="64">
                  <c:v>26.488121962167298</c:v>
                </c:pt>
                <c:pt idx="65">
                  <c:v>27.103222247008102</c:v>
                </c:pt>
                <c:pt idx="66">
                  <c:v>27.4430430013192</c:v>
                </c:pt>
                <c:pt idx="67">
                  <c:v>27.686138086147299</c:v>
                </c:pt>
                <c:pt idx="68">
                  <c:v>27.9688899546668</c:v>
                </c:pt>
                <c:pt idx="69">
                  <c:v>28.0217210098198</c:v>
                </c:pt>
                <c:pt idx="70">
                  <c:v>28.409324669218702</c:v>
                </c:pt>
                <c:pt idx="71">
                  <c:v>28.366325750256099</c:v>
                </c:pt>
                <c:pt idx="72">
                  <c:v>28.428096417024701</c:v>
                </c:pt>
                <c:pt idx="73">
                  <c:v>28.531633672056799</c:v>
                </c:pt>
                <c:pt idx="74">
                  <c:v>28.904498323803399</c:v>
                </c:pt>
                <c:pt idx="75">
                  <c:v>29.2999633529693</c:v>
                </c:pt>
                <c:pt idx="76">
                  <c:v>29.051505686742299</c:v>
                </c:pt>
                <c:pt idx="77">
                  <c:v>29.427866567919502</c:v>
                </c:pt>
                <c:pt idx="78">
                  <c:v>29.488751280539599</c:v>
                </c:pt>
                <c:pt idx="79">
                  <c:v>29.784938298768498</c:v>
                </c:pt>
                <c:pt idx="80">
                  <c:v>30.162620490999</c:v>
                </c:pt>
                <c:pt idx="81">
                  <c:v>30.8386534143633</c:v>
                </c:pt>
                <c:pt idx="82">
                  <c:v>31.381774249766501</c:v>
                </c:pt>
                <c:pt idx="83">
                  <c:v>31.436349265586301</c:v>
                </c:pt>
                <c:pt idx="84">
                  <c:v>31.0777498942522</c:v>
                </c:pt>
                <c:pt idx="85">
                  <c:v>31.3586930220001</c:v>
                </c:pt>
                <c:pt idx="86">
                  <c:v>31.857947521135699</c:v>
                </c:pt>
                <c:pt idx="87">
                  <c:v>31.991766096932601</c:v>
                </c:pt>
                <c:pt idx="88">
                  <c:v>31.794121245645002</c:v>
                </c:pt>
                <c:pt idx="89">
                  <c:v>32.329574843522899</c:v>
                </c:pt>
                <c:pt idx="90">
                  <c:v>32.699946971651599</c:v>
                </c:pt>
                <c:pt idx="91">
                  <c:v>33.451536598904902</c:v>
                </c:pt>
                <c:pt idx="92">
                  <c:v>35.075878304784702</c:v>
                </c:pt>
                <c:pt idx="93">
                  <c:v>37.059605124322097</c:v>
                </c:pt>
                <c:pt idx="94">
                  <c:v>38.412927812412597</c:v>
                </c:pt>
                <c:pt idx="95">
                  <c:v>39.779086266241102</c:v>
                </c:pt>
                <c:pt idx="96">
                  <c:v>41.146721870076398</c:v>
                </c:pt>
                <c:pt idx="97">
                  <c:v>42.668510902675997</c:v>
                </c:pt>
                <c:pt idx="98">
                  <c:v>44.033907412014699</c:v>
                </c:pt>
                <c:pt idx="99">
                  <c:v>44.855793171960002</c:v>
                </c:pt>
                <c:pt idx="100">
                  <c:v>44.638361810273999</c:v>
                </c:pt>
                <c:pt idx="101">
                  <c:v>44.782370065353597</c:v>
                </c:pt>
                <c:pt idx="102">
                  <c:v>44.705231063276798</c:v>
                </c:pt>
                <c:pt idx="103">
                  <c:v>44.715892158272297</c:v>
                </c:pt>
                <c:pt idx="104">
                  <c:v>44.672185022467303</c:v>
                </c:pt>
                <c:pt idx="105">
                  <c:v>44.798017065655202</c:v>
                </c:pt>
                <c:pt idx="106">
                  <c:v>44.652091878760501</c:v>
                </c:pt>
                <c:pt idx="107">
                  <c:v>44.588818804778903</c:v>
                </c:pt>
                <c:pt idx="108">
                  <c:v>44.427231662153702</c:v>
                </c:pt>
                <c:pt idx="109">
                  <c:v>44.456821009894</c:v>
                </c:pt>
                <c:pt idx="110">
                  <c:v>44.570775987029798</c:v>
                </c:pt>
                <c:pt idx="111">
                  <c:v>44.788479021304497</c:v>
                </c:pt>
                <c:pt idx="112">
                  <c:v>44.737553433426001</c:v>
                </c:pt>
                <c:pt idx="113">
                  <c:v>44.839294617303601</c:v>
                </c:pt>
                <c:pt idx="114">
                  <c:v>44.688531974121197</c:v>
                </c:pt>
                <c:pt idx="115">
                  <c:v>44.365912691060302</c:v>
                </c:pt>
                <c:pt idx="116">
                  <c:v>44.312693906710301</c:v>
                </c:pt>
                <c:pt idx="117">
                  <c:v>44.661022051808501</c:v>
                </c:pt>
                <c:pt idx="118">
                  <c:v>44.605799678058297</c:v>
                </c:pt>
                <c:pt idx="119">
                  <c:v>44.574171439383697</c:v>
                </c:pt>
                <c:pt idx="120">
                  <c:v>44.615970653466498</c:v>
                </c:pt>
                <c:pt idx="121">
                  <c:v>44.3300669279717</c:v>
                </c:pt>
                <c:pt idx="122">
                  <c:v>44.474356769680803</c:v>
                </c:pt>
                <c:pt idx="123">
                  <c:v>44.400009399267603</c:v>
                </c:pt>
                <c:pt idx="124">
                  <c:v>44.279020222297802</c:v>
                </c:pt>
                <c:pt idx="125">
                  <c:v>44.221677867453401</c:v>
                </c:pt>
                <c:pt idx="126">
                  <c:v>44.485393296808702</c:v>
                </c:pt>
                <c:pt idx="127">
                  <c:v>44.2111812981111</c:v>
                </c:pt>
                <c:pt idx="128">
                  <c:v>44.644780867979101</c:v>
                </c:pt>
                <c:pt idx="129">
                  <c:v>44.466868178292401</c:v>
                </c:pt>
                <c:pt idx="130">
                  <c:v>44.374106670223</c:v>
                </c:pt>
                <c:pt idx="131">
                  <c:v>44.352253220548398</c:v>
                </c:pt>
                <c:pt idx="132">
                  <c:v>44.301955860559602</c:v>
                </c:pt>
                <c:pt idx="133">
                  <c:v>44.471516349857801</c:v>
                </c:pt>
                <c:pt idx="134">
                  <c:v>44.423953993119603</c:v>
                </c:pt>
                <c:pt idx="135">
                  <c:v>44.526990547038999</c:v>
                </c:pt>
                <c:pt idx="136">
                  <c:v>44.524012462166802</c:v>
                </c:pt>
                <c:pt idx="137">
                  <c:v>44.600857281799499</c:v>
                </c:pt>
                <c:pt idx="138">
                  <c:v>44.646993748705</c:v>
                </c:pt>
                <c:pt idx="139">
                  <c:v>44.758386782240201</c:v>
                </c:pt>
                <c:pt idx="140">
                  <c:v>44.449665296075899</c:v>
                </c:pt>
                <c:pt idx="141">
                  <c:v>44.498434621017203</c:v>
                </c:pt>
                <c:pt idx="142">
                  <c:v>44.389285205459302</c:v>
                </c:pt>
                <c:pt idx="143">
                  <c:v>44.284511530368398</c:v>
                </c:pt>
                <c:pt idx="144">
                  <c:v>44.2844052440282</c:v>
                </c:pt>
                <c:pt idx="145">
                  <c:v>44.199512345924497</c:v>
                </c:pt>
                <c:pt idx="146">
                  <c:v>44.139020728267198</c:v>
                </c:pt>
                <c:pt idx="147">
                  <c:v>44.036090645764098</c:v>
                </c:pt>
                <c:pt idx="148">
                  <c:v>43.9328478047305</c:v>
                </c:pt>
                <c:pt idx="149">
                  <c:v>43.806380288102197</c:v>
                </c:pt>
                <c:pt idx="150">
                  <c:v>43.8686671194627</c:v>
                </c:pt>
                <c:pt idx="151">
                  <c:v>43.856044515376098</c:v>
                </c:pt>
                <c:pt idx="152">
                  <c:v>43.831453815272397</c:v>
                </c:pt>
                <c:pt idx="153">
                  <c:v>43.948968440106903</c:v>
                </c:pt>
                <c:pt idx="154">
                  <c:v>43.625117232113801</c:v>
                </c:pt>
                <c:pt idx="155">
                  <c:v>43.487868133568597</c:v>
                </c:pt>
                <c:pt idx="156">
                  <c:v>43.510402480282302</c:v>
                </c:pt>
                <c:pt idx="157">
                  <c:v>43.286407031633701</c:v>
                </c:pt>
                <c:pt idx="158">
                  <c:v>43.188680673168001</c:v>
                </c:pt>
                <c:pt idx="159">
                  <c:v>43.033439358590499</c:v>
                </c:pt>
                <c:pt idx="160">
                  <c:v>43.2581510586324</c:v>
                </c:pt>
                <c:pt idx="161">
                  <c:v>43.0678733659269</c:v>
                </c:pt>
                <c:pt idx="162">
                  <c:v>43.122330890685497</c:v>
                </c:pt>
                <c:pt idx="163">
                  <c:v>43.358804728548698</c:v>
                </c:pt>
                <c:pt idx="164">
                  <c:v>43.495458844794797</c:v>
                </c:pt>
                <c:pt idx="165">
                  <c:v>43.442202607509302</c:v>
                </c:pt>
                <c:pt idx="166">
                  <c:v>43.428201211370499</c:v>
                </c:pt>
                <c:pt idx="167">
                  <c:v>43.448695219474601</c:v>
                </c:pt>
                <c:pt idx="168">
                  <c:v>43.422958417872302</c:v>
                </c:pt>
                <c:pt idx="169">
                  <c:v>43.364371917956703</c:v>
                </c:pt>
                <c:pt idx="170">
                  <c:v>43.518226562461798</c:v>
                </c:pt>
                <c:pt idx="171">
                  <c:v>43.521620792142997</c:v>
                </c:pt>
                <c:pt idx="172">
                  <c:v>43.6704344374523</c:v>
                </c:pt>
                <c:pt idx="173">
                  <c:v>43.662552285852797</c:v>
                </c:pt>
                <c:pt idx="174">
                  <c:v>43.494616548389203</c:v>
                </c:pt>
                <c:pt idx="175">
                  <c:v>43.475753643622099</c:v>
                </c:pt>
                <c:pt idx="176">
                  <c:v>43.359298930069201</c:v>
                </c:pt>
                <c:pt idx="177">
                  <c:v>43.474934970599101</c:v>
                </c:pt>
                <c:pt idx="178">
                  <c:v>43.349415497714098</c:v>
                </c:pt>
                <c:pt idx="179">
                  <c:v>43.488951562219697</c:v>
                </c:pt>
                <c:pt idx="180">
                  <c:v>43.566226845444</c:v>
                </c:pt>
                <c:pt idx="181">
                  <c:v>43.495081824271601</c:v>
                </c:pt>
                <c:pt idx="182">
                  <c:v>43.434628926016799</c:v>
                </c:pt>
                <c:pt idx="183">
                  <c:v>43.094639233346001</c:v>
                </c:pt>
                <c:pt idx="184">
                  <c:v>42.975921310646399</c:v>
                </c:pt>
                <c:pt idx="185">
                  <c:v>42.979829548952701</c:v>
                </c:pt>
                <c:pt idx="186">
                  <c:v>43.152662510370597</c:v>
                </c:pt>
                <c:pt idx="187">
                  <c:v>43.106418863145301</c:v>
                </c:pt>
                <c:pt idx="188">
                  <c:v>43.148244194379799</c:v>
                </c:pt>
                <c:pt idx="189">
                  <c:v>43.003226665779799</c:v>
                </c:pt>
                <c:pt idx="190">
                  <c:v>42.929434330051002</c:v>
                </c:pt>
                <c:pt idx="191">
                  <c:v>42.996596905478697</c:v>
                </c:pt>
                <c:pt idx="192">
                  <c:v>43.010126604122398</c:v>
                </c:pt>
                <c:pt idx="193">
                  <c:v>42.947037661956102</c:v>
                </c:pt>
                <c:pt idx="194">
                  <c:v>42.936252718347703</c:v>
                </c:pt>
                <c:pt idx="195">
                  <c:v>42.9293028016438</c:v>
                </c:pt>
                <c:pt idx="196">
                  <c:v>42.826186649197503</c:v>
                </c:pt>
                <c:pt idx="197">
                  <c:v>42.783814806099599</c:v>
                </c:pt>
                <c:pt idx="198">
                  <c:v>42.869023172562997</c:v>
                </c:pt>
                <c:pt idx="199">
                  <c:v>42.933578414272397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A62-4423-8A20-37FBA17C30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653136"/>
        <c:axId val="1951332576"/>
      </c:scatterChart>
      <c:valAx>
        <c:axId val="1587653136"/>
        <c:scaling>
          <c:orientation val="minMax"/>
          <c:max val="2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1332576"/>
        <c:crosses val="autoZero"/>
        <c:crossBetween val="midCat"/>
      </c:valAx>
      <c:valAx>
        <c:axId val="1951332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7653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15888360489594"/>
          <c:y val="0.43497923066260669"/>
          <c:w val="0.35514331748135441"/>
          <c:h val="0.2778271114747795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572"/>
            <a:ext cx="2969419" cy="877664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4082"/>
            <a:ext cx="2969419" cy="608646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217"/>
            <a:ext cx="853708" cy="21363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217"/>
            <a:ext cx="2511633" cy="21363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9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2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487"/>
            <a:ext cx="3414832" cy="104864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7053"/>
            <a:ext cx="3414832" cy="551458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9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217"/>
            <a:ext cx="3414832" cy="487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983"/>
            <a:ext cx="1674938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847"/>
            <a:ext cx="1674938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983"/>
            <a:ext cx="1683186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847"/>
            <a:ext cx="1683186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971"/>
            <a:ext cx="2004358" cy="1791508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971"/>
            <a:ext cx="2004358" cy="1791508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6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217"/>
            <a:ext cx="3414832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1086"/>
            <a:ext cx="3414832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6547"/>
            <a:ext cx="133623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E0A71C8-AA53-4832-8BC8-85E0C28CD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48586"/>
              </p:ext>
            </p:extLst>
          </p:nvPr>
        </p:nvGraphicFramePr>
        <p:xfrm>
          <a:off x="55561" y="77893"/>
          <a:ext cx="3962719" cy="244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1">
            <a:extLst>
              <a:ext uri="{FF2B5EF4-FFF2-40B4-BE49-F238E27FC236}">
                <a16:creationId xmlns:a16="http://schemas.microsoft.com/office/drawing/2014/main" id="{1359DEA5-DFDB-4843-B54C-698F980382F4}"/>
              </a:ext>
            </a:extLst>
          </p:cNvPr>
          <p:cNvSpPr txBox="1"/>
          <p:nvPr/>
        </p:nvSpPr>
        <p:spPr>
          <a:xfrm>
            <a:off x="193930" y="-57172"/>
            <a:ext cx="717294" cy="374145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Return</a:t>
            </a:r>
            <a:endParaRPr lang="zh-CN" altLang="en-US" sz="1320" dirty="0"/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7B262055-296C-4F8B-9F06-5CADB67A2B6F}"/>
              </a:ext>
            </a:extLst>
          </p:cNvPr>
          <p:cNvSpPr txBox="1"/>
          <p:nvPr/>
        </p:nvSpPr>
        <p:spPr>
          <a:xfrm>
            <a:off x="3014310" y="1817994"/>
            <a:ext cx="717294" cy="374145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Samples</a:t>
            </a:r>
            <a:endParaRPr lang="zh-CN" altLang="en-US" sz="1320" dirty="0"/>
          </a:p>
        </p:txBody>
      </p: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8</cp:revision>
  <dcterms:created xsi:type="dcterms:W3CDTF">2020-02-05T09:00:30Z</dcterms:created>
  <dcterms:modified xsi:type="dcterms:W3CDTF">2020-02-06T14:18:59Z</dcterms:modified>
</cp:coreProperties>
</file>