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959225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1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PG%20exploration\A_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636617900231483E-2"/>
          <c:y val="5.4236363555066697E-2"/>
          <c:w val="0.84127930883639535"/>
          <c:h val="0.8211646981627296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SAC, β=0.0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Sheet4!$A$2:$A$101</c:f>
              <c:numCache>
                <c:formatCode>General</c:formatCode>
                <c:ptCount val="100"/>
                <c:pt idx="0">
                  <c:v>998</c:v>
                </c:pt>
                <c:pt idx="1">
                  <c:v>1997</c:v>
                </c:pt>
                <c:pt idx="2">
                  <c:v>2996</c:v>
                </c:pt>
                <c:pt idx="3">
                  <c:v>3995</c:v>
                </c:pt>
                <c:pt idx="4">
                  <c:v>4994</c:v>
                </c:pt>
                <c:pt idx="5">
                  <c:v>5993</c:v>
                </c:pt>
                <c:pt idx="6">
                  <c:v>6992</c:v>
                </c:pt>
                <c:pt idx="7">
                  <c:v>7991</c:v>
                </c:pt>
                <c:pt idx="8">
                  <c:v>8990</c:v>
                </c:pt>
                <c:pt idx="9">
                  <c:v>9989</c:v>
                </c:pt>
                <c:pt idx="10">
                  <c:v>10988</c:v>
                </c:pt>
                <c:pt idx="11">
                  <c:v>11987</c:v>
                </c:pt>
                <c:pt idx="12">
                  <c:v>12986</c:v>
                </c:pt>
                <c:pt idx="13">
                  <c:v>13985</c:v>
                </c:pt>
                <c:pt idx="14">
                  <c:v>14984</c:v>
                </c:pt>
                <c:pt idx="15">
                  <c:v>15983</c:v>
                </c:pt>
                <c:pt idx="16">
                  <c:v>16982</c:v>
                </c:pt>
                <c:pt idx="17">
                  <c:v>17981</c:v>
                </c:pt>
                <c:pt idx="18">
                  <c:v>18980</c:v>
                </c:pt>
                <c:pt idx="19">
                  <c:v>19979</c:v>
                </c:pt>
                <c:pt idx="20">
                  <c:v>20978</c:v>
                </c:pt>
                <c:pt idx="21">
                  <c:v>21977</c:v>
                </c:pt>
                <c:pt idx="22">
                  <c:v>22976</c:v>
                </c:pt>
                <c:pt idx="23">
                  <c:v>23975</c:v>
                </c:pt>
                <c:pt idx="24">
                  <c:v>24974</c:v>
                </c:pt>
                <c:pt idx="25">
                  <c:v>25973</c:v>
                </c:pt>
                <c:pt idx="26">
                  <c:v>26972</c:v>
                </c:pt>
                <c:pt idx="27">
                  <c:v>27971</c:v>
                </c:pt>
                <c:pt idx="28">
                  <c:v>28970</c:v>
                </c:pt>
                <c:pt idx="29">
                  <c:v>29969</c:v>
                </c:pt>
                <c:pt idx="30">
                  <c:v>30968</c:v>
                </c:pt>
                <c:pt idx="31">
                  <c:v>31967</c:v>
                </c:pt>
                <c:pt idx="32">
                  <c:v>32966</c:v>
                </c:pt>
                <c:pt idx="33">
                  <c:v>33965</c:v>
                </c:pt>
                <c:pt idx="34">
                  <c:v>34964</c:v>
                </c:pt>
                <c:pt idx="35">
                  <c:v>35963</c:v>
                </c:pt>
                <c:pt idx="36">
                  <c:v>36962</c:v>
                </c:pt>
                <c:pt idx="37">
                  <c:v>37961</c:v>
                </c:pt>
                <c:pt idx="38">
                  <c:v>38960</c:v>
                </c:pt>
                <c:pt idx="39">
                  <c:v>39959</c:v>
                </c:pt>
                <c:pt idx="40">
                  <c:v>40958</c:v>
                </c:pt>
                <c:pt idx="41">
                  <c:v>41957</c:v>
                </c:pt>
                <c:pt idx="42">
                  <c:v>42956</c:v>
                </c:pt>
                <c:pt idx="43">
                  <c:v>43955</c:v>
                </c:pt>
                <c:pt idx="44">
                  <c:v>44954</c:v>
                </c:pt>
                <c:pt idx="45">
                  <c:v>45953</c:v>
                </c:pt>
                <c:pt idx="46">
                  <c:v>46952</c:v>
                </c:pt>
                <c:pt idx="47">
                  <c:v>47951</c:v>
                </c:pt>
                <c:pt idx="48">
                  <c:v>48950</c:v>
                </c:pt>
                <c:pt idx="49">
                  <c:v>49949</c:v>
                </c:pt>
                <c:pt idx="50">
                  <c:v>50948</c:v>
                </c:pt>
                <c:pt idx="51">
                  <c:v>51947</c:v>
                </c:pt>
                <c:pt idx="52">
                  <c:v>52946</c:v>
                </c:pt>
                <c:pt idx="53">
                  <c:v>53945</c:v>
                </c:pt>
                <c:pt idx="54">
                  <c:v>54944</c:v>
                </c:pt>
                <c:pt idx="55">
                  <c:v>55943</c:v>
                </c:pt>
                <c:pt idx="56">
                  <c:v>56942</c:v>
                </c:pt>
                <c:pt idx="57">
                  <c:v>57941</c:v>
                </c:pt>
                <c:pt idx="58">
                  <c:v>58940</c:v>
                </c:pt>
                <c:pt idx="59">
                  <c:v>59939</c:v>
                </c:pt>
                <c:pt idx="60">
                  <c:v>60938</c:v>
                </c:pt>
                <c:pt idx="61">
                  <c:v>61937</c:v>
                </c:pt>
                <c:pt idx="62">
                  <c:v>62936</c:v>
                </c:pt>
                <c:pt idx="63">
                  <c:v>63935</c:v>
                </c:pt>
                <c:pt idx="64">
                  <c:v>64934</c:v>
                </c:pt>
                <c:pt idx="65">
                  <c:v>65933</c:v>
                </c:pt>
                <c:pt idx="66">
                  <c:v>66932</c:v>
                </c:pt>
                <c:pt idx="67">
                  <c:v>67931</c:v>
                </c:pt>
                <c:pt idx="68">
                  <c:v>68930</c:v>
                </c:pt>
                <c:pt idx="69">
                  <c:v>69929</c:v>
                </c:pt>
                <c:pt idx="70">
                  <c:v>70928</c:v>
                </c:pt>
                <c:pt idx="71">
                  <c:v>71927</c:v>
                </c:pt>
                <c:pt idx="72">
                  <c:v>72926</c:v>
                </c:pt>
                <c:pt idx="73">
                  <c:v>73925</c:v>
                </c:pt>
                <c:pt idx="74">
                  <c:v>74924</c:v>
                </c:pt>
                <c:pt idx="75">
                  <c:v>75923</c:v>
                </c:pt>
                <c:pt idx="76">
                  <c:v>76922</c:v>
                </c:pt>
                <c:pt idx="77">
                  <c:v>77921</c:v>
                </c:pt>
                <c:pt idx="78">
                  <c:v>78920</c:v>
                </c:pt>
                <c:pt idx="79">
                  <c:v>79919</c:v>
                </c:pt>
                <c:pt idx="80">
                  <c:v>80918</c:v>
                </c:pt>
                <c:pt idx="81">
                  <c:v>81917</c:v>
                </c:pt>
                <c:pt idx="82">
                  <c:v>82916</c:v>
                </c:pt>
                <c:pt idx="83">
                  <c:v>83915</c:v>
                </c:pt>
                <c:pt idx="84">
                  <c:v>84914</c:v>
                </c:pt>
                <c:pt idx="85">
                  <c:v>85913</c:v>
                </c:pt>
                <c:pt idx="86">
                  <c:v>86912</c:v>
                </c:pt>
                <c:pt idx="87">
                  <c:v>87911</c:v>
                </c:pt>
                <c:pt idx="88">
                  <c:v>88910</c:v>
                </c:pt>
                <c:pt idx="89">
                  <c:v>89909</c:v>
                </c:pt>
                <c:pt idx="90">
                  <c:v>90908</c:v>
                </c:pt>
                <c:pt idx="91">
                  <c:v>91907</c:v>
                </c:pt>
                <c:pt idx="92">
                  <c:v>92906</c:v>
                </c:pt>
                <c:pt idx="93">
                  <c:v>93905</c:v>
                </c:pt>
                <c:pt idx="94">
                  <c:v>94904</c:v>
                </c:pt>
                <c:pt idx="95">
                  <c:v>95903</c:v>
                </c:pt>
                <c:pt idx="96">
                  <c:v>96902</c:v>
                </c:pt>
                <c:pt idx="97">
                  <c:v>97901</c:v>
                </c:pt>
                <c:pt idx="98">
                  <c:v>98900</c:v>
                </c:pt>
                <c:pt idx="99">
                  <c:v>99899</c:v>
                </c:pt>
              </c:numCache>
            </c:numRef>
          </c:xVal>
          <c:yVal>
            <c:numRef>
              <c:f>Sheet4!$B$2:$B$101</c:f>
              <c:numCache>
                <c:formatCode>General</c:formatCode>
                <c:ptCount val="100"/>
                <c:pt idx="0">
                  <c:v>-29.734062000000002</c:v>
                </c:pt>
                <c:pt idx="1">
                  <c:v>-28.146350999999999</c:v>
                </c:pt>
                <c:pt idx="2">
                  <c:v>-26.301490999999999</c:v>
                </c:pt>
                <c:pt idx="3">
                  <c:v>-24.202196000000001</c:v>
                </c:pt>
                <c:pt idx="4">
                  <c:v>-21.907900000000001</c:v>
                </c:pt>
                <c:pt idx="5">
                  <c:v>-19.507923000000002</c:v>
                </c:pt>
                <c:pt idx="6">
                  <c:v>-16.996611000000001</c:v>
                </c:pt>
                <c:pt idx="7">
                  <c:v>-14.514139999999999</c:v>
                </c:pt>
                <c:pt idx="8">
                  <c:v>-12.139309000000001</c:v>
                </c:pt>
                <c:pt idx="9">
                  <c:v>-9.9142951999999998</c:v>
                </c:pt>
                <c:pt idx="10">
                  <c:v>-7.9415050000000003</c:v>
                </c:pt>
                <c:pt idx="11">
                  <c:v>-6.2993255000000001</c:v>
                </c:pt>
                <c:pt idx="12">
                  <c:v>-4.9888104999999996</c:v>
                </c:pt>
                <c:pt idx="13">
                  <c:v>-3.918123</c:v>
                </c:pt>
                <c:pt idx="14">
                  <c:v>-3.0801892</c:v>
                </c:pt>
                <c:pt idx="15">
                  <c:v>-2.4376875999999998</c:v>
                </c:pt>
                <c:pt idx="16">
                  <c:v>-1.9499472</c:v>
                </c:pt>
                <c:pt idx="17">
                  <c:v>-1.5917379</c:v>
                </c:pt>
                <c:pt idx="18">
                  <c:v>-1.3342917999999999</c:v>
                </c:pt>
                <c:pt idx="19">
                  <c:v>-1.1494002000000001</c:v>
                </c:pt>
                <c:pt idx="20">
                  <c:v>-1.0114201</c:v>
                </c:pt>
                <c:pt idx="21">
                  <c:v>-0.92444336000000005</c:v>
                </c:pt>
                <c:pt idx="22">
                  <c:v>-0.86788648000000002</c:v>
                </c:pt>
                <c:pt idx="23">
                  <c:v>-0.84018760999999997</c:v>
                </c:pt>
                <c:pt idx="24">
                  <c:v>-0.82512474000000002</c:v>
                </c:pt>
                <c:pt idx="25">
                  <c:v>-0.81925225000000002</c:v>
                </c:pt>
                <c:pt idx="26">
                  <c:v>-0.8126989</c:v>
                </c:pt>
                <c:pt idx="27">
                  <c:v>-0.81174159000000001</c:v>
                </c:pt>
                <c:pt idx="28">
                  <c:v>-0.81022406000000002</c:v>
                </c:pt>
                <c:pt idx="29">
                  <c:v>-0.81002211999999996</c:v>
                </c:pt>
                <c:pt idx="30">
                  <c:v>-0.81040113999999996</c:v>
                </c:pt>
                <c:pt idx="31">
                  <c:v>-0.81133520999999997</c:v>
                </c:pt>
                <c:pt idx="32">
                  <c:v>-0.80754101</c:v>
                </c:pt>
                <c:pt idx="33">
                  <c:v>-0.80697392999999995</c:v>
                </c:pt>
                <c:pt idx="34">
                  <c:v>-0.80914562999999995</c:v>
                </c:pt>
                <c:pt idx="35">
                  <c:v>-0.80826717999999997</c:v>
                </c:pt>
                <c:pt idx="36">
                  <c:v>-0.80857128</c:v>
                </c:pt>
                <c:pt idx="37">
                  <c:v>-0.80976236000000001</c:v>
                </c:pt>
                <c:pt idx="38">
                  <c:v>-0.81212335999999996</c:v>
                </c:pt>
                <c:pt idx="39">
                  <c:v>-0.80953735000000004</c:v>
                </c:pt>
                <c:pt idx="40">
                  <c:v>-0.81052268000000005</c:v>
                </c:pt>
                <c:pt idx="41">
                  <c:v>-0.80942183999999995</c:v>
                </c:pt>
                <c:pt idx="42">
                  <c:v>-0.81151848999999998</c:v>
                </c:pt>
                <c:pt idx="43">
                  <c:v>-0.81012189000000001</c:v>
                </c:pt>
                <c:pt idx="44">
                  <c:v>-0.80626368999999998</c:v>
                </c:pt>
                <c:pt idx="45">
                  <c:v>-0.80441779000000002</c:v>
                </c:pt>
                <c:pt idx="46">
                  <c:v>-0.80375648</c:v>
                </c:pt>
                <c:pt idx="47">
                  <c:v>-0.80250244999999998</c:v>
                </c:pt>
                <c:pt idx="48">
                  <c:v>-0.80076038999999999</c:v>
                </c:pt>
                <c:pt idx="49">
                  <c:v>-0.80538427999999995</c:v>
                </c:pt>
                <c:pt idx="50">
                  <c:v>-0.80403738999999996</c:v>
                </c:pt>
                <c:pt idx="51">
                  <c:v>-0.80072319999999997</c:v>
                </c:pt>
                <c:pt idx="52">
                  <c:v>-0.80078548000000005</c:v>
                </c:pt>
                <c:pt idx="53">
                  <c:v>-0.80133991999999998</c:v>
                </c:pt>
                <c:pt idx="54">
                  <c:v>-0.80046731000000004</c:v>
                </c:pt>
                <c:pt idx="55">
                  <c:v>-0.80057036999999998</c:v>
                </c:pt>
                <c:pt idx="56">
                  <c:v>-0.80247599000000003</c:v>
                </c:pt>
                <c:pt idx="57">
                  <c:v>-0.80382609000000005</c:v>
                </c:pt>
                <c:pt idx="58">
                  <c:v>-0.80393433999999997</c:v>
                </c:pt>
                <c:pt idx="59">
                  <c:v>-0.80089504</c:v>
                </c:pt>
                <c:pt idx="60">
                  <c:v>-0.80039143999999995</c:v>
                </c:pt>
                <c:pt idx="61">
                  <c:v>-0.79970562000000001</c:v>
                </c:pt>
                <c:pt idx="62">
                  <c:v>-0.80021131000000001</c:v>
                </c:pt>
                <c:pt idx="63">
                  <c:v>-0.79800402999999998</c:v>
                </c:pt>
                <c:pt idx="64">
                  <c:v>-0.79937332999999999</c:v>
                </c:pt>
                <c:pt idx="65">
                  <c:v>-0.80115515000000004</c:v>
                </c:pt>
                <c:pt idx="66">
                  <c:v>-0.79830193999999999</c:v>
                </c:pt>
                <c:pt idx="67">
                  <c:v>-0.79683780999999998</c:v>
                </c:pt>
                <c:pt idx="68">
                  <c:v>-0.79617512000000001</c:v>
                </c:pt>
                <c:pt idx="69">
                  <c:v>-0.79550374000000001</c:v>
                </c:pt>
                <c:pt idx="70">
                  <c:v>-0.79552787999999997</c:v>
                </c:pt>
                <c:pt idx="71">
                  <c:v>-0.79806310000000003</c:v>
                </c:pt>
                <c:pt idx="72">
                  <c:v>-0.79433547999999998</c:v>
                </c:pt>
                <c:pt idx="73">
                  <c:v>-0.79609883000000004</c:v>
                </c:pt>
                <c:pt idx="74">
                  <c:v>-0.79585974999999998</c:v>
                </c:pt>
                <c:pt idx="75">
                  <c:v>-0.79228984999999996</c:v>
                </c:pt>
                <c:pt idx="76">
                  <c:v>-0.79281568999999996</c:v>
                </c:pt>
                <c:pt idx="77">
                  <c:v>-0.79175675000000001</c:v>
                </c:pt>
                <c:pt idx="78">
                  <c:v>-0.79130213999999999</c:v>
                </c:pt>
                <c:pt idx="79">
                  <c:v>-0.79003263000000001</c:v>
                </c:pt>
                <c:pt idx="80">
                  <c:v>-0.79094123999999999</c:v>
                </c:pt>
                <c:pt idx="81">
                  <c:v>-0.79030001000000005</c:v>
                </c:pt>
                <c:pt idx="82">
                  <c:v>-0.79219013000000005</c:v>
                </c:pt>
                <c:pt idx="83">
                  <c:v>-0.79231041999999996</c:v>
                </c:pt>
                <c:pt idx="84">
                  <c:v>-0.79241598000000002</c:v>
                </c:pt>
                <c:pt idx="85">
                  <c:v>-0.79351020000000005</c:v>
                </c:pt>
                <c:pt idx="86">
                  <c:v>-0.79239404000000002</c:v>
                </c:pt>
                <c:pt idx="87">
                  <c:v>-0.79392671999999997</c:v>
                </c:pt>
                <c:pt idx="88">
                  <c:v>-0.79422671</c:v>
                </c:pt>
                <c:pt idx="89">
                  <c:v>-0.79351150999999998</c:v>
                </c:pt>
                <c:pt idx="90">
                  <c:v>-0.79406105999999999</c:v>
                </c:pt>
                <c:pt idx="91">
                  <c:v>-0.79446715000000001</c:v>
                </c:pt>
                <c:pt idx="92">
                  <c:v>-0.79548770000000002</c:v>
                </c:pt>
                <c:pt idx="93">
                  <c:v>-0.79525374999999998</c:v>
                </c:pt>
                <c:pt idx="94">
                  <c:v>-0.79651499000000003</c:v>
                </c:pt>
                <c:pt idx="95">
                  <c:v>-0.79830122000000003</c:v>
                </c:pt>
                <c:pt idx="96">
                  <c:v>-0.80028646999999997</c:v>
                </c:pt>
                <c:pt idx="97">
                  <c:v>-0.80082500000000001</c:v>
                </c:pt>
                <c:pt idx="98">
                  <c:v>-0.80164427000000005</c:v>
                </c:pt>
                <c:pt idx="99">
                  <c:v>-0.80363441000000002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35-4B0D-8547-54E9B11F6EAA}"/>
            </c:ext>
          </c:extLst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SAC, β=10.0</c:v>
                </c:pt>
              </c:strCache>
            </c:strRef>
          </c:tx>
          <c:spPr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Sheet4!$C$2:$C$6275</c:f>
              <c:numCache>
                <c:formatCode>General</c:formatCode>
                <c:ptCount val="6274"/>
                <c:pt idx="0">
                  <c:v>998</c:v>
                </c:pt>
                <c:pt idx="1">
                  <c:v>1997</c:v>
                </c:pt>
                <c:pt idx="2">
                  <c:v>2996</c:v>
                </c:pt>
                <c:pt idx="3">
                  <c:v>3995</c:v>
                </c:pt>
                <c:pt idx="4">
                  <c:v>4994</c:v>
                </c:pt>
                <c:pt idx="5">
                  <c:v>5993</c:v>
                </c:pt>
                <c:pt idx="6">
                  <c:v>6399</c:v>
                </c:pt>
                <c:pt idx="7">
                  <c:v>6992</c:v>
                </c:pt>
                <c:pt idx="8">
                  <c:v>7230</c:v>
                </c:pt>
                <c:pt idx="9">
                  <c:v>7398</c:v>
                </c:pt>
                <c:pt idx="10">
                  <c:v>7489</c:v>
                </c:pt>
                <c:pt idx="11">
                  <c:v>7623</c:v>
                </c:pt>
                <c:pt idx="12">
                  <c:v>7625</c:v>
                </c:pt>
                <c:pt idx="13">
                  <c:v>7686</c:v>
                </c:pt>
                <c:pt idx="14">
                  <c:v>7763</c:v>
                </c:pt>
                <c:pt idx="15">
                  <c:v>7782</c:v>
                </c:pt>
                <c:pt idx="16">
                  <c:v>7822</c:v>
                </c:pt>
                <c:pt idx="17">
                  <c:v>7928</c:v>
                </c:pt>
                <c:pt idx="18">
                  <c:v>7979</c:v>
                </c:pt>
                <c:pt idx="19">
                  <c:v>7991</c:v>
                </c:pt>
                <c:pt idx="20">
                  <c:v>8079</c:v>
                </c:pt>
                <c:pt idx="21">
                  <c:v>8195</c:v>
                </c:pt>
                <c:pt idx="22">
                  <c:v>8268</c:v>
                </c:pt>
                <c:pt idx="23">
                  <c:v>8346</c:v>
                </c:pt>
                <c:pt idx="24">
                  <c:v>8399</c:v>
                </c:pt>
                <c:pt idx="25">
                  <c:v>8441</c:v>
                </c:pt>
                <c:pt idx="26">
                  <c:v>8443</c:v>
                </c:pt>
                <c:pt idx="27">
                  <c:v>8486</c:v>
                </c:pt>
                <c:pt idx="28">
                  <c:v>8530</c:v>
                </c:pt>
                <c:pt idx="29">
                  <c:v>8593</c:v>
                </c:pt>
                <c:pt idx="30">
                  <c:v>8657</c:v>
                </c:pt>
                <c:pt idx="31">
                  <c:v>8706</c:v>
                </c:pt>
                <c:pt idx="32">
                  <c:v>8735</c:v>
                </c:pt>
                <c:pt idx="33">
                  <c:v>8798</c:v>
                </c:pt>
                <c:pt idx="34">
                  <c:v>8887</c:v>
                </c:pt>
                <c:pt idx="35">
                  <c:v>8921</c:v>
                </c:pt>
                <c:pt idx="36">
                  <c:v>8990</c:v>
                </c:pt>
                <c:pt idx="37">
                  <c:v>9038</c:v>
                </c:pt>
                <c:pt idx="38">
                  <c:v>9050</c:v>
                </c:pt>
                <c:pt idx="39">
                  <c:v>9070</c:v>
                </c:pt>
                <c:pt idx="40">
                  <c:v>9132</c:v>
                </c:pt>
                <c:pt idx="41">
                  <c:v>9146</c:v>
                </c:pt>
                <c:pt idx="42">
                  <c:v>9178</c:v>
                </c:pt>
                <c:pt idx="43">
                  <c:v>9258</c:v>
                </c:pt>
                <c:pt idx="44">
                  <c:v>9282</c:v>
                </c:pt>
                <c:pt idx="45">
                  <c:v>9306</c:v>
                </c:pt>
                <c:pt idx="46">
                  <c:v>9381</c:v>
                </c:pt>
                <c:pt idx="47">
                  <c:v>9386</c:v>
                </c:pt>
                <c:pt idx="48">
                  <c:v>9420</c:v>
                </c:pt>
                <c:pt idx="49">
                  <c:v>9476</c:v>
                </c:pt>
                <c:pt idx="50">
                  <c:v>9511</c:v>
                </c:pt>
                <c:pt idx="51">
                  <c:v>9515</c:v>
                </c:pt>
                <c:pt idx="52">
                  <c:v>9540</c:v>
                </c:pt>
                <c:pt idx="53">
                  <c:v>9545</c:v>
                </c:pt>
                <c:pt idx="54">
                  <c:v>9639</c:v>
                </c:pt>
                <c:pt idx="55">
                  <c:v>9680</c:v>
                </c:pt>
                <c:pt idx="56">
                  <c:v>9685</c:v>
                </c:pt>
                <c:pt idx="57">
                  <c:v>9689</c:v>
                </c:pt>
                <c:pt idx="58">
                  <c:v>9745</c:v>
                </c:pt>
                <c:pt idx="59">
                  <c:v>9755</c:v>
                </c:pt>
                <c:pt idx="60">
                  <c:v>9797</c:v>
                </c:pt>
                <c:pt idx="61">
                  <c:v>9803</c:v>
                </c:pt>
                <c:pt idx="62">
                  <c:v>9880</c:v>
                </c:pt>
                <c:pt idx="63">
                  <c:v>9924</c:v>
                </c:pt>
                <c:pt idx="64">
                  <c:v>9927</c:v>
                </c:pt>
                <c:pt idx="65">
                  <c:v>9949</c:v>
                </c:pt>
                <c:pt idx="66">
                  <c:v>9966</c:v>
                </c:pt>
                <c:pt idx="67">
                  <c:v>9989</c:v>
                </c:pt>
                <c:pt idx="68">
                  <c:v>10093</c:v>
                </c:pt>
                <c:pt idx="69">
                  <c:v>10128</c:v>
                </c:pt>
                <c:pt idx="70">
                  <c:v>10134</c:v>
                </c:pt>
                <c:pt idx="71">
                  <c:v>10194</c:v>
                </c:pt>
                <c:pt idx="72">
                  <c:v>10207</c:v>
                </c:pt>
                <c:pt idx="73">
                  <c:v>10209</c:v>
                </c:pt>
                <c:pt idx="74">
                  <c:v>10253</c:v>
                </c:pt>
                <c:pt idx="75">
                  <c:v>10259</c:v>
                </c:pt>
                <c:pt idx="76">
                  <c:v>10345</c:v>
                </c:pt>
                <c:pt idx="77">
                  <c:v>10359</c:v>
                </c:pt>
                <c:pt idx="78">
                  <c:v>10371</c:v>
                </c:pt>
                <c:pt idx="79">
                  <c:v>10380</c:v>
                </c:pt>
                <c:pt idx="80">
                  <c:v>10481</c:v>
                </c:pt>
                <c:pt idx="81">
                  <c:v>10488</c:v>
                </c:pt>
                <c:pt idx="82">
                  <c:v>10496</c:v>
                </c:pt>
                <c:pt idx="83">
                  <c:v>10517</c:v>
                </c:pt>
                <c:pt idx="84">
                  <c:v>10540</c:v>
                </c:pt>
                <c:pt idx="85">
                  <c:v>10605</c:v>
                </c:pt>
                <c:pt idx="86">
                  <c:v>10611</c:v>
                </c:pt>
                <c:pt idx="87">
                  <c:v>10619</c:v>
                </c:pt>
                <c:pt idx="88">
                  <c:v>10675</c:v>
                </c:pt>
                <c:pt idx="89">
                  <c:v>10733</c:v>
                </c:pt>
                <c:pt idx="90">
                  <c:v>10735</c:v>
                </c:pt>
                <c:pt idx="91">
                  <c:v>10742</c:v>
                </c:pt>
                <c:pt idx="92">
                  <c:v>10859</c:v>
                </c:pt>
                <c:pt idx="93">
                  <c:v>10863</c:v>
                </c:pt>
                <c:pt idx="94">
                  <c:v>10875</c:v>
                </c:pt>
                <c:pt idx="95">
                  <c:v>10893</c:v>
                </c:pt>
                <c:pt idx="96">
                  <c:v>10905</c:v>
                </c:pt>
                <c:pt idx="97">
                  <c:v>10917</c:v>
                </c:pt>
                <c:pt idx="98">
                  <c:v>10923</c:v>
                </c:pt>
                <c:pt idx="99">
                  <c:v>10977</c:v>
                </c:pt>
                <c:pt idx="100">
                  <c:v>10988</c:v>
                </c:pt>
                <c:pt idx="101">
                  <c:v>11011</c:v>
                </c:pt>
                <c:pt idx="102">
                  <c:v>11018</c:v>
                </c:pt>
                <c:pt idx="103">
                  <c:v>11031</c:v>
                </c:pt>
                <c:pt idx="104">
                  <c:v>11081</c:v>
                </c:pt>
                <c:pt idx="105">
                  <c:v>11097</c:v>
                </c:pt>
                <c:pt idx="106">
                  <c:v>11145</c:v>
                </c:pt>
                <c:pt idx="107">
                  <c:v>11158</c:v>
                </c:pt>
                <c:pt idx="108">
                  <c:v>11161</c:v>
                </c:pt>
                <c:pt idx="109">
                  <c:v>11196</c:v>
                </c:pt>
                <c:pt idx="110">
                  <c:v>11216</c:v>
                </c:pt>
                <c:pt idx="111">
                  <c:v>11221</c:v>
                </c:pt>
                <c:pt idx="112">
                  <c:v>11296</c:v>
                </c:pt>
                <c:pt idx="113">
                  <c:v>11299</c:v>
                </c:pt>
                <c:pt idx="114">
                  <c:v>11341</c:v>
                </c:pt>
                <c:pt idx="115">
                  <c:v>11388</c:v>
                </c:pt>
                <c:pt idx="116">
                  <c:v>11432</c:v>
                </c:pt>
                <c:pt idx="117">
                  <c:v>11448</c:v>
                </c:pt>
                <c:pt idx="118">
                  <c:v>11456</c:v>
                </c:pt>
                <c:pt idx="119">
                  <c:v>11563</c:v>
                </c:pt>
                <c:pt idx="120">
                  <c:v>11581</c:v>
                </c:pt>
                <c:pt idx="121">
                  <c:v>11622</c:v>
                </c:pt>
                <c:pt idx="122">
                  <c:v>11623</c:v>
                </c:pt>
                <c:pt idx="123">
                  <c:v>11660</c:v>
                </c:pt>
                <c:pt idx="124">
                  <c:v>11705</c:v>
                </c:pt>
                <c:pt idx="125">
                  <c:v>11732</c:v>
                </c:pt>
                <c:pt idx="126">
                  <c:v>11765</c:v>
                </c:pt>
                <c:pt idx="127">
                  <c:v>11768</c:v>
                </c:pt>
                <c:pt idx="128">
                  <c:v>11785</c:v>
                </c:pt>
                <c:pt idx="129">
                  <c:v>11849</c:v>
                </c:pt>
                <c:pt idx="130">
                  <c:v>11850</c:v>
                </c:pt>
                <c:pt idx="131">
                  <c:v>11878</c:v>
                </c:pt>
                <c:pt idx="132">
                  <c:v>11914</c:v>
                </c:pt>
                <c:pt idx="133">
                  <c:v>11922</c:v>
                </c:pt>
                <c:pt idx="134">
                  <c:v>11987</c:v>
                </c:pt>
                <c:pt idx="135">
                  <c:v>11999</c:v>
                </c:pt>
                <c:pt idx="136">
                  <c:v>12005</c:v>
                </c:pt>
                <c:pt idx="137">
                  <c:v>12016</c:v>
                </c:pt>
                <c:pt idx="138">
                  <c:v>12033</c:v>
                </c:pt>
                <c:pt idx="139">
                  <c:v>12151</c:v>
                </c:pt>
                <c:pt idx="140">
                  <c:v>12154</c:v>
                </c:pt>
                <c:pt idx="141">
                  <c:v>12157</c:v>
                </c:pt>
                <c:pt idx="142">
                  <c:v>12195</c:v>
                </c:pt>
                <c:pt idx="143">
                  <c:v>12209</c:v>
                </c:pt>
                <c:pt idx="144">
                  <c:v>12238</c:v>
                </c:pt>
                <c:pt idx="145">
                  <c:v>12281</c:v>
                </c:pt>
                <c:pt idx="146">
                  <c:v>12287</c:v>
                </c:pt>
                <c:pt idx="147">
                  <c:v>12412</c:v>
                </c:pt>
                <c:pt idx="148">
                  <c:v>12422</c:v>
                </c:pt>
                <c:pt idx="149">
                  <c:v>12426</c:v>
                </c:pt>
                <c:pt idx="150">
                  <c:v>12454</c:v>
                </c:pt>
                <c:pt idx="151">
                  <c:v>12489</c:v>
                </c:pt>
                <c:pt idx="152">
                  <c:v>12505</c:v>
                </c:pt>
                <c:pt idx="153">
                  <c:v>12542</c:v>
                </c:pt>
                <c:pt idx="154">
                  <c:v>12559</c:v>
                </c:pt>
                <c:pt idx="155">
                  <c:v>12611</c:v>
                </c:pt>
                <c:pt idx="156">
                  <c:v>12612</c:v>
                </c:pt>
                <c:pt idx="157">
                  <c:v>12664</c:v>
                </c:pt>
                <c:pt idx="158">
                  <c:v>12673</c:v>
                </c:pt>
                <c:pt idx="159">
                  <c:v>12693</c:v>
                </c:pt>
                <c:pt idx="160">
                  <c:v>12697</c:v>
                </c:pt>
                <c:pt idx="161">
                  <c:v>12731</c:v>
                </c:pt>
                <c:pt idx="162">
                  <c:v>12742</c:v>
                </c:pt>
                <c:pt idx="163">
                  <c:v>12768</c:v>
                </c:pt>
                <c:pt idx="164">
                  <c:v>12793</c:v>
                </c:pt>
                <c:pt idx="165">
                  <c:v>12830</c:v>
                </c:pt>
                <c:pt idx="166">
                  <c:v>12838</c:v>
                </c:pt>
                <c:pt idx="167">
                  <c:v>12935</c:v>
                </c:pt>
                <c:pt idx="168">
                  <c:v>12986</c:v>
                </c:pt>
                <c:pt idx="169">
                  <c:v>13004</c:v>
                </c:pt>
                <c:pt idx="170">
                  <c:v>13018</c:v>
                </c:pt>
                <c:pt idx="171">
                  <c:v>13048</c:v>
                </c:pt>
                <c:pt idx="172">
                  <c:v>13112</c:v>
                </c:pt>
                <c:pt idx="173">
                  <c:v>13125</c:v>
                </c:pt>
                <c:pt idx="174">
                  <c:v>13151</c:v>
                </c:pt>
                <c:pt idx="175">
                  <c:v>13156</c:v>
                </c:pt>
                <c:pt idx="176">
                  <c:v>13165</c:v>
                </c:pt>
                <c:pt idx="177">
                  <c:v>13194</c:v>
                </c:pt>
                <c:pt idx="178">
                  <c:v>13281</c:v>
                </c:pt>
                <c:pt idx="179">
                  <c:v>13307</c:v>
                </c:pt>
                <c:pt idx="180">
                  <c:v>13320</c:v>
                </c:pt>
                <c:pt idx="181">
                  <c:v>13330</c:v>
                </c:pt>
                <c:pt idx="182">
                  <c:v>13385</c:v>
                </c:pt>
                <c:pt idx="183">
                  <c:v>13406</c:v>
                </c:pt>
                <c:pt idx="184">
                  <c:v>13411</c:v>
                </c:pt>
                <c:pt idx="185">
                  <c:v>13448</c:v>
                </c:pt>
                <c:pt idx="186">
                  <c:v>13456</c:v>
                </c:pt>
                <c:pt idx="187">
                  <c:v>13527</c:v>
                </c:pt>
                <c:pt idx="188">
                  <c:v>13538</c:v>
                </c:pt>
                <c:pt idx="189">
                  <c:v>13592</c:v>
                </c:pt>
                <c:pt idx="190">
                  <c:v>13647</c:v>
                </c:pt>
                <c:pt idx="191">
                  <c:v>13666</c:v>
                </c:pt>
                <c:pt idx="192">
                  <c:v>13708</c:v>
                </c:pt>
                <c:pt idx="193">
                  <c:v>13710</c:v>
                </c:pt>
                <c:pt idx="194">
                  <c:v>13720</c:v>
                </c:pt>
                <c:pt idx="195">
                  <c:v>13766</c:v>
                </c:pt>
                <c:pt idx="196">
                  <c:v>13786</c:v>
                </c:pt>
                <c:pt idx="197">
                  <c:v>13820</c:v>
                </c:pt>
                <c:pt idx="198">
                  <c:v>13874</c:v>
                </c:pt>
                <c:pt idx="199">
                  <c:v>13890</c:v>
                </c:pt>
                <c:pt idx="200">
                  <c:v>13918</c:v>
                </c:pt>
                <c:pt idx="201">
                  <c:v>13939</c:v>
                </c:pt>
                <c:pt idx="202">
                  <c:v>13985</c:v>
                </c:pt>
                <c:pt idx="203">
                  <c:v>14014</c:v>
                </c:pt>
                <c:pt idx="204">
                  <c:v>14038</c:v>
                </c:pt>
                <c:pt idx="205">
                  <c:v>14073</c:v>
                </c:pt>
                <c:pt idx="206">
                  <c:v>14099</c:v>
                </c:pt>
                <c:pt idx="207">
                  <c:v>14109</c:v>
                </c:pt>
                <c:pt idx="208">
                  <c:v>14125</c:v>
                </c:pt>
                <c:pt idx="209">
                  <c:v>14136</c:v>
                </c:pt>
                <c:pt idx="210">
                  <c:v>14155</c:v>
                </c:pt>
                <c:pt idx="211">
                  <c:v>14172</c:v>
                </c:pt>
                <c:pt idx="212">
                  <c:v>14193</c:v>
                </c:pt>
                <c:pt idx="213">
                  <c:v>14205</c:v>
                </c:pt>
                <c:pt idx="214">
                  <c:v>14249</c:v>
                </c:pt>
                <c:pt idx="215">
                  <c:v>14253</c:v>
                </c:pt>
                <c:pt idx="216">
                  <c:v>14264</c:v>
                </c:pt>
                <c:pt idx="217">
                  <c:v>14265</c:v>
                </c:pt>
                <c:pt idx="218">
                  <c:v>14329</c:v>
                </c:pt>
                <c:pt idx="219">
                  <c:v>14360</c:v>
                </c:pt>
                <c:pt idx="220">
                  <c:v>14377</c:v>
                </c:pt>
                <c:pt idx="221">
                  <c:v>14421</c:v>
                </c:pt>
                <c:pt idx="222">
                  <c:v>14435</c:v>
                </c:pt>
                <c:pt idx="223">
                  <c:v>14442</c:v>
                </c:pt>
                <c:pt idx="224">
                  <c:v>14471</c:v>
                </c:pt>
                <c:pt idx="225">
                  <c:v>14530</c:v>
                </c:pt>
                <c:pt idx="226">
                  <c:v>14536</c:v>
                </c:pt>
                <c:pt idx="227">
                  <c:v>14539</c:v>
                </c:pt>
                <c:pt idx="228">
                  <c:v>14563</c:v>
                </c:pt>
                <c:pt idx="229">
                  <c:v>14609</c:v>
                </c:pt>
                <c:pt idx="230">
                  <c:v>14631</c:v>
                </c:pt>
                <c:pt idx="231">
                  <c:v>14659</c:v>
                </c:pt>
                <c:pt idx="232">
                  <c:v>14668</c:v>
                </c:pt>
                <c:pt idx="233">
                  <c:v>14697</c:v>
                </c:pt>
                <c:pt idx="234">
                  <c:v>14705</c:v>
                </c:pt>
                <c:pt idx="235">
                  <c:v>14721</c:v>
                </c:pt>
                <c:pt idx="236">
                  <c:v>14731</c:v>
                </c:pt>
                <c:pt idx="237">
                  <c:v>14750</c:v>
                </c:pt>
                <c:pt idx="238">
                  <c:v>14791</c:v>
                </c:pt>
                <c:pt idx="239">
                  <c:v>14827</c:v>
                </c:pt>
                <c:pt idx="240">
                  <c:v>14828</c:v>
                </c:pt>
                <c:pt idx="241">
                  <c:v>14843</c:v>
                </c:pt>
                <c:pt idx="242">
                  <c:v>14854</c:v>
                </c:pt>
                <c:pt idx="243">
                  <c:v>14914</c:v>
                </c:pt>
                <c:pt idx="244">
                  <c:v>14923</c:v>
                </c:pt>
                <c:pt idx="245">
                  <c:v>14957</c:v>
                </c:pt>
                <c:pt idx="246">
                  <c:v>14974</c:v>
                </c:pt>
                <c:pt idx="247">
                  <c:v>14997</c:v>
                </c:pt>
                <c:pt idx="248">
                  <c:v>15031</c:v>
                </c:pt>
                <c:pt idx="249">
                  <c:v>15072</c:v>
                </c:pt>
                <c:pt idx="250">
                  <c:v>15157</c:v>
                </c:pt>
                <c:pt idx="251">
                  <c:v>15178</c:v>
                </c:pt>
                <c:pt idx="252">
                  <c:v>15192</c:v>
                </c:pt>
                <c:pt idx="253">
                  <c:v>15219</c:v>
                </c:pt>
                <c:pt idx="254">
                  <c:v>15230</c:v>
                </c:pt>
                <c:pt idx="255">
                  <c:v>15236</c:v>
                </c:pt>
                <c:pt idx="256">
                  <c:v>15298</c:v>
                </c:pt>
                <c:pt idx="257">
                  <c:v>15316</c:v>
                </c:pt>
                <c:pt idx="258">
                  <c:v>15347</c:v>
                </c:pt>
                <c:pt idx="259">
                  <c:v>15351</c:v>
                </c:pt>
                <c:pt idx="260">
                  <c:v>15373</c:v>
                </c:pt>
                <c:pt idx="261">
                  <c:v>15428</c:v>
                </c:pt>
                <c:pt idx="262">
                  <c:v>15445</c:v>
                </c:pt>
                <c:pt idx="263">
                  <c:v>15461</c:v>
                </c:pt>
                <c:pt idx="264">
                  <c:v>15538</c:v>
                </c:pt>
                <c:pt idx="265">
                  <c:v>15550</c:v>
                </c:pt>
                <c:pt idx="266">
                  <c:v>15551</c:v>
                </c:pt>
                <c:pt idx="267">
                  <c:v>15576</c:v>
                </c:pt>
                <c:pt idx="268">
                  <c:v>15589</c:v>
                </c:pt>
                <c:pt idx="269">
                  <c:v>15593</c:v>
                </c:pt>
                <c:pt idx="270">
                  <c:v>15684</c:v>
                </c:pt>
                <c:pt idx="271">
                  <c:v>15701</c:v>
                </c:pt>
                <c:pt idx="272">
                  <c:v>15704</c:v>
                </c:pt>
                <c:pt idx="273">
                  <c:v>15740</c:v>
                </c:pt>
                <c:pt idx="274">
                  <c:v>15784</c:v>
                </c:pt>
                <c:pt idx="275">
                  <c:v>15812</c:v>
                </c:pt>
                <c:pt idx="276">
                  <c:v>15849</c:v>
                </c:pt>
                <c:pt idx="277">
                  <c:v>15878</c:v>
                </c:pt>
                <c:pt idx="278">
                  <c:v>15938</c:v>
                </c:pt>
                <c:pt idx="279">
                  <c:v>15955</c:v>
                </c:pt>
                <c:pt idx="280">
                  <c:v>15967</c:v>
                </c:pt>
                <c:pt idx="281">
                  <c:v>15973</c:v>
                </c:pt>
                <c:pt idx="282">
                  <c:v>16014</c:v>
                </c:pt>
                <c:pt idx="283">
                  <c:v>16017</c:v>
                </c:pt>
                <c:pt idx="284">
                  <c:v>16124</c:v>
                </c:pt>
                <c:pt idx="285">
                  <c:v>16175</c:v>
                </c:pt>
                <c:pt idx="286">
                  <c:v>16185</c:v>
                </c:pt>
                <c:pt idx="287">
                  <c:v>16191</c:v>
                </c:pt>
                <c:pt idx="288">
                  <c:v>16244</c:v>
                </c:pt>
                <c:pt idx="289">
                  <c:v>16246</c:v>
                </c:pt>
                <c:pt idx="290">
                  <c:v>16272</c:v>
                </c:pt>
                <c:pt idx="291">
                  <c:v>16273</c:v>
                </c:pt>
                <c:pt idx="292">
                  <c:v>16300</c:v>
                </c:pt>
                <c:pt idx="293">
                  <c:v>16309</c:v>
                </c:pt>
                <c:pt idx="294">
                  <c:v>16333</c:v>
                </c:pt>
                <c:pt idx="295">
                  <c:v>16372</c:v>
                </c:pt>
                <c:pt idx="296">
                  <c:v>16431</c:v>
                </c:pt>
                <c:pt idx="297">
                  <c:v>16437</c:v>
                </c:pt>
                <c:pt idx="298">
                  <c:v>16489</c:v>
                </c:pt>
                <c:pt idx="299">
                  <c:v>16492</c:v>
                </c:pt>
                <c:pt idx="300">
                  <c:v>16729</c:v>
                </c:pt>
                <c:pt idx="301">
                  <c:v>16752</c:v>
                </c:pt>
                <c:pt idx="302">
                  <c:v>16753</c:v>
                </c:pt>
                <c:pt idx="303">
                  <c:v>16861</c:v>
                </c:pt>
                <c:pt idx="304">
                  <c:v>16864</c:v>
                </c:pt>
                <c:pt idx="305">
                  <c:v>16871</c:v>
                </c:pt>
                <c:pt idx="306">
                  <c:v>16891</c:v>
                </c:pt>
                <c:pt idx="307">
                  <c:v>16964</c:v>
                </c:pt>
                <c:pt idx="308">
                  <c:v>16972</c:v>
                </c:pt>
                <c:pt idx="309">
                  <c:v>16990</c:v>
                </c:pt>
                <c:pt idx="310">
                  <c:v>17058</c:v>
                </c:pt>
                <c:pt idx="311">
                  <c:v>17097</c:v>
                </c:pt>
                <c:pt idx="312">
                  <c:v>17158</c:v>
                </c:pt>
                <c:pt idx="313">
                  <c:v>17180</c:v>
                </c:pt>
                <c:pt idx="314">
                  <c:v>17190</c:v>
                </c:pt>
                <c:pt idx="315">
                  <c:v>17206</c:v>
                </c:pt>
                <c:pt idx="316">
                  <c:v>17224</c:v>
                </c:pt>
                <c:pt idx="317">
                  <c:v>17271</c:v>
                </c:pt>
                <c:pt idx="318">
                  <c:v>17284</c:v>
                </c:pt>
                <c:pt idx="319">
                  <c:v>17293</c:v>
                </c:pt>
                <c:pt idx="320">
                  <c:v>17299</c:v>
                </c:pt>
                <c:pt idx="321">
                  <c:v>17332</c:v>
                </c:pt>
                <c:pt idx="322">
                  <c:v>17371</c:v>
                </c:pt>
                <c:pt idx="323">
                  <c:v>17378</c:v>
                </c:pt>
                <c:pt idx="324">
                  <c:v>17391</c:v>
                </c:pt>
                <c:pt idx="325">
                  <c:v>17410</c:v>
                </c:pt>
                <c:pt idx="326">
                  <c:v>17441</c:v>
                </c:pt>
                <c:pt idx="327">
                  <c:v>17501</c:v>
                </c:pt>
                <c:pt idx="328">
                  <c:v>17535</c:v>
                </c:pt>
                <c:pt idx="329">
                  <c:v>17584</c:v>
                </c:pt>
                <c:pt idx="330">
                  <c:v>17586</c:v>
                </c:pt>
                <c:pt idx="331">
                  <c:v>17677</c:v>
                </c:pt>
                <c:pt idx="332">
                  <c:v>17688</c:v>
                </c:pt>
                <c:pt idx="333">
                  <c:v>17707</c:v>
                </c:pt>
                <c:pt idx="334">
                  <c:v>17715</c:v>
                </c:pt>
                <c:pt idx="335">
                  <c:v>17725</c:v>
                </c:pt>
                <c:pt idx="336">
                  <c:v>17802</c:v>
                </c:pt>
                <c:pt idx="337">
                  <c:v>17804</c:v>
                </c:pt>
                <c:pt idx="338">
                  <c:v>17832</c:v>
                </c:pt>
                <c:pt idx="339">
                  <c:v>17943</c:v>
                </c:pt>
                <c:pt idx="340">
                  <c:v>17971</c:v>
                </c:pt>
                <c:pt idx="341">
                  <c:v>18025</c:v>
                </c:pt>
                <c:pt idx="342">
                  <c:v>18030</c:v>
                </c:pt>
                <c:pt idx="343">
                  <c:v>18058</c:v>
                </c:pt>
                <c:pt idx="344">
                  <c:v>18156</c:v>
                </c:pt>
                <c:pt idx="345">
                  <c:v>18157</c:v>
                </c:pt>
                <c:pt idx="346">
                  <c:v>18171</c:v>
                </c:pt>
                <c:pt idx="347">
                  <c:v>18180</c:v>
                </c:pt>
                <c:pt idx="348">
                  <c:v>18194</c:v>
                </c:pt>
                <c:pt idx="349">
                  <c:v>18197</c:v>
                </c:pt>
                <c:pt idx="350">
                  <c:v>18288</c:v>
                </c:pt>
                <c:pt idx="351">
                  <c:v>18298</c:v>
                </c:pt>
                <c:pt idx="352">
                  <c:v>18308</c:v>
                </c:pt>
                <c:pt idx="353">
                  <c:v>18318</c:v>
                </c:pt>
                <c:pt idx="354">
                  <c:v>18324</c:v>
                </c:pt>
                <c:pt idx="355">
                  <c:v>18331</c:v>
                </c:pt>
                <c:pt idx="356">
                  <c:v>18361</c:v>
                </c:pt>
                <c:pt idx="357">
                  <c:v>18370</c:v>
                </c:pt>
                <c:pt idx="358">
                  <c:v>18407</c:v>
                </c:pt>
                <c:pt idx="359">
                  <c:v>18423</c:v>
                </c:pt>
                <c:pt idx="360">
                  <c:v>18464</c:v>
                </c:pt>
                <c:pt idx="361">
                  <c:v>18482</c:v>
                </c:pt>
                <c:pt idx="362">
                  <c:v>18521</c:v>
                </c:pt>
                <c:pt idx="363">
                  <c:v>18523</c:v>
                </c:pt>
                <c:pt idx="364">
                  <c:v>18541</c:v>
                </c:pt>
                <c:pt idx="365">
                  <c:v>18542</c:v>
                </c:pt>
                <c:pt idx="366">
                  <c:v>18619</c:v>
                </c:pt>
                <c:pt idx="367">
                  <c:v>18659</c:v>
                </c:pt>
                <c:pt idx="368">
                  <c:v>18669</c:v>
                </c:pt>
                <c:pt idx="369">
                  <c:v>18719</c:v>
                </c:pt>
                <c:pt idx="370">
                  <c:v>18743</c:v>
                </c:pt>
                <c:pt idx="371">
                  <c:v>18772</c:v>
                </c:pt>
                <c:pt idx="372">
                  <c:v>18836</c:v>
                </c:pt>
                <c:pt idx="373">
                  <c:v>18837</c:v>
                </c:pt>
                <c:pt idx="374">
                  <c:v>18844</c:v>
                </c:pt>
                <c:pt idx="375">
                  <c:v>18881</c:v>
                </c:pt>
                <c:pt idx="376">
                  <c:v>18883</c:v>
                </c:pt>
                <c:pt idx="377">
                  <c:v>18965</c:v>
                </c:pt>
                <c:pt idx="378">
                  <c:v>18967</c:v>
                </c:pt>
                <c:pt idx="379">
                  <c:v>18968</c:v>
                </c:pt>
                <c:pt idx="380">
                  <c:v>19000</c:v>
                </c:pt>
                <c:pt idx="381">
                  <c:v>19019</c:v>
                </c:pt>
                <c:pt idx="382">
                  <c:v>19048</c:v>
                </c:pt>
                <c:pt idx="383">
                  <c:v>19064</c:v>
                </c:pt>
                <c:pt idx="384">
                  <c:v>19080</c:v>
                </c:pt>
                <c:pt idx="385">
                  <c:v>19087</c:v>
                </c:pt>
                <c:pt idx="386">
                  <c:v>19117</c:v>
                </c:pt>
                <c:pt idx="387">
                  <c:v>19161</c:v>
                </c:pt>
                <c:pt idx="388">
                  <c:v>19177</c:v>
                </c:pt>
                <c:pt idx="389">
                  <c:v>19217</c:v>
                </c:pt>
                <c:pt idx="390">
                  <c:v>19237</c:v>
                </c:pt>
                <c:pt idx="391">
                  <c:v>19239</c:v>
                </c:pt>
                <c:pt idx="392">
                  <c:v>19255</c:v>
                </c:pt>
                <c:pt idx="393">
                  <c:v>19330</c:v>
                </c:pt>
                <c:pt idx="394">
                  <c:v>19351</c:v>
                </c:pt>
                <c:pt idx="395">
                  <c:v>19369</c:v>
                </c:pt>
                <c:pt idx="396">
                  <c:v>19370</c:v>
                </c:pt>
                <c:pt idx="397">
                  <c:v>19445</c:v>
                </c:pt>
                <c:pt idx="398">
                  <c:v>19463</c:v>
                </c:pt>
                <c:pt idx="399">
                  <c:v>19469</c:v>
                </c:pt>
                <c:pt idx="400">
                  <c:v>19473</c:v>
                </c:pt>
                <c:pt idx="401">
                  <c:v>19478</c:v>
                </c:pt>
                <c:pt idx="402">
                  <c:v>19578</c:v>
                </c:pt>
                <c:pt idx="403">
                  <c:v>19602</c:v>
                </c:pt>
                <c:pt idx="404">
                  <c:v>19604</c:v>
                </c:pt>
                <c:pt idx="405">
                  <c:v>19660</c:v>
                </c:pt>
                <c:pt idx="406">
                  <c:v>19668</c:v>
                </c:pt>
                <c:pt idx="407">
                  <c:v>19688</c:v>
                </c:pt>
                <c:pt idx="408">
                  <c:v>19708</c:v>
                </c:pt>
                <c:pt idx="409">
                  <c:v>19710</c:v>
                </c:pt>
                <c:pt idx="410">
                  <c:v>19776</c:v>
                </c:pt>
                <c:pt idx="411">
                  <c:v>19792</c:v>
                </c:pt>
                <c:pt idx="412">
                  <c:v>19856</c:v>
                </c:pt>
                <c:pt idx="413">
                  <c:v>19866</c:v>
                </c:pt>
                <c:pt idx="414">
                  <c:v>19867</c:v>
                </c:pt>
                <c:pt idx="415">
                  <c:v>19890</c:v>
                </c:pt>
                <c:pt idx="416">
                  <c:v>19906</c:v>
                </c:pt>
                <c:pt idx="417">
                  <c:v>19996</c:v>
                </c:pt>
                <c:pt idx="418">
                  <c:v>20001</c:v>
                </c:pt>
                <c:pt idx="419">
                  <c:v>20014</c:v>
                </c:pt>
                <c:pt idx="420">
                  <c:v>20016</c:v>
                </c:pt>
                <c:pt idx="421">
                  <c:v>20047</c:v>
                </c:pt>
                <c:pt idx="422">
                  <c:v>20108</c:v>
                </c:pt>
                <c:pt idx="423">
                  <c:v>20114</c:v>
                </c:pt>
                <c:pt idx="424">
                  <c:v>20128</c:v>
                </c:pt>
                <c:pt idx="425">
                  <c:v>20141</c:v>
                </c:pt>
                <c:pt idx="426">
                  <c:v>20158</c:v>
                </c:pt>
                <c:pt idx="427">
                  <c:v>20263</c:v>
                </c:pt>
                <c:pt idx="428">
                  <c:v>20287</c:v>
                </c:pt>
                <c:pt idx="429">
                  <c:v>20291</c:v>
                </c:pt>
                <c:pt idx="430">
                  <c:v>20341</c:v>
                </c:pt>
                <c:pt idx="431">
                  <c:v>20355</c:v>
                </c:pt>
                <c:pt idx="432">
                  <c:v>20368</c:v>
                </c:pt>
                <c:pt idx="433">
                  <c:v>20369</c:v>
                </c:pt>
                <c:pt idx="434">
                  <c:v>20404</c:v>
                </c:pt>
                <c:pt idx="435">
                  <c:v>20442</c:v>
                </c:pt>
                <c:pt idx="436">
                  <c:v>20462</c:v>
                </c:pt>
                <c:pt idx="437">
                  <c:v>20469</c:v>
                </c:pt>
                <c:pt idx="438">
                  <c:v>20474</c:v>
                </c:pt>
                <c:pt idx="439">
                  <c:v>20501</c:v>
                </c:pt>
                <c:pt idx="440">
                  <c:v>20562</c:v>
                </c:pt>
                <c:pt idx="441">
                  <c:v>20601</c:v>
                </c:pt>
                <c:pt idx="442">
                  <c:v>20649</c:v>
                </c:pt>
                <c:pt idx="443">
                  <c:v>20677</c:v>
                </c:pt>
                <c:pt idx="444">
                  <c:v>20777</c:v>
                </c:pt>
                <c:pt idx="445">
                  <c:v>20791</c:v>
                </c:pt>
                <c:pt idx="446">
                  <c:v>20797</c:v>
                </c:pt>
                <c:pt idx="447">
                  <c:v>20877</c:v>
                </c:pt>
                <c:pt idx="448">
                  <c:v>20916</c:v>
                </c:pt>
                <c:pt idx="449">
                  <c:v>21001</c:v>
                </c:pt>
                <c:pt idx="450">
                  <c:v>21025</c:v>
                </c:pt>
                <c:pt idx="451">
                  <c:v>21046</c:v>
                </c:pt>
                <c:pt idx="452">
                  <c:v>21067</c:v>
                </c:pt>
                <c:pt idx="453">
                  <c:v>21166</c:v>
                </c:pt>
                <c:pt idx="454">
                  <c:v>21203</c:v>
                </c:pt>
                <c:pt idx="455">
                  <c:v>21287</c:v>
                </c:pt>
                <c:pt idx="456">
                  <c:v>21320</c:v>
                </c:pt>
                <c:pt idx="457">
                  <c:v>21340</c:v>
                </c:pt>
                <c:pt idx="458">
                  <c:v>21354</c:v>
                </c:pt>
                <c:pt idx="459">
                  <c:v>21367</c:v>
                </c:pt>
                <c:pt idx="460">
                  <c:v>21372</c:v>
                </c:pt>
                <c:pt idx="461">
                  <c:v>21434</c:v>
                </c:pt>
                <c:pt idx="462">
                  <c:v>21481</c:v>
                </c:pt>
                <c:pt idx="463">
                  <c:v>21491</c:v>
                </c:pt>
                <c:pt idx="464">
                  <c:v>21605</c:v>
                </c:pt>
                <c:pt idx="465">
                  <c:v>21610</c:v>
                </c:pt>
                <c:pt idx="466">
                  <c:v>21769</c:v>
                </c:pt>
                <c:pt idx="467">
                  <c:v>21790</c:v>
                </c:pt>
                <c:pt idx="468">
                  <c:v>21835</c:v>
                </c:pt>
                <c:pt idx="469">
                  <c:v>21859</c:v>
                </c:pt>
                <c:pt idx="470">
                  <c:v>21876</c:v>
                </c:pt>
                <c:pt idx="471">
                  <c:v>21939</c:v>
                </c:pt>
                <c:pt idx="472">
                  <c:v>21969</c:v>
                </c:pt>
                <c:pt idx="473">
                  <c:v>22000</c:v>
                </c:pt>
                <c:pt idx="474">
                  <c:v>22045</c:v>
                </c:pt>
                <c:pt idx="475">
                  <c:v>22095</c:v>
                </c:pt>
                <c:pt idx="476">
                  <c:v>22210</c:v>
                </c:pt>
                <c:pt idx="477">
                  <c:v>22254</c:v>
                </c:pt>
                <c:pt idx="478">
                  <c:v>22302</c:v>
                </c:pt>
                <c:pt idx="479">
                  <c:v>22366</c:v>
                </c:pt>
                <c:pt idx="480">
                  <c:v>22374</c:v>
                </c:pt>
                <c:pt idx="481">
                  <c:v>22409</c:v>
                </c:pt>
                <c:pt idx="482">
                  <c:v>22438</c:v>
                </c:pt>
                <c:pt idx="483">
                  <c:v>22534</c:v>
                </c:pt>
                <c:pt idx="484">
                  <c:v>22602</c:v>
                </c:pt>
                <c:pt idx="485">
                  <c:v>22618</c:v>
                </c:pt>
                <c:pt idx="486">
                  <c:v>22640</c:v>
                </c:pt>
                <c:pt idx="487">
                  <c:v>22662</c:v>
                </c:pt>
                <c:pt idx="488">
                  <c:v>22694</c:v>
                </c:pt>
                <c:pt idx="489">
                  <c:v>22751</c:v>
                </c:pt>
                <c:pt idx="490">
                  <c:v>22766</c:v>
                </c:pt>
                <c:pt idx="491">
                  <c:v>22789</c:v>
                </c:pt>
                <c:pt idx="492">
                  <c:v>22856</c:v>
                </c:pt>
                <c:pt idx="493">
                  <c:v>22875</c:v>
                </c:pt>
                <c:pt idx="494">
                  <c:v>22904</c:v>
                </c:pt>
                <c:pt idx="495">
                  <c:v>22968</c:v>
                </c:pt>
                <c:pt idx="496">
                  <c:v>22987</c:v>
                </c:pt>
                <c:pt idx="497">
                  <c:v>22999</c:v>
                </c:pt>
                <c:pt idx="498">
                  <c:v>23024</c:v>
                </c:pt>
                <c:pt idx="499">
                  <c:v>23040</c:v>
                </c:pt>
                <c:pt idx="500">
                  <c:v>23044</c:v>
                </c:pt>
                <c:pt idx="501">
                  <c:v>23060</c:v>
                </c:pt>
                <c:pt idx="502">
                  <c:v>23134</c:v>
                </c:pt>
                <c:pt idx="503">
                  <c:v>23217</c:v>
                </c:pt>
                <c:pt idx="504">
                  <c:v>23268</c:v>
                </c:pt>
                <c:pt idx="505">
                  <c:v>23350</c:v>
                </c:pt>
                <c:pt idx="506">
                  <c:v>23365</c:v>
                </c:pt>
                <c:pt idx="507">
                  <c:v>23373</c:v>
                </c:pt>
                <c:pt idx="508">
                  <c:v>23407</c:v>
                </c:pt>
                <c:pt idx="509">
                  <c:v>23418</c:v>
                </c:pt>
                <c:pt idx="510">
                  <c:v>23425</c:v>
                </c:pt>
                <c:pt idx="511">
                  <c:v>23580</c:v>
                </c:pt>
                <c:pt idx="512">
                  <c:v>23592</c:v>
                </c:pt>
                <c:pt idx="513">
                  <c:v>23600</c:v>
                </c:pt>
                <c:pt idx="514">
                  <c:v>23601</c:v>
                </c:pt>
                <c:pt idx="515">
                  <c:v>23651</c:v>
                </c:pt>
                <c:pt idx="516">
                  <c:v>23685</c:v>
                </c:pt>
                <c:pt idx="517">
                  <c:v>23740</c:v>
                </c:pt>
                <c:pt idx="518">
                  <c:v>23799</c:v>
                </c:pt>
                <c:pt idx="519">
                  <c:v>23812</c:v>
                </c:pt>
                <c:pt idx="520">
                  <c:v>23874</c:v>
                </c:pt>
                <c:pt idx="521">
                  <c:v>23894</c:v>
                </c:pt>
                <c:pt idx="522">
                  <c:v>23913</c:v>
                </c:pt>
                <c:pt idx="523">
                  <c:v>23929</c:v>
                </c:pt>
                <c:pt idx="524">
                  <c:v>23967</c:v>
                </c:pt>
                <c:pt idx="525">
                  <c:v>23974</c:v>
                </c:pt>
                <c:pt idx="526">
                  <c:v>24043</c:v>
                </c:pt>
                <c:pt idx="527">
                  <c:v>24053</c:v>
                </c:pt>
                <c:pt idx="528">
                  <c:v>24063</c:v>
                </c:pt>
                <c:pt idx="529">
                  <c:v>24068</c:v>
                </c:pt>
                <c:pt idx="530">
                  <c:v>24133</c:v>
                </c:pt>
                <c:pt idx="531">
                  <c:v>24177</c:v>
                </c:pt>
                <c:pt idx="532">
                  <c:v>24257</c:v>
                </c:pt>
                <c:pt idx="533">
                  <c:v>24309</c:v>
                </c:pt>
                <c:pt idx="534">
                  <c:v>24364</c:v>
                </c:pt>
                <c:pt idx="535">
                  <c:v>24372</c:v>
                </c:pt>
                <c:pt idx="536">
                  <c:v>24505</c:v>
                </c:pt>
                <c:pt idx="537">
                  <c:v>24534</c:v>
                </c:pt>
                <c:pt idx="538">
                  <c:v>24544</c:v>
                </c:pt>
                <c:pt idx="539">
                  <c:v>24600</c:v>
                </c:pt>
                <c:pt idx="540">
                  <c:v>24636</c:v>
                </c:pt>
                <c:pt idx="541">
                  <c:v>24738</c:v>
                </c:pt>
                <c:pt idx="542">
                  <c:v>24747</c:v>
                </c:pt>
                <c:pt idx="543">
                  <c:v>24748</c:v>
                </c:pt>
                <c:pt idx="544">
                  <c:v>24756</c:v>
                </c:pt>
                <c:pt idx="545">
                  <c:v>24771</c:v>
                </c:pt>
                <c:pt idx="546">
                  <c:v>24853</c:v>
                </c:pt>
                <c:pt idx="547">
                  <c:v>24868</c:v>
                </c:pt>
                <c:pt idx="548">
                  <c:v>24873</c:v>
                </c:pt>
                <c:pt idx="549">
                  <c:v>24885</c:v>
                </c:pt>
                <c:pt idx="550">
                  <c:v>24961</c:v>
                </c:pt>
                <c:pt idx="551">
                  <c:v>25012</c:v>
                </c:pt>
                <c:pt idx="552">
                  <c:v>25042</c:v>
                </c:pt>
                <c:pt idx="553">
                  <c:v>25157</c:v>
                </c:pt>
                <c:pt idx="554">
                  <c:v>25171</c:v>
                </c:pt>
                <c:pt idx="555">
                  <c:v>25198</c:v>
                </c:pt>
                <c:pt idx="556">
                  <c:v>25286</c:v>
                </c:pt>
                <c:pt idx="557">
                  <c:v>25364</c:v>
                </c:pt>
                <c:pt idx="558">
                  <c:v>25371</c:v>
                </c:pt>
                <c:pt idx="559">
                  <c:v>25456</c:v>
                </c:pt>
                <c:pt idx="560">
                  <c:v>25472</c:v>
                </c:pt>
                <c:pt idx="561">
                  <c:v>25503</c:v>
                </c:pt>
                <c:pt idx="562">
                  <c:v>25546</c:v>
                </c:pt>
                <c:pt idx="563">
                  <c:v>25599</c:v>
                </c:pt>
                <c:pt idx="564">
                  <c:v>25621</c:v>
                </c:pt>
                <c:pt idx="565">
                  <c:v>25632</c:v>
                </c:pt>
                <c:pt idx="566">
                  <c:v>25737</c:v>
                </c:pt>
                <c:pt idx="567">
                  <c:v>25757</c:v>
                </c:pt>
                <c:pt idx="568">
                  <c:v>25827</c:v>
                </c:pt>
                <c:pt idx="569">
                  <c:v>25852</c:v>
                </c:pt>
                <c:pt idx="570">
                  <c:v>25872</c:v>
                </c:pt>
                <c:pt idx="571">
                  <c:v>25892</c:v>
                </c:pt>
                <c:pt idx="572">
                  <c:v>25922</c:v>
                </c:pt>
                <c:pt idx="573">
                  <c:v>26021</c:v>
                </c:pt>
                <c:pt idx="574">
                  <c:v>26041</c:v>
                </c:pt>
                <c:pt idx="575">
                  <c:v>26104</c:v>
                </c:pt>
                <c:pt idx="576">
                  <c:v>26114</c:v>
                </c:pt>
                <c:pt idx="577">
                  <c:v>26197</c:v>
                </c:pt>
                <c:pt idx="578">
                  <c:v>26204</c:v>
                </c:pt>
                <c:pt idx="579">
                  <c:v>26222</c:v>
                </c:pt>
                <c:pt idx="580">
                  <c:v>26286</c:v>
                </c:pt>
                <c:pt idx="581">
                  <c:v>26351</c:v>
                </c:pt>
                <c:pt idx="582">
                  <c:v>26370</c:v>
                </c:pt>
                <c:pt idx="583">
                  <c:v>26372</c:v>
                </c:pt>
                <c:pt idx="584">
                  <c:v>26453</c:v>
                </c:pt>
                <c:pt idx="585">
                  <c:v>26490</c:v>
                </c:pt>
                <c:pt idx="586">
                  <c:v>26502</c:v>
                </c:pt>
                <c:pt idx="587">
                  <c:v>26521</c:v>
                </c:pt>
                <c:pt idx="588">
                  <c:v>26559</c:v>
                </c:pt>
                <c:pt idx="589">
                  <c:v>26598</c:v>
                </c:pt>
                <c:pt idx="590">
                  <c:v>26647</c:v>
                </c:pt>
                <c:pt idx="591">
                  <c:v>26658</c:v>
                </c:pt>
                <c:pt idx="592">
                  <c:v>26700</c:v>
                </c:pt>
                <c:pt idx="593">
                  <c:v>26733</c:v>
                </c:pt>
                <c:pt idx="594">
                  <c:v>26815</c:v>
                </c:pt>
                <c:pt idx="595">
                  <c:v>26843</c:v>
                </c:pt>
                <c:pt idx="596">
                  <c:v>26851</c:v>
                </c:pt>
                <c:pt idx="597">
                  <c:v>26871</c:v>
                </c:pt>
                <c:pt idx="598">
                  <c:v>27033</c:v>
                </c:pt>
                <c:pt idx="599">
                  <c:v>27040</c:v>
                </c:pt>
                <c:pt idx="600">
                  <c:v>27149</c:v>
                </c:pt>
                <c:pt idx="601">
                  <c:v>27196</c:v>
                </c:pt>
                <c:pt idx="602">
                  <c:v>27236</c:v>
                </c:pt>
                <c:pt idx="603">
                  <c:v>27292</c:v>
                </c:pt>
                <c:pt idx="604">
                  <c:v>27314</c:v>
                </c:pt>
                <c:pt idx="605">
                  <c:v>27337</c:v>
                </c:pt>
                <c:pt idx="606">
                  <c:v>27369</c:v>
                </c:pt>
                <c:pt idx="607">
                  <c:v>27395</c:v>
                </c:pt>
                <c:pt idx="608">
                  <c:v>27464</c:v>
                </c:pt>
                <c:pt idx="609">
                  <c:v>27480</c:v>
                </c:pt>
                <c:pt idx="610">
                  <c:v>27597</c:v>
                </c:pt>
                <c:pt idx="611">
                  <c:v>27605</c:v>
                </c:pt>
                <c:pt idx="612">
                  <c:v>27642</c:v>
                </c:pt>
                <c:pt idx="613">
                  <c:v>27661</c:v>
                </c:pt>
                <c:pt idx="614">
                  <c:v>27692</c:v>
                </c:pt>
                <c:pt idx="615">
                  <c:v>27700</c:v>
                </c:pt>
                <c:pt idx="616">
                  <c:v>27745</c:v>
                </c:pt>
                <c:pt idx="617">
                  <c:v>27760</c:v>
                </c:pt>
                <c:pt idx="618">
                  <c:v>27850</c:v>
                </c:pt>
                <c:pt idx="619">
                  <c:v>27870</c:v>
                </c:pt>
                <c:pt idx="620">
                  <c:v>27878</c:v>
                </c:pt>
                <c:pt idx="621">
                  <c:v>27952</c:v>
                </c:pt>
                <c:pt idx="622">
                  <c:v>27959</c:v>
                </c:pt>
                <c:pt idx="623">
                  <c:v>27990</c:v>
                </c:pt>
                <c:pt idx="624">
                  <c:v>28032</c:v>
                </c:pt>
                <c:pt idx="625">
                  <c:v>28077</c:v>
                </c:pt>
                <c:pt idx="626">
                  <c:v>28105</c:v>
                </c:pt>
                <c:pt idx="627">
                  <c:v>28195</c:v>
                </c:pt>
                <c:pt idx="628">
                  <c:v>28220</c:v>
                </c:pt>
                <c:pt idx="629">
                  <c:v>28227</c:v>
                </c:pt>
                <c:pt idx="630">
                  <c:v>28270</c:v>
                </c:pt>
                <c:pt idx="631">
                  <c:v>28349</c:v>
                </c:pt>
                <c:pt idx="632">
                  <c:v>28368</c:v>
                </c:pt>
                <c:pt idx="633">
                  <c:v>28429</c:v>
                </c:pt>
                <c:pt idx="634">
                  <c:v>28470</c:v>
                </c:pt>
                <c:pt idx="635">
                  <c:v>28596</c:v>
                </c:pt>
                <c:pt idx="636">
                  <c:v>28670</c:v>
                </c:pt>
                <c:pt idx="637">
                  <c:v>28785</c:v>
                </c:pt>
                <c:pt idx="638">
                  <c:v>28849</c:v>
                </c:pt>
                <c:pt idx="639">
                  <c:v>28942</c:v>
                </c:pt>
                <c:pt idx="640">
                  <c:v>29046</c:v>
                </c:pt>
                <c:pt idx="641">
                  <c:v>29079</c:v>
                </c:pt>
                <c:pt idx="642">
                  <c:v>29104</c:v>
                </c:pt>
                <c:pt idx="643">
                  <c:v>29194</c:v>
                </c:pt>
                <c:pt idx="644">
                  <c:v>29197</c:v>
                </c:pt>
                <c:pt idx="645">
                  <c:v>29219</c:v>
                </c:pt>
                <c:pt idx="646">
                  <c:v>29367</c:v>
                </c:pt>
                <c:pt idx="647">
                  <c:v>29469</c:v>
                </c:pt>
                <c:pt idx="648">
                  <c:v>29486</c:v>
                </c:pt>
                <c:pt idx="649">
                  <c:v>29585</c:v>
                </c:pt>
                <c:pt idx="650">
                  <c:v>29669</c:v>
                </c:pt>
                <c:pt idx="651">
                  <c:v>29674</c:v>
                </c:pt>
                <c:pt idx="652">
                  <c:v>29702</c:v>
                </c:pt>
                <c:pt idx="653">
                  <c:v>29848</c:v>
                </c:pt>
                <c:pt idx="654">
                  <c:v>29968</c:v>
                </c:pt>
                <c:pt idx="655">
                  <c:v>30103</c:v>
                </c:pt>
                <c:pt idx="656">
                  <c:v>30145</c:v>
                </c:pt>
                <c:pt idx="657">
                  <c:v>30193</c:v>
                </c:pt>
                <c:pt idx="658">
                  <c:v>30206</c:v>
                </c:pt>
                <c:pt idx="659">
                  <c:v>30218</c:v>
                </c:pt>
                <c:pt idx="660">
                  <c:v>30240</c:v>
                </c:pt>
                <c:pt idx="661">
                  <c:v>30468</c:v>
                </c:pt>
                <c:pt idx="662">
                  <c:v>30668</c:v>
                </c:pt>
                <c:pt idx="663">
                  <c:v>30687</c:v>
                </c:pt>
                <c:pt idx="664">
                  <c:v>30847</c:v>
                </c:pt>
                <c:pt idx="665">
                  <c:v>31091</c:v>
                </c:pt>
                <c:pt idx="666">
                  <c:v>31102</c:v>
                </c:pt>
                <c:pt idx="667">
                  <c:v>31112</c:v>
                </c:pt>
                <c:pt idx="668">
                  <c:v>31192</c:v>
                </c:pt>
                <c:pt idx="669">
                  <c:v>31205</c:v>
                </c:pt>
                <c:pt idx="670">
                  <c:v>31239</c:v>
                </c:pt>
                <c:pt idx="671">
                  <c:v>31248</c:v>
                </c:pt>
                <c:pt idx="672">
                  <c:v>31256</c:v>
                </c:pt>
                <c:pt idx="673">
                  <c:v>31467</c:v>
                </c:pt>
                <c:pt idx="674">
                  <c:v>31546</c:v>
                </c:pt>
                <c:pt idx="675">
                  <c:v>31602</c:v>
                </c:pt>
                <c:pt idx="676">
                  <c:v>31645</c:v>
                </c:pt>
                <c:pt idx="677">
                  <c:v>31663</c:v>
                </c:pt>
                <c:pt idx="678">
                  <c:v>31667</c:v>
                </c:pt>
                <c:pt idx="679">
                  <c:v>31686</c:v>
                </c:pt>
                <c:pt idx="680">
                  <c:v>31699</c:v>
                </c:pt>
                <c:pt idx="681">
                  <c:v>31846</c:v>
                </c:pt>
                <c:pt idx="682">
                  <c:v>31885</c:v>
                </c:pt>
                <c:pt idx="683">
                  <c:v>31948</c:v>
                </c:pt>
                <c:pt idx="684">
                  <c:v>31962</c:v>
                </c:pt>
                <c:pt idx="685">
                  <c:v>31997</c:v>
                </c:pt>
                <c:pt idx="686">
                  <c:v>31999</c:v>
                </c:pt>
                <c:pt idx="687">
                  <c:v>32101</c:v>
                </c:pt>
                <c:pt idx="688">
                  <c:v>32104</c:v>
                </c:pt>
                <c:pt idx="689">
                  <c:v>32117</c:v>
                </c:pt>
                <c:pt idx="690">
                  <c:v>32185</c:v>
                </c:pt>
                <c:pt idx="691">
                  <c:v>32191</c:v>
                </c:pt>
                <c:pt idx="692">
                  <c:v>32268</c:v>
                </c:pt>
                <c:pt idx="693">
                  <c:v>32388</c:v>
                </c:pt>
                <c:pt idx="694">
                  <c:v>32440</c:v>
                </c:pt>
                <c:pt idx="695">
                  <c:v>32466</c:v>
                </c:pt>
                <c:pt idx="696">
                  <c:v>32510</c:v>
                </c:pt>
                <c:pt idx="697">
                  <c:v>32551</c:v>
                </c:pt>
                <c:pt idx="698">
                  <c:v>32574</c:v>
                </c:pt>
                <c:pt idx="699">
                  <c:v>32683</c:v>
                </c:pt>
                <c:pt idx="700">
                  <c:v>32684</c:v>
                </c:pt>
                <c:pt idx="701">
                  <c:v>32685</c:v>
                </c:pt>
                <c:pt idx="702">
                  <c:v>32842</c:v>
                </c:pt>
                <c:pt idx="703">
                  <c:v>33031</c:v>
                </c:pt>
                <c:pt idx="704">
                  <c:v>33100</c:v>
                </c:pt>
                <c:pt idx="705">
                  <c:v>33112</c:v>
                </c:pt>
                <c:pt idx="706">
                  <c:v>33177</c:v>
                </c:pt>
                <c:pt idx="707">
                  <c:v>33190</c:v>
                </c:pt>
                <c:pt idx="708">
                  <c:v>33318</c:v>
                </c:pt>
                <c:pt idx="709">
                  <c:v>33345</c:v>
                </c:pt>
                <c:pt idx="710">
                  <c:v>33439</c:v>
                </c:pt>
                <c:pt idx="711">
                  <c:v>33465</c:v>
                </c:pt>
                <c:pt idx="712">
                  <c:v>33484</c:v>
                </c:pt>
                <c:pt idx="713">
                  <c:v>33550</c:v>
                </c:pt>
                <c:pt idx="714">
                  <c:v>33591</c:v>
                </c:pt>
                <c:pt idx="715">
                  <c:v>33658</c:v>
                </c:pt>
                <c:pt idx="716">
                  <c:v>33682</c:v>
                </c:pt>
                <c:pt idx="717">
                  <c:v>33684</c:v>
                </c:pt>
                <c:pt idx="718">
                  <c:v>33714</c:v>
                </c:pt>
                <c:pt idx="719">
                  <c:v>33841</c:v>
                </c:pt>
                <c:pt idx="720">
                  <c:v>34063</c:v>
                </c:pt>
                <c:pt idx="721">
                  <c:v>34099</c:v>
                </c:pt>
                <c:pt idx="722">
                  <c:v>34189</c:v>
                </c:pt>
                <c:pt idx="723">
                  <c:v>34317</c:v>
                </c:pt>
                <c:pt idx="724">
                  <c:v>34344</c:v>
                </c:pt>
                <c:pt idx="725">
                  <c:v>34410</c:v>
                </c:pt>
                <c:pt idx="726">
                  <c:v>34438</c:v>
                </c:pt>
                <c:pt idx="727">
                  <c:v>34453</c:v>
                </c:pt>
                <c:pt idx="728">
                  <c:v>34498</c:v>
                </c:pt>
                <c:pt idx="729">
                  <c:v>34575</c:v>
                </c:pt>
                <c:pt idx="730">
                  <c:v>34591</c:v>
                </c:pt>
                <c:pt idx="731">
                  <c:v>34649</c:v>
                </c:pt>
                <c:pt idx="732">
                  <c:v>34681</c:v>
                </c:pt>
                <c:pt idx="733">
                  <c:v>34697</c:v>
                </c:pt>
                <c:pt idx="734">
                  <c:v>34783</c:v>
                </c:pt>
                <c:pt idx="735">
                  <c:v>34826</c:v>
                </c:pt>
                <c:pt idx="736">
                  <c:v>34840</c:v>
                </c:pt>
                <c:pt idx="737">
                  <c:v>34929</c:v>
                </c:pt>
                <c:pt idx="738">
                  <c:v>34954</c:v>
                </c:pt>
                <c:pt idx="739">
                  <c:v>34965</c:v>
                </c:pt>
                <c:pt idx="740">
                  <c:v>35027</c:v>
                </c:pt>
                <c:pt idx="741">
                  <c:v>35053</c:v>
                </c:pt>
                <c:pt idx="742">
                  <c:v>35065</c:v>
                </c:pt>
                <c:pt idx="743">
                  <c:v>35106</c:v>
                </c:pt>
                <c:pt idx="744">
                  <c:v>35148</c:v>
                </c:pt>
                <c:pt idx="745">
                  <c:v>35183</c:v>
                </c:pt>
                <c:pt idx="746">
                  <c:v>35188</c:v>
                </c:pt>
                <c:pt idx="747">
                  <c:v>35247</c:v>
                </c:pt>
                <c:pt idx="748">
                  <c:v>35253</c:v>
                </c:pt>
                <c:pt idx="749">
                  <c:v>35278</c:v>
                </c:pt>
                <c:pt idx="750">
                  <c:v>35358</c:v>
                </c:pt>
                <c:pt idx="751">
                  <c:v>35391</c:v>
                </c:pt>
                <c:pt idx="752">
                  <c:v>35437</c:v>
                </c:pt>
                <c:pt idx="753">
                  <c:v>35452</c:v>
                </c:pt>
                <c:pt idx="754">
                  <c:v>35453</c:v>
                </c:pt>
                <c:pt idx="755">
                  <c:v>35543</c:v>
                </c:pt>
                <c:pt idx="756">
                  <c:v>35552</c:v>
                </c:pt>
                <c:pt idx="757">
                  <c:v>35611</c:v>
                </c:pt>
                <c:pt idx="758">
                  <c:v>35660</c:v>
                </c:pt>
                <c:pt idx="759">
                  <c:v>35676</c:v>
                </c:pt>
                <c:pt idx="760">
                  <c:v>35680</c:v>
                </c:pt>
                <c:pt idx="761">
                  <c:v>35774</c:v>
                </c:pt>
                <c:pt idx="762">
                  <c:v>35784</c:v>
                </c:pt>
                <c:pt idx="763">
                  <c:v>35799</c:v>
                </c:pt>
                <c:pt idx="764">
                  <c:v>35876</c:v>
                </c:pt>
                <c:pt idx="765">
                  <c:v>35884</c:v>
                </c:pt>
                <c:pt idx="766">
                  <c:v>35895</c:v>
                </c:pt>
                <c:pt idx="767">
                  <c:v>35953</c:v>
                </c:pt>
                <c:pt idx="768">
                  <c:v>35985</c:v>
                </c:pt>
                <c:pt idx="769">
                  <c:v>36000</c:v>
                </c:pt>
                <c:pt idx="770">
                  <c:v>36013</c:v>
                </c:pt>
                <c:pt idx="771">
                  <c:v>36026</c:v>
                </c:pt>
                <c:pt idx="772">
                  <c:v>36060</c:v>
                </c:pt>
                <c:pt idx="773">
                  <c:v>36090</c:v>
                </c:pt>
                <c:pt idx="774">
                  <c:v>36177</c:v>
                </c:pt>
                <c:pt idx="775">
                  <c:v>36187</c:v>
                </c:pt>
                <c:pt idx="776">
                  <c:v>36191</c:v>
                </c:pt>
                <c:pt idx="777">
                  <c:v>36214</c:v>
                </c:pt>
                <c:pt idx="778">
                  <c:v>36285</c:v>
                </c:pt>
                <c:pt idx="779">
                  <c:v>36288</c:v>
                </c:pt>
                <c:pt idx="780">
                  <c:v>36290</c:v>
                </c:pt>
                <c:pt idx="781">
                  <c:v>36291</c:v>
                </c:pt>
                <c:pt idx="782">
                  <c:v>36342</c:v>
                </c:pt>
                <c:pt idx="783">
                  <c:v>36343</c:v>
                </c:pt>
                <c:pt idx="784">
                  <c:v>36392</c:v>
                </c:pt>
                <c:pt idx="785">
                  <c:v>36436</c:v>
                </c:pt>
                <c:pt idx="786">
                  <c:v>36451</c:v>
                </c:pt>
                <c:pt idx="787">
                  <c:v>36469</c:v>
                </c:pt>
                <c:pt idx="788">
                  <c:v>36500</c:v>
                </c:pt>
                <c:pt idx="789">
                  <c:v>36524</c:v>
                </c:pt>
                <c:pt idx="790">
                  <c:v>36616</c:v>
                </c:pt>
                <c:pt idx="791">
                  <c:v>36629</c:v>
                </c:pt>
                <c:pt idx="792">
                  <c:v>36647</c:v>
                </c:pt>
                <c:pt idx="793">
                  <c:v>36680</c:v>
                </c:pt>
                <c:pt idx="794">
                  <c:v>36723</c:v>
                </c:pt>
                <c:pt idx="795">
                  <c:v>36767</c:v>
                </c:pt>
                <c:pt idx="796">
                  <c:v>36776</c:v>
                </c:pt>
                <c:pt idx="797">
                  <c:v>36856</c:v>
                </c:pt>
                <c:pt idx="798">
                  <c:v>36874</c:v>
                </c:pt>
                <c:pt idx="799">
                  <c:v>36964</c:v>
                </c:pt>
                <c:pt idx="800">
                  <c:v>36976</c:v>
                </c:pt>
                <c:pt idx="801">
                  <c:v>37027</c:v>
                </c:pt>
                <c:pt idx="802">
                  <c:v>37140</c:v>
                </c:pt>
                <c:pt idx="803">
                  <c:v>37172</c:v>
                </c:pt>
                <c:pt idx="804">
                  <c:v>37186</c:v>
                </c:pt>
                <c:pt idx="805">
                  <c:v>37282</c:v>
                </c:pt>
                <c:pt idx="806">
                  <c:v>37328</c:v>
                </c:pt>
                <c:pt idx="807">
                  <c:v>37450</c:v>
                </c:pt>
                <c:pt idx="808">
                  <c:v>37499</c:v>
                </c:pt>
                <c:pt idx="809">
                  <c:v>37722</c:v>
                </c:pt>
                <c:pt idx="810">
                  <c:v>37741</c:v>
                </c:pt>
                <c:pt idx="811">
                  <c:v>37773</c:v>
                </c:pt>
                <c:pt idx="812">
                  <c:v>37775</c:v>
                </c:pt>
                <c:pt idx="813">
                  <c:v>37796</c:v>
                </c:pt>
                <c:pt idx="814">
                  <c:v>37885</c:v>
                </c:pt>
                <c:pt idx="815">
                  <c:v>37963</c:v>
                </c:pt>
                <c:pt idx="816">
                  <c:v>37973</c:v>
                </c:pt>
                <c:pt idx="817">
                  <c:v>37975</c:v>
                </c:pt>
                <c:pt idx="818">
                  <c:v>37981</c:v>
                </c:pt>
                <c:pt idx="819">
                  <c:v>37991</c:v>
                </c:pt>
                <c:pt idx="820">
                  <c:v>38154</c:v>
                </c:pt>
                <c:pt idx="821">
                  <c:v>38162</c:v>
                </c:pt>
                <c:pt idx="822">
                  <c:v>38169</c:v>
                </c:pt>
                <c:pt idx="823">
                  <c:v>38185</c:v>
                </c:pt>
                <c:pt idx="824">
                  <c:v>38258</c:v>
                </c:pt>
                <c:pt idx="825">
                  <c:v>38306</c:v>
                </c:pt>
                <c:pt idx="826">
                  <c:v>38352</c:v>
                </c:pt>
                <c:pt idx="827">
                  <c:v>38356</c:v>
                </c:pt>
                <c:pt idx="828">
                  <c:v>38415</c:v>
                </c:pt>
                <c:pt idx="829">
                  <c:v>38449</c:v>
                </c:pt>
                <c:pt idx="830">
                  <c:v>38501</c:v>
                </c:pt>
                <c:pt idx="831">
                  <c:v>38531</c:v>
                </c:pt>
                <c:pt idx="832">
                  <c:v>38590</c:v>
                </c:pt>
                <c:pt idx="833">
                  <c:v>38617</c:v>
                </c:pt>
                <c:pt idx="834">
                  <c:v>38721</c:v>
                </c:pt>
                <c:pt idx="835">
                  <c:v>38723</c:v>
                </c:pt>
                <c:pt idx="836">
                  <c:v>38786</c:v>
                </c:pt>
                <c:pt idx="837">
                  <c:v>38843</c:v>
                </c:pt>
                <c:pt idx="838">
                  <c:v>38917</c:v>
                </c:pt>
                <c:pt idx="839">
                  <c:v>38925</c:v>
                </c:pt>
                <c:pt idx="840">
                  <c:v>38939</c:v>
                </c:pt>
                <c:pt idx="841">
                  <c:v>38974</c:v>
                </c:pt>
                <c:pt idx="842">
                  <c:v>39011</c:v>
                </c:pt>
                <c:pt idx="843">
                  <c:v>39018</c:v>
                </c:pt>
                <c:pt idx="844">
                  <c:v>39094</c:v>
                </c:pt>
                <c:pt idx="845">
                  <c:v>39113</c:v>
                </c:pt>
                <c:pt idx="846">
                  <c:v>39163</c:v>
                </c:pt>
                <c:pt idx="847">
                  <c:v>39182</c:v>
                </c:pt>
                <c:pt idx="848">
                  <c:v>39184</c:v>
                </c:pt>
                <c:pt idx="849">
                  <c:v>39224</c:v>
                </c:pt>
                <c:pt idx="850">
                  <c:v>39265</c:v>
                </c:pt>
                <c:pt idx="851">
                  <c:v>39284</c:v>
                </c:pt>
                <c:pt idx="852">
                  <c:v>39347</c:v>
                </c:pt>
                <c:pt idx="853">
                  <c:v>39370</c:v>
                </c:pt>
                <c:pt idx="854">
                  <c:v>39430</c:v>
                </c:pt>
                <c:pt idx="855">
                  <c:v>39435</c:v>
                </c:pt>
                <c:pt idx="856">
                  <c:v>39466</c:v>
                </c:pt>
                <c:pt idx="857">
                  <c:v>39527</c:v>
                </c:pt>
                <c:pt idx="858">
                  <c:v>39546</c:v>
                </c:pt>
                <c:pt idx="859">
                  <c:v>39640</c:v>
                </c:pt>
                <c:pt idx="860">
                  <c:v>39720</c:v>
                </c:pt>
                <c:pt idx="861">
                  <c:v>39722</c:v>
                </c:pt>
                <c:pt idx="862">
                  <c:v>39746</c:v>
                </c:pt>
                <c:pt idx="863">
                  <c:v>39764</c:v>
                </c:pt>
                <c:pt idx="864">
                  <c:v>39909</c:v>
                </c:pt>
                <c:pt idx="865">
                  <c:v>39939</c:v>
                </c:pt>
                <c:pt idx="866">
                  <c:v>40102</c:v>
                </c:pt>
                <c:pt idx="867">
                  <c:v>40183</c:v>
                </c:pt>
                <c:pt idx="868">
                  <c:v>40223</c:v>
                </c:pt>
                <c:pt idx="869">
                  <c:v>40273</c:v>
                </c:pt>
                <c:pt idx="870">
                  <c:v>40277</c:v>
                </c:pt>
                <c:pt idx="871">
                  <c:v>40369</c:v>
                </c:pt>
                <c:pt idx="872">
                  <c:v>40385</c:v>
                </c:pt>
                <c:pt idx="873">
                  <c:v>40449</c:v>
                </c:pt>
                <c:pt idx="874">
                  <c:v>40465</c:v>
                </c:pt>
                <c:pt idx="875">
                  <c:v>40484</c:v>
                </c:pt>
                <c:pt idx="876">
                  <c:v>40652</c:v>
                </c:pt>
                <c:pt idx="877">
                  <c:v>40719</c:v>
                </c:pt>
                <c:pt idx="878">
                  <c:v>40721</c:v>
                </c:pt>
                <c:pt idx="879">
                  <c:v>40726</c:v>
                </c:pt>
                <c:pt idx="880">
                  <c:v>40771</c:v>
                </c:pt>
                <c:pt idx="881">
                  <c:v>40808</c:v>
                </c:pt>
                <c:pt idx="882">
                  <c:v>40844</c:v>
                </c:pt>
                <c:pt idx="883">
                  <c:v>40944</c:v>
                </c:pt>
                <c:pt idx="884">
                  <c:v>41012</c:v>
                </c:pt>
                <c:pt idx="885">
                  <c:v>41085</c:v>
                </c:pt>
                <c:pt idx="886">
                  <c:v>41106</c:v>
                </c:pt>
                <c:pt idx="887">
                  <c:v>41182</c:v>
                </c:pt>
                <c:pt idx="888">
                  <c:v>41230</c:v>
                </c:pt>
                <c:pt idx="889">
                  <c:v>41352</c:v>
                </c:pt>
                <c:pt idx="890">
                  <c:v>41354</c:v>
                </c:pt>
                <c:pt idx="891">
                  <c:v>41368</c:v>
                </c:pt>
                <c:pt idx="892">
                  <c:v>41464</c:v>
                </c:pt>
                <c:pt idx="893">
                  <c:v>41483</c:v>
                </c:pt>
                <c:pt idx="894">
                  <c:v>41493</c:v>
                </c:pt>
                <c:pt idx="895">
                  <c:v>41551</c:v>
                </c:pt>
                <c:pt idx="896">
                  <c:v>41651</c:v>
                </c:pt>
                <c:pt idx="897">
                  <c:v>41666</c:v>
                </c:pt>
                <c:pt idx="898">
                  <c:v>41718</c:v>
                </c:pt>
                <c:pt idx="899">
                  <c:v>41720</c:v>
                </c:pt>
                <c:pt idx="900">
                  <c:v>41722</c:v>
                </c:pt>
                <c:pt idx="901">
                  <c:v>41797</c:v>
                </c:pt>
                <c:pt idx="902">
                  <c:v>41800</c:v>
                </c:pt>
                <c:pt idx="903">
                  <c:v>41902</c:v>
                </c:pt>
                <c:pt idx="904">
                  <c:v>41988</c:v>
                </c:pt>
                <c:pt idx="905">
                  <c:v>42181</c:v>
                </c:pt>
                <c:pt idx="906">
                  <c:v>42246</c:v>
                </c:pt>
                <c:pt idx="907">
                  <c:v>42247</c:v>
                </c:pt>
                <c:pt idx="908">
                  <c:v>42253</c:v>
                </c:pt>
                <c:pt idx="909">
                  <c:v>42284</c:v>
                </c:pt>
                <c:pt idx="910">
                  <c:v>42313</c:v>
                </c:pt>
                <c:pt idx="911">
                  <c:v>42378</c:v>
                </c:pt>
                <c:pt idx="912">
                  <c:v>42509</c:v>
                </c:pt>
                <c:pt idx="913">
                  <c:v>42550</c:v>
                </c:pt>
                <c:pt idx="914">
                  <c:v>42558</c:v>
                </c:pt>
                <c:pt idx="915">
                  <c:v>42631</c:v>
                </c:pt>
                <c:pt idx="916">
                  <c:v>42646</c:v>
                </c:pt>
                <c:pt idx="917">
                  <c:v>42665</c:v>
                </c:pt>
                <c:pt idx="918">
                  <c:v>42719</c:v>
                </c:pt>
                <c:pt idx="919">
                  <c:v>42731</c:v>
                </c:pt>
                <c:pt idx="920">
                  <c:v>42746</c:v>
                </c:pt>
                <c:pt idx="921">
                  <c:v>42783</c:v>
                </c:pt>
                <c:pt idx="922">
                  <c:v>42799</c:v>
                </c:pt>
                <c:pt idx="923">
                  <c:v>42837</c:v>
                </c:pt>
                <c:pt idx="924">
                  <c:v>42844</c:v>
                </c:pt>
                <c:pt idx="925">
                  <c:v>42898</c:v>
                </c:pt>
                <c:pt idx="926">
                  <c:v>42920</c:v>
                </c:pt>
                <c:pt idx="927">
                  <c:v>42958</c:v>
                </c:pt>
                <c:pt idx="928">
                  <c:v>42962</c:v>
                </c:pt>
                <c:pt idx="929">
                  <c:v>43005</c:v>
                </c:pt>
                <c:pt idx="930">
                  <c:v>43025</c:v>
                </c:pt>
                <c:pt idx="931">
                  <c:v>43066</c:v>
                </c:pt>
                <c:pt idx="932">
                  <c:v>43080</c:v>
                </c:pt>
                <c:pt idx="933">
                  <c:v>43180</c:v>
                </c:pt>
                <c:pt idx="934">
                  <c:v>43186</c:v>
                </c:pt>
                <c:pt idx="935">
                  <c:v>43204</c:v>
                </c:pt>
                <c:pt idx="936">
                  <c:v>43241</c:v>
                </c:pt>
                <c:pt idx="937">
                  <c:v>43274</c:v>
                </c:pt>
                <c:pt idx="938">
                  <c:v>43347</c:v>
                </c:pt>
                <c:pt idx="939">
                  <c:v>43387</c:v>
                </c:pt>
                <c:pt idx="940">
                  <c:v>43393</c:v>
                </c:pt>
                <c:pt idx="941">
                  <c:v>43425</c:v>
                </c:pt>
                <c:pt idx="942">
                  <c:v>43476</c:v>
                </c:pt>
                <c:pt idx="943">
                  <c:v>43487</c:v>
                </c:pt>
                <c:pt idx="944">
                  <c:v>43549</c:v>
                </c:pt>
                <c:pt idx="945">
                  <c:v>43551</c:v>
                </c:pt>
                <c:pt idx="946">
                  <c:v>43595</c:v>
                </c:pt>
                <c:pt idx="947">
                  <c:v>43627</c:v>
                </c:pt>
                <c:pt idx="948">
                  <c:v>43636</c:v>
                </c:pt>
                <c:pt idx="949">
                  <c:v>43683</c:v>
                </c:pt>
                <c:pt idx="950">
                  <c:v>43717</c:v>
                </c:pt>
                <c:pt idx="951">
                  <c:v>43731</c:v>
                </c:pt>
                <c:pt idx="952">
                  <c:v>43779</c:v>
                </c:pt>
                <c:pt idx="953">
                  <c:v>43798</c:v>
                </c:pt>
                <c:pt idx="954">
                  <c:v>43808</c:v>
                </c:pt>
                <c:pt idx="955">
                  <c:v>43847</c:v>
                </c:pt>
                <c:pt idx="956">
                  <c:v>43854</c:v>
                </c:pt>
                <c:pt idx="957">
                  <c:v>43876</c:v>
                </c:pt>
                <c:pt idx="958">
                  <c:v>43882</c:v>
                </c:pt>
                <c:pt idx="959">
                  <c:v>43929</c:v>
                </c:pt>
                <c:pt idx="960">
                  <c:v>43969</c:v>
                </c:pt>
                <c:pt idx="961">
                  <c:v>43999</c:v>
                </c:pt>
                <c:pt idx="962">
                  <c:v>44016</c:v>
                </c:pt>
                <c:pt idx="963">
                  <c:v>44022</c:v>
                </c:pt>
                <c:pt idx="964">
                  <c:v>44024</c:v>
                </c:pt>
                <c:pt idx="965">
                  <c:v>44047</c:v>
                </c:pt>
                <c:pt idx="966">
                  <c:v>44050</c:v>
                </c:pt>
                <c:pt idx="967">
                  <c:v>44126</c:v>
                </c:pt>
                <c:pt idx="968">
                  <c:v>44159</c:v>
                </c:pt>
                <c:pt idx="969">
                  <c:v>44168</c:v>
                </c:pt>
                <c:pt idx="970">
                  <c:v>44179</c:v>
                </c:pt>
                <c:pt idx="971">
                  <c:v>44240</c:v>
                </c:pt>
                <c:pt idx="972">
                  <c:v>44265</c:v>
                </c:pt>
                <c:pt idx="973">
                  <c:v>44280</c:v>
                </c:pt>
                <c:pt idx="974">
                  <c:v>44302</c:v>
                </c:pt>
                <c:pt idx="975">
                  <c:v>44303</c:v>
                </c:pt>
                <c:pt idx="976">
                  <c:v>44340</c:v>
                </c:pt>
                <c:pt idx="977">
                  <c:v>44357</c:v>
                </c:pt>
                <c:pt idx="978">
                  <c:v>44467</c:v>
                </c:pt>
                <c:pt idx="979">
                  <c:v>44470</c:v>
                </c:pt>
                <c:pt idx="980">
                  <c:v>44498</c:v>
                </c:pt>
                <c:pt idx="981">
                  <c:v>44539</c:v>
                </c:pt>
                <c:pt idx="982">
                  <c:v>44552</c:v>
                </c:pt>
                <c:pt idx="983">
                  <c:v>44613</c:v>
                </c:pt>
                <c:pt idx="984">
                  <c:v>44649</c:v>
                </c:pt>
                <c:pt idx="985">
                  <c:v>44729</c:v>
                </c:pt>
                <c:pt idx="986">
                  <c:v>44762</c:v>
                </c:pt>
                <c:pt idx="987">
                  <c:v>44797</c:v>
                </c:pt>
                <c:pt idx="988">
                  <c:v>44802</c:v>
                </c:pt>
                <c:pt idx="989">
                  <c:v>44836</c:v>
                </c:pt>
                <c:pt idx="990">
                  <c:v>44853</c:v>
                </c:pt>
                <c:pt idx="991">
                  <c:v>44881</c:v>
                </c:pt>
                <c:pt idx="992">
                  <c:v>44991</c:v>
                </c:pt>
                <c:pt idx="993">
                  <c:v>45023</c:v>
                </c:pt>
                <c:pt idx="994">
                  <c:v>45042</c:v>
                </c:pt>
                <c:pt idx="995">
                  <c:v>45068</c:v>
                </c:pt>
                <c:pt idx="996">
                  <c:v>45161</c:v>
                </c:pt>
                <c:pt idx="997">
                  <c:v>45177</c:v>
                </c:pt>
                <c:pt idx="998">
                  <c:v>45242</c:v>
                </c:pt>
                <c:pt idx="999">
                  <c:v>45264</c:v>
                </c:pt>
                <c:pt idx="1000">
                  <c:v>45279</c:v>
                </c:pt>
                <c:pt idx="1001">
                  <c:v>45294</c:v>
                </c:pt>
                <c:pt idx="1002">
                  <c:v>45299</c:v>
                </c:pt>
                <c:pt idx="1003">
                  <c:v>45374</c:v>
                </c:pt>
                <c:pt idx="1004">
                  <c:v>45397</c:v>
                </c:pt>
                <c:pt idx="1005">
                  <c:v>45428</c:v>
                </c:pt>
                <c:pt idx="1006">
                  <c:v>45456</c:v>
                </c:pt>
                <c:pt idx="1007">
                  <c:v>45468</c:v>
                </c:pt>
                <c:pt idx="1008">
                  <c:v>45469</c:v>
                </c:pt>
                <c:pt idx="1009">
                  <c:v>45516</c:v>
                </c:pt>
                <c:pt idx="1010">
                  <c:v>45536</c:v>
                </c:pt>
                <c:pt idx="1011">
                  <c:v>45565</c:v>
                </c:pt>
                <c:pt idx="1012">
                  <c:v>45598</c:v>
                </c:pt>
                <c:pt idx="1013">
                  <c:v>45619</c:v>
                </c:pt>
                <c:pt idx="1014">
                  <c:v>45621</c:v>
                </c:pt>
                <c:pt idx="1015">
                  <c:v>45654</c:v>
                </c:pt>
                <c:pt idx="1016">
                  <c:v>45683</c:v>
                </c:pt>
                <c:pt idx="1017">
                  <c:v>45708</c:v>
                </c:pt>
                <c:pt idx="1018">
                  <c:v>45731</c:v>
                </c:pt>
                <c:pt idx="1019">
                  <c:v>45742</c:v>
                </c:pt>
                <c:pt idx="1020">
                  <c:v>45792</c:v>
                </c:pt>
                <c:pt idx="1021">
                  <c:v>45796</c:v>
                </c:pt>
                <c:pt idx="1022">
                  <c:v>45805</c:v>
                </c:pt>
                <c:pt idx="1023">
                  <c:v>45810</c:v>
                </c:pt>
                <c:pt idx="1024">
                  <c:v>45830</c:v>
                </c:pt>
                <c:pt idx="1025">
                  <c:v>45872</c:v>
                </c:pt>
                <c:pt idx="1026">
                  <c:v>45891</c:v>
                </c:pt>
                <c:pt idx="1027">
                  <c:v>45908</c:v>
                </c:pt>
                <c:pt idx="1028">
                  <c:v>45916</c:v>
                </c:pt>
                <c:pt idx="1029">
                  <c:v>45947</c:v>
                </c:pt>
                <c:pt idx="1030">
                  <c:v>45951</c:v>
                </c:pt>
                <c:pt idx="1031">
                  <c:v>45972</c:v>
                </c:pt>
                <c:pt idx="1032">
                  <c:v>46004</c:v>
                </c:pt>
                <c:pt idx="1033">
                  <c:v>46022</c:v>
                </c:pt>
                <c:pt idx="1034">
                  <c:v>46038</c:v>
                </c:pt>
                <c:pt idx="1035">
                  <c:v>46055</c:v>
                </c:pt>
                <c:pt idx="1036">
                  <c:v>46086</c:v>
                </c:pt>
                <c:pt idx="1037">
                  <c:v>46117</c:v>
                </c:pt>
                <c:pt idx="1038">
                  <c:v>46160</c:v>
                </c:pt>
                <c:pt idx="1039">
                  <c:v>46163</c:v>
                </c:pt>
                <c:pt idx="1040">
                  <c:v>46166</c:v>
                </c:pt>
                <c:pt idx="1041">
                  <c:v>46169</c:v>
                </c:pt>
                <c:pt idx="1042">
                  <c:v>46196</c:v>
                </c:pt>
                <c:pt idx="1043">
                  <c:v>46245</c:v>
                </c:pt>
                <c:pt idx="1044">
                  <c:v>46253</c:v>
                </c:pt>
                <c:pt idx="1045">
                  <c:v>46255</c:v>
                </c:pt>
                <c:pt idx="1046">
                  <c:v>46263</c:v>
                </c:pt>
                <c:pt idx="1047">
                  <c:v>46278</c:v>
                </c:pt>
                <c:pt idx="1048">
                  <c:v>46334</c:v>
                </c:pt>
                <c:pt idx="1049">
                  <c:v>46339</c:v>
                </c:pt>
                <c:pt idx="1050">
                  <c:v>46343</c:v>
                </c:pt>
                <c:pt idx="1051">
                  <c:v>46351</c:v>
                </c:pt>
                <c:pt idx="1052">
                  <c:v>46416</c:v>
                </c:pt>
                <c:pt idx="1053">
                  <c:v>46418</c:v>
                </c:pt>
                <c:pt idx="1054">
                  <c:v>46423</c:v>
                </c:pt>
                <c:pt idx="1055">
                  <c:v>46430</c:v>
                </c:pt>
                <c:pt idx="1056">
                  <c:v>46468</c:v>
                </c:pt>
                <c:pt idx="1057">
                  <c:v>46493</c:v>
                </c:pt>
                <c:pt idx="1058">
                  <c:v>46495</c:v>
                </c:pt>
                <c:pt idx="1059">
                  <c:v>46508</c:v>
                </c:pt>
                <c:pt idx="1060">
                  <c:v>46509</c:v>
                </c:pt>
                <c:pt idx="1061">
                  <c:v>46553</c:v>
                </c:pt>
                <c:pt idx="1062">
                  <c:v>46573</c:v>
                </c:pt>
                <c:pt idx="1063">
                  <c:v>46588</c:v>
                </c:pt>
                <c:pt idx="1064">
                  <c:v>46607</c:v>
                </c:pt>
                <c:pt idx="1065">
                  <c:v>46638</c:v>
                </c:pt>
                <c:pt idx="1066">
                  <c:v>46640</c:v>
                </c:pt>
                <c:pt idx="1067">
                  <c:v>46649</c:v>
                </c:pt>
                <c:pt idx="1068">
                  <c:v>46658</c:v>
                </c:pt>
                <c:pt idx="1069">
                  <c:v>46672</c:v>
                </c:pt>
                <c:pt idx="1070">
                  <c:v>46680</c:v>
                </c:pt>
                <c:pt idx="1071">
                  <c:v>46722</c:v>
                </c:pt>
                <c:pt idx="1072">
                  <c:v>46725</c:v>
                </c:pt>
                <c:pt idx="1073">
                  <c:v>46728</c:v>
                </c:pt>
                <c:pt idx="1074">
                  <c:v>46761</c:v>
                </c:pt>
                <c:pt idx="1075">
                  <c:v>46765</c:v>
                </c:pt>
                <c:pt idx="1076">
                  <c:v>46800</c:v>
                </c:pt>
                <c:pt idx="1077">
                  <c:v>46842</c:v>
                </c:pt>
                <c:pt idx="1078">
                  <c:v>46847</c:v>
                </c:pt>
                <c:pt idx="1079">
                  <c:v>46851</c:v>
                </c:pt>
                <c:pt idx="1080">
                  <c:v>46878</c:v>
                </c:pt>
                <c:pt idx="1081">
                  <c:v>46879</c:v>
                </c:pt>
                <c:pt idx="1082">
                  <c:v>46898</c:v>
                </c:pt>
                <c:pt idx="1083">
                  <c:v>46907</c:v>
                </c:pt>
                <c:pt idx="1084">
                  <c:v>46951</c:v>
                </c:pt>
                <c:pt idx="1085">
                  <c:v>46953</c:v>
                </c:pt>
                <c:pt idx="1086">
                  <c:v>46962</c:v>
                </c:pt>
                <c:pt idx="1087">
                  <c:v>47021</c:v>
                </c:pt>
                <c:pt idx="1088">
                  <c:v>47033</c:v>
                </c:pt>
                <c:pt idx="1089">
                  <c:v>47045</c:v>
                </c:pt>
                <c:pt idx="1090">
                  <c:v>47050</c:v>
                </c:pt>
                <c:pt idx="1091">
                  <c:v>47086</c:v>
                </c:pt>
                <c:pt idx="1092">
                  <c:v>47103</c:v>
                </c:pt>
                <c:pt idx="1093">
                  <c:v>47110</c:v>
                </c:pt>
                <c:pt idx="1094">
                  <c:v>47127</c:v>
                </c:pt>
                <c:pt idx="1095">
                  <c:v>47153</c:v>
                </c:pt>
                <c:pt idx="1096">
                  <c:v>47156</c:v>
                </c:pt>
                <c:pt idx="1097">
                  <c:v>47157</c:v>
                </c:pt>
                <c:pt idx="1098">
                  <c:v>47159</c:v>
                </c:pt>
                <c:pt idx="1099">
                  <c:v>47172</c:v>
                </c:pt>
                <c:pt idx="1100">
                  <c:v>47184</c:v>
                </c:pt>
                <c:pt idx="1101">
                  <c:v>47186</c:v>
                </c:pt>
                <c:pt idx="1102">
                  <c:v>47247</c:v>
                </c:pt>
                <c:pt idx="1103">
                  <c:v>47248</c:v>
                </c:pt>
                <c:pt idx="1104">
                  <c:v>47252</c:v>
                </c:pt>
                <c:pt idx="1105">
                  <c:v>47259</c:v>
                </c:pt>
                <c:pt idx="1106">
                  <c:v>47266</c:v>
                </c:pt>
                <c:pt idx="1107">
                  <c:v>47282</c:v>
                </c:pt>
                <c:pt idx="1108">
                  <c:v>47331</c:v>
                </c:pt>
                <c:pt idx="1109">
                  <c:v>47333</c:v>
                </c:pt>
                <c:pt idx="1110">
                  <c:v>47350</c:v>
                </c:pt>
                <c:pt idx="1111">
                  <c:v>47359</c:v>
                </c:pt>
                <c:pt idx="1112">
                  <c:v>47396</c:v>
                </c:pt>
                <c:pt idx="1113">
                  <c:v>47407</c:v>
                </c:pt>
                <c:pt idx="1114">
                  <c:v>47408</c:v>
                </c:pt>
                <c:pt idx="1115">
                  <c:v>47416</c:v>
                </c:pt>
                <c:pt idx="1116">
                  <c:v>47436</c:v>
                </c:pt>
                <c:pt idx="1117">
                  <c:v>47482</c:v>
                </c:pt>
                <c:pt idx="1118">
                  <c:v>47491</c:v>
                </c:pt>
                <c:pt idx="1119">
                  <c:v>47503</c:v>
                </c:pt>
                <c:pt idx="1120">
                  <c:v>47528</c:v>
                </c:pt>
                <c:pt idx="1121">
                  <c:v>47555</c:v>
                </c:pt>
                <c:pt idx="1122">
                  <c:v>47570</c:v>
                </c:pt>
                <c:pt idx="1123">
                  <c:v>47571</c:v>
                </c:pt>
                <c:pt idx="1124">
                  <c:v>47617</c:v>
                </c:pt>
                <c:pt idx="1125">
                  <c:v>47631</c:v>
                </c:pt>
                <c:pt idx="1126">
                  <c:v>47632</c:v>
                </c:pt>
                <c:pt idx="1127">
                  <c:v>47635</c:v>
                </c:pt>
                <c:pt idx="1128">
                  <c:v>47649</c:v>
                </c:pt>
                <c:pt idx="1129">
                  <c:v>47704</c:v>
                </c:pt>
                <c:pt idx="1130">
                  <c:v>47705</c:v>
                </c:pt>
                <c:pt idx="1131">
                  <c:v>47708</c:v>
                </c:pt>
                <c:pt idx="1132">
                  <c:v>47738</c:v>
                </c:pt>
                <c:pt idx="1133">
                  <c:v>47764</c:v>
                </c:pt>
                <c:pt idx="1134">
                  <c:v>47782</c:v>
                </c:pt>
                <c:pt idx="1135">
                  <c:v>47791</c:v>
                </c:pt>
                <c:pt idx="1136">
                  <c:v>47860</c:v>
                </c:pt>
                <c:pt idx="1137">
                  <c:v>47873</c:v>
                </c:pt>
                <c:pt idx="1138">
                  <c:v>47878</c:v>
                </c:pt>
                <c:pt idx="1139">
                  <c:v>47895</c:v>
                </c:pt>
                <c:pt idx="1140">
                  <c:v>47904</c:v>
                </c:pt>
                <c:pt idx="1141">
                  <c:v>47915</c:v>
                </c:pt>
                <c:pt idx="1142">
                  <c:v>47989</c:v>
                </c:pt>
                <c:pt idx="1143">
                  <c:v>47998</c:v>
                </c:pt>
                <c:pt idx="1144">
                  <c:v>48020</c:v>
                </c:pt>
                <c:pt idx="1145">
                  <c:v>48059</c:v>
                </c:pt>
                <c:pt idx="1146">
                  <c:v>48062</c:v>
                </c:pt>
                <c:pt idx="1147">
                  <c:v>48092</c:v>
                </c:pt>
                <c:pt idx="1148">
                  <c:v>48094</c:v>
                </c:pt>
                <c:pt idx="1149">
                  <c:v>48122</c:v>
                </c:pt>
                <c:pt idx="1150">
                  <c:v>48135</c:v>
                </c:pt>
                <c:pt idx="1151">
                  <c:v>48155</c:v>
                </c:pt>
                <c:pt idx="1152">
                  <c:v>48174</c:v>
                </c:pt>
                <c:pt idx="1153">
                  <c:v>48177</c:v>
                </c:pt>
                <c:pt idx="1154">
                  <c:v>48197</c:v>
                </c:pt>
                <c:pt idx="1155">
                  <c:v>48209</c:v>
                </c:pt>
                <c:pt idx="1156">
                  <c:v>48224</c:v>
                </c:pt>
                <c:pt idx="1157">
                  <c:v>48252</c:v>
                </c:pt>
                <c:pt idx="1158">
                  <c:v>48270</c:v>
                </c:pt>
                <c:pt idx="1159">
                  <c:v>48278</c:v>
                </c:pt>
                <c:pt idx="1160">
                  <c:v>48330</c:v>
                </c:pt>
                <c:pt idx="1161">
                  <c:v>48346</c:v>
                </c:pt>
                <c:pt idx="1162">
                  <c:v>48365</c:v>
                </c:pt>
                <c:pt idx="1163">
                  <c:v>48399</c:v>
                </c:pt>
                <c:pt idx="1164">
                  <c:v>48407</c:v>
                </c:pt>
                <c:pt idx="1165">
                  <c:v>48413</c:v>
                </c:pt>
                <c:pt idx="1166">
                  <c:v>48440</c:v>
                </c:pt>
                <c:pt idx="1167">
                  <c:v>48500</c:v>
                </c:pt>
                <c:pt idx="1168">
                  <c:v>48517</c:v>
                </c:pt>
                <c:pt idx="1169">
                  <c:v>48569</c:v>
                </c:pt>
                <c:pt idx="1170">
                  <c:v>48582</c:v>
                </c:pt>
                <c:pt idx="1171">
                  <c:v>48594</c:v>
                </c:pt>
                <c:pt idx="1172">
                  <c:v>48631</c:v>
                </c:pt>
                <c:pt idx="1173">
                  <c:v>48677</c:v>
                </c:pt>
                <c:pt idx="1174">
                  <c:v>48719</c:v>
                </c:pt>
                <c:pt idx="1175">
                  <c:v>48741</c:v>
                </c:pt>
                <c:pt idx="1176">
                  <c:v>48764</c:v>
                </c:pt>
                <c:pt idx="1177">
                  <c:v>48766</c:v>
                </c:pt>
                <c:pt idx="1178">
                  <c:v>48857</c:v>
                </c:pt>
                <c:pt idx="1179">
                  <c:v>48877</c:v>
                </c:pt>
                <c:pt idx="1180">
                  <c:v>48937</c:v>
                </c:pt>
                <c:pt idx="1181">
                  <c:v>48983</c:v>
                </c:pt>
                <c:pt idx="1182">
                  <c:v>49017</c:v>
                </c:pt>
                <c:pt idx="1183">
                  <c:v>49019</c:v>
                </c:pt>
                <c:pt idx="1184">
                  <c:v>49092</c:v>
                </c:pt>
                <c:pt idx="1185">
                  <c:v>49111</c:v>
                </c:pt>
                <c:pt idx="1186">
                  <c:v>49154</c:v>
                </c:pt>
                <c:pt idx="1187">
                  <c:v>49162</c:v>
                </c:pt>
                <c:pt idx="1188">
                  <c:v>49167</c:v>
                </c:pt>
                <c:pt idx="1189">
                  <c:v>49193</c:v>
                </c:pt>
                <c:pt idx="1190">
                  <c:v>49200</c:v>
                </c:pt>
                <c:pt idx="1191">
                  <c:v>49310</c:v>
                </c:pt>
                <c:pt idx="1192">
                  <c:v>49317</c:v>
                </c:pt>
                <c:pt idx="1193">
                  <c:v>49345</c:v>
                </c:pt>
                <c:pt idx="1194">
                  <c:v>49385</c:v>
                </c:pt>
                <c:pt idx="1195">
                  <c:v>49396</c:v>
                </c:pt>
                <c:pt idx="1196">
                  <c:v>49471</c:v>
                </c:pt>
                <c:pt idx="1197">
                  <c:v>49483</c:v>
                </c:pt>
                <c:pt idx="1198">
                  <c:v>49544</c:v>
                </c:pt>
                <c:pt idx="1199">
                  <c:v>49568</c:v>
                </c:pt>
                <c:pt idx="1200">
                  <c:v>49590</c:v>
                </c:pt>
                <c:pt idx="1201">
                  <c:v>49605</c:v>
                </c:pt>
                <c:pt idx="1202">
                  <c:v>49620</c:v>
                </c:pt>
                <c:pt idx="1203">
                  <c:v>49630</c:v>
                </c:pt>
                <c:pt idx="1204">
                  <c:v>49683</c:v>
                </c:pt>
                <c:pt idx="1205">
                  <c:v>49694</c:v>
                </c:pt>
                <c:pt idx="1206">
                  <c:v>49719</c:v>
                </c:pt>
                <c:pt idx="1207">
                  <c:v>49763</c:v>
                </c:pt>
                <c:pt idx="1208">
                  <c:v>49766</c:v>
                </c:pt>
                <c:pt idx="1209">
                  <c:v>49769</c:v>
                </c:pt>
                <c:pt idx="1210">
                  <c:v>49814</c:v>
                </c:pt>
                <c:pt idx="1211">
                  <c:v>49844</c:v>
                </c:pt>
                <c:pt idx="1212">
                  <c:v>49845</c:v>
                </c:pt>
                <c:pt idx="1213">
                  <c:v>49867</c:v>
                </c:pt>
                <c:pt idx="1214">
                  <c:v>49921</c:v>
                </c:pt>
                <c:pt idx="1215">
                  <c:v>49957</c:v>
                </c:pt>
                <c:pt idx="1216">
                  <c:v>49982</c:v>
                </c:pt>
                <c:pt idx="1217">
                  <c:v>49996</c:v>
                </c:pt>
                <c:pt idx="1218">
                  <c:v>49998</c:v>
                </c:pt>
                <c:pt idx="1219">
                  <c:v>50006</c:v>
                </c:pt>
                <c:pt idx="1220">
                  <c:v>50043</c:v>
                </c:pt>
                <c:pt idx="1221">
                  <c:v>50070</c:v>
                </c:pt>
                <c:pt idx="1222">
                  <c:v>50073</c:v>
                </c:pt>
                <c:pt idx="1223">
                  <c:v>50082</c:v>
                </c:pt>
                <c:pt idx="1224">
                  <c:v>50136</c:v>
                </c:pt>
                <c:pt idx="1225">
                  <c:v>50149</c:v>
                </c:pt>
                <c:pt idx="1226">
                  <c:v>50161</c:v>
                </c:pt>
                <c:pt idx="1227">
                  <c:v>50186</c:v>
                </c:pt>
                <c:pt idx="1228">
                  <c:v>50224</c:v>
                </c:pt>
                <c:pt idx="1229">
                  <c:v>50248</c:v>
                </c:pt>
                <c:pt idx="1230">
                  <c:v>50254</c:v>
                </c:pt>
                <c:pt idx="1231">
                  <c:v>50262</c:v>
                </c:pt>
                <c:pt idx="1232">
                  <c:v>50296</c:v>
                </c:pt>
                <c:pt idx="1233">
                  <c:v>50335</c:v>
                </c:pt>
                <c:pt idx="1234">
                  <c:v>50344</c:v>
                </c:pt>
                <c:pt idx="1235">
                  <c:v>50366</c:v>
                </c:pt>
                <c:pt idx="1236">
                  <c:v>50373</c:v>
                </c:pt>
                <c:pt idx="1237">
                  <c:v>50392</c:v>
                </c:pt>
                <c:pt idx="1238">
                  <c:v>50408</c:v>
                </c:pt>
                <c:pt idx="1239">
                  <c:v>50437</c:v>
                </c:pt>
                <c:pt idx="1240">
                  <c:v>50447</c:v>
                </c:pt>
                <c:pt idx="1241">
                  <c:v>50469</c:v>
                </c:pt>
                <c:pt idx="1242">
                  <c:v>50484</c:v>
                </c:pt>
                <c:pt idx="1243">
                  <c:v>50485</c:v>
                </c:pt>
                <c:pt idx="1244">
                  <c:v>50508</c:v>
                </c:pt>
                <c:pt idx="1245">
                  <c:v>50527</c:v>
                </c:pt>
                <c:pt idx="1246">
                  <c:v>50561</c:v>
                </c:pt>
                <c:pt idx="1247">
                  <c:v>50588</c:v>
                </c:pt>
                <c:pt idx="1248">
                  <c:v>50600</c:v>
                </c:pt>
                <c:pt idx="1249">
                  <c:v>50603</c:v>
                </c:pt>
                <c:pt idx="1250">
                  <c:v>50629</c:v>
                </c:pt>
                <c:pt idx="1251">
                  <c:v>50640</c:v>
                </c:pt>
                <c:pt idx="1252">
                  <c:v>50663</c:v>
                </c:pt>
                <c:pt idx="1253">
                  <c:v>50682</c:v>
                </c:pt>
                <c:pt idx="1254">
                  <c:v>50684</c:v>
                </c:pt>
                <c:pt idx="1255">
                  <c:v>50698</c:v>
                </c:pt>
                <c:pt idx="1256">
                  <c:v>50713</c:v>
                </c:pt>
                <c:pt idx="1257">
                  <c:v>50761</c:v>
                </c:pt>
                <c:pt idx="1258">
                  <c:v>50788</c:v>
                </c:pt>
                <c:pt idx="1259">
                  <c:v>50792</c:v>
                </c:pt>
                <c:pt idx="1260">
                  <c:v>50794</c:v>
                </c:pt>
                <c:pt idx="1261">
                  <c:v>50841</c:v>
                </c:pt>
                <c:pt idx="1262">
                  <c:v>50859</c:v>
                </c:pt>
                <c:pt idx="1263">
                  <c:v>50863</c:v>
                </c:pt>
                <c:pt idx="1264">
                  <c:v>50886</c:v>
                </c:pt>
                <c:pt idx="1265">
                  <c:v>50917</c:v>
                </c:pt>
                <c:pt idx="1266">
                  <c:v>50930</c:v>
                </c:pt>
                <c:pt idx="1267">
                  <c:v>50935</c:v>
                </c:pt>
                <c:pt idx="1268">
                  <c:v>50969</c:v>
                </c:pt>
                <c:pt idx="1269">
                  <c:v>50981</c:v>
                </c:pt>
                <c:pt idx="1270">
                  <c:v>51001</c:v>
                </c:pt>
                <c:pt idx="1271">
                  <c:v>51002</c:v>
                </c:pt>
                <c:pt idx="1272">
                  <c:v>51014</c:v>
                </c:pt>
                <c:pt idx="1273">
                  <c:v>51025</c:v>
                </c:pt>
                <c:pt idx="1274">
                  <c:v>51050</c:v>
                </c:pt>
                <c:pt idx="1275">
                  <c:v>51083</c:v>
                </c:pt>
                <c:pt idx="1276">
                  <c:v>51089</c:v>
                </c:pt>
                <c:pt idx="1277">
                  <c:v>51109</c:v>
                </c:pt>
                <c:pt idx="1278">
                  <c:v>51118</c:v>
                </c:pt>
                <c:pt idx="1279">
                  <c:v>51134</c:v>
                </c:pt>
                <c:pt idx="1280">
                  <c:v>51138</c:v>
                </c:pt>
                <c:pt idx="1281">
                  <c:v>51160</c:v>
                </c:pt>
                <c:pt idx="1282">
                  <c:v>51166</c:v>
                </c:pt>
                <c:pt idx="1283">
                  <c:v>51180</c:v>
                </c:pt>
                <c:pt idx="1284">
                  <c:v>51218</c:v>
                </c:pt>
                <c:pt idx="1285">
                  <c:v>51220</c:v>
                </c:pt>
                <c:pt idx="1286">
                  <c:v>51238</c:v>
                </c:pt>
                <c:pt idx="1287">
                  <c:v>51247</c:v>
                </c:pt>
                <c:pt idx="1288">
                  <c:v>51251</c:v>
                </c:pt>
                <c:pt idx="1289">
                  <c:v>51300</c:v>
                </c:pt>
                <c:pt idx="1290">
                  <c:v>51314</c:v>
                </c:pt>
                <c:pt idx="1291">
                  <c:v>51321</c:v>
                </c:pt>
                <c:pt idx="1292">
                  <c:v>51341</c:v>
                </c:pt>
                <c:pt idx="1293">
                  <c:v>51343</c:v>
                </c:pt>
                <c:pt idx="1294">
                  <c:v>51366</c:v>
                </c:pt>
                <c:pt idx="1295">
                  <c:v>51377</c:v>
                </c:pt>
                <c:pt idx="1296">
                  <c:v>51387</c:v>
                </c:pt>
                <c:pt idx="1297">
                  <c:v>51391</c:v>
                </c:pt>
                <c:pt idx="1298">
                  <c:v>51456</c:v>
                </c:pt>
                <c:pt idx="1299">
                  <c:v>51461</c:v>
                </c:pt>
                <c:pt idx="1300">
                  <c:v>51465</c:v>
                </c:pt>
                <c:pt idx="1301">
                  <c:v>51466</c:v>
                </c:pt>
                <c:pt idx="1302">
                  <c:v>51500</c:v>
                </c:pt>
                <c:pt idx="1303">
                  <c:v>51529</c:v>
                </c:pt>
                <c:pt idx="1304">
                  <c:v>51534</c:v>
                </c:pt>
                <c:pt idx="1305">
                  <c:v>51570</c:v>
                </c:pt>
                <c:pt idx="1306">
                  <c:v>51591</c:v>
                </c:pt>
                <c:pt idx="1307">
                  <c:v>51594</c:v>
                </c:pt>
                <c:pt idx="1308">
                  <c:v>51609</c:v>
                </c:pt>
                <c:pt idx="1309">
                  <c:v>51613</c:v>
                </c:pt>
                <c:pt idx="1310">
                  <c:v>51628</c:v>
                </c:pt>
                <c:pt idx="1311">
                  <c:v>51640</c:v>
                </c:pt>
                <c:pt idx="1312">
                  <c:v>51645</c:v>
                </c:pt>
                <c:pt idx="1313">
                  <c:v>51676</c:v>
                </c:pt>
                <c:pt idx="1314">
                  <c:v>51683</c:v>
                </c:pt>
                <c:pt idx="1315">
                  <c:v>51718</c:v>
                </c:pt>
                <c:pt idx="1316">
                  <c:v>51725</c:v>
                </c:pt>
                <c:pt idx="1317">
                  <c:v>51726</c:v>
                </c:pt>
                <c:pt idx="1318">
                  <c:v>51758</c:v>
                </c:pt>
                <c:pt idx="1319">
                  <c:v>51798</c:v>
                </c:pt>
                <c:pt idx="1320">
                  <c:v>51800</c:v>
                </c:pt>
                <c:pt idx="1321">
                  <c:v>51804</c:v>
                </c:pt>
                <c:pt idx="1322">
                  <c:v>51834</c:v>
                </c:pt>
                <c:pt idx="1323">
                  <c:v>51835</c:v>
                </c:pt>
                <c:pt idx="1324">
                  <c:v>51846</c:v>
                </c:pt>
                <c:pt idx="1325">
                  <c:v>51874</c:v>
                </c:pt>
                <c:pt idx="1326">
                  <c:v>51875</c:v>
                </c:pt>
                <c:pt idx="1327">
                  <c:v>51887</c:v>
                </c:pt>
                <c:pt idx="1328">
                  <c:v>51911</c:v>
                </c:pt>
                <c:pt idx="1329">
                  <c:v>51931</c:v>
                </c:pt>
                <c:pt idx="1330">
                  <c:v>51950</c:v>
                </c:pt>
                <c:pt idx="1331">
                  <c:v>51953</c:v>
                </c:pt>
                <c:pt idx="1332">
                  <c:v>51954</c:v>
                </c:pt>
                <c:pt idx="1333">
                  <c:v>51970</c:v>
                </c:pt>
                <c:pt idx="1334">
                  <c:v>51980</c:v>
                </c:pt>
                <c:pt idx="1335">
                  <c:v>51988</c:v>
                </c:pt>
                <c:pt idx="1336">
                  <c:v>52029</c:v>
                </c:pt>
                <c:pt idx="1337">
                  <c:v>52040</c:v>
                </c:pt>
                <c:pt idx="1338">
                  <c:v>52066</c:v>
                </c:pt>
                <c:pt idx="1339">
                  <c:v>52067</c:v>
                </c:pt>
                <c:pt idx="1340">
                  <c:v>52082</c:v>
                </c:pt>
                <c:pt idx="1341">
                  <c:v>52094</c:v>
                </c:pt>
                <c:pt idx="1342">
                  <c:v>52107</c:v>
                </c:pt>
                <c:pt idx="1343">
                  <c:v>52117</c:v>
                </c:pt>
                <c:pt idx="1344">
                  <c:v>52118</c:v>
                </c:pt>
                <c:pt idx="1345">
                  <c:v>52159</c:v>
                </c:pt>
                <c:pt idx="1346">
                  <c:v>52178</c:v>
                </c:pt>
                <c:pt idx="1347">
                  <c:v>52184</c:v>
                </c:pt>
                <c:pt idx="1348">
                  <c:v>52186</c:v>
                </c:pt>
                <c:pt idx="1349">
                  <c:v>52187</c:v>
                </c:pt>
                <c:pt idx="1350">
                  <c:v>52191</c:v>
                </c:pt>
                <c:pt idx="1351">
                  <c:v>52205</c:v>
                </c:pt>
                <c:pt idx="1352">
                  <c:v>52207</c:v>
                </c:pt>
                <c:pt idx="1353">
                  <c:v>52248</c:v>
                </c:pt>
                <c:pt idx="1354">
                  <c:v>52263</c:v>
                </c:pt>
                <c:pt idx="1355">
                  <c:v>52264</c:v>
                </c:pt>
                <c:pt idx="1356">
                  <c:v>52298</c:v>
                </c:pt>
                <c:pt idx="1357">
                  <c:v>52303</c:v>
                </c:pt>
                <c:pt idx="1358">
                  <c:v>52339</c:v>
                </c:pt>
                <c:pt idx="1359">
                  <c:v>52341</c:v>
                </c:pt>
                <c:pt idx="1360">
                  <c:v>52343</c:v>
                </c:pt>
                <c:pt idx="1361">
                  <c:v>52359</c:v>
                </c:pt>
                <c:pt idx="1362">
                  <c:v>52381</c:v>
                </c:pt>
                <c:pt idx="1363">
                  <c:v>52385</c:v>
                </c:pt>
                <c:pt idx="1364">
                  <c:v>52419</c:v>
                </c:pt>
                <c:pt idx="1365">
                  <c:v>52420</c:v>
                </c:pt>
                <c:pt idx="1366">
                  <c:v>52421</c:v>
                </c:pt>
                <c:pt idx="1367">
                  <c:v>52472</c:v>
                </c:pt>
                <c:pt idx="1368">
                  <c:v>52474</c:v>
                </c:pt>
                <c:pt idx="1369">
                  <c:v>52495</c:v>
                </c:pt>
                <c:pt idx="1370">
                  <c:v>52498</c:v>
                </c:pt>
                <c:pt idx="1371">
                  <c:v>52509</c:v>
                </c:pt>
                <c:pt idx="1372">
                  <c:v>52538</c:v>
                </c:pt>
                <c:pt idx="1373">
                  <c:v>52547</c:v>
                </c:pt>
                <c:pt idx="1374">
                  <c:v>52573</c:v>
                </c:pt>
                <c:pt idx="1375">
                  <c:v>52575</c:v>
                </c:pt>
                <c:pt idx="1376">
                  <c:v>52577</c:v>
                </c:pt>
                <c:pt idx="1377">
                  <c:v>52613</c:v>
                </c:pt>
                <c:pt idx="1378">
                  <c:v>52616</c:v>
                </c:pt>
                <c:pt idx="1379">
                  <c:v>52650</c:v>
                </c:pt>
                <c:pt idx="1380">
                  <c:v>52655</c:v>
                </c:pt>
                <c:pt idx="1381">
                  <c:v>52671</c:v>
                </c:pt>
                <c:pt idx="1382">
                  <c:v>52704</c:v>
                </c:pt>
                <c:pt idx="1383">
                  <c:v>52722</c:v>
                </c:pt>
                <c:pt idx="1384">
                  <c:v>52732</c:v>
                </c:pt>
                <c:pt idx="1385">
                  <c:v>52734</c:v>
                </c:pt>
                <c:pt idx="1386">
                  <c:v>52739</c:v>
                </c:pt>
                <c:pt idx="1387">
                  <c:v>52749</c:v>
                </c:pt>
                <c:pt idx="1388">
                  <c:v>52814</c:v>
                </c:pt>
                <c:pt idx="1389">
                  <c:v>52816</c:v>
                </c:pt>
                <c:pt idx="1390">
                  <c:v>52825</c:v>
                </c:pt>
                <c:pt idx="1391">
                  <c:v>52849</c:v>
                </c:pt>
                <c:pt idx="1392">
                  <c:v>52854</c:v>
                </c:pt>
                <c:pt idx="1393">
                  <c:v>52890</c:v>
                </c:pt>
                <c:pt idx="1394">
                  <c:v>52902</c:v>
                </c:pt>
                <c:pt idx="1395">
                  <c:v>52923</c:v>
                </c:pt>
                <c:pt idx="1396">
                  <c:v>52926</c:v>
                </c:pt>
                <c:pt idx="1397">
                  <c:v>52929</c:v>
                </c:pt>
                <c:pt idx="1398">
                  <c:v>52958</c:v>
                </c:pt>
                <c:pt idx="1399">
                  <c:v>52971</c:v>
                </c:pt>
                <c:pt idx="1400">
                  <c:v>52979</c:v>
                </c:pt>
                <c:pt idx="1401">
                  <c:v>52999</c:v>
                </c:pt>
                <c:pt idx="1402">
                  <c:v>53008</c:v>
                </c:pt>
                <c:pt idx="1403">
                  <c:v>53023</c:v>
                </c:pt>
                <c:pt idx="1404">
                  <c:v>53042</c:v>
                </c:pt>
                <c:pt idx="1405">
                  <c:v>53081</c:v>
                </c:pt>
                <c:pt idx="1406">
                  <c:v>53086</c:v>
                </c:pt>
                <c:pt idx="1407">
                  <c:v>53088</c:v>
                </c:pt>
                <c:pt idx="1408">
                  <c:v>53094</c:v>
                </c:pt>
                <c:pt idx="1409">
                  <c:v>53117</c:v>
                </c:pt>
                <c:pt idx="1410">
                  <c:v>53131</c:v>
                </c:pt>
                <c:pt idx="1411">
                  <c:v>53148</c:v>
                </c:pt>
                <c:pt idx="1412">
                  <c:v>53157</c:v>
                </c:pt>
                <c:pt idx="1413">
                  <c:v>53158</c:v>
                </c:pt>
                <c:pt idx="1414">
                  <c:v>53164</c:v>
                </c:pt>
                <c:pt idx="1415">
                  <c:v>53168</c:v>
                </c:pt>
                <c:pt idx="1416">
                  <c:v>53199</c:v>
                </c:pt>
                <c:pt idx="1417">
                  <c:v>53224</c:v>
                </c:pt>
                <c:pt idx="1418">
                  <c:v>53235</c:v>
                </c:pt>
                <c:pt idx="1419">
                  <c:v>53243</c:v>
                </c:pt>
                <c:pt idx="1420">
                  <c:v>53256</c:v>
                </c:pt>
                <c:pt idx="1421">
                  <c:v>53283</c:v>
                </c:pt>
                <c:pt idx="1422">
                  <c:v>53290</c:v>
                </c:pt>
                <c:pt idx="1423">
                  <c:v>53312</c:v>
                </c:pt>
                <c:pt idx="1424">
                  <c:v>53341</c:v>
                </c:pt>
                <c:pt idx="1425">
                  <c:v>53361</c:v>
                </c:pt>
                <c:pt idx="1426">
                  <c:v>53363</c:v>
                </c:pt>
                <c:pt idx="1427">
                  <c:v>53369</c:v>
                </c:pt>
                <c:pt idx="1428">
                  <c:v>53393</c:v>
                </c:pt>
                <c:pt idx="1429">
                  <c:v>53400</c:v>
                </c:pt>
                <c:pt idx="1430">
                  <c:v>53419</c:v>
                </c:pt>
                <c:pt idx="1431">
                  <c:v>53421</c:v>
                </c:pt>
                <c:pt idx="1432">
                  <c:v>53435</c:v>
                </c:pt>
                <c:pt idx="1433">
                  <c:v>53438</c:v>
                </c:pt>
                <c:pt idx="1434">
                  <c:v>53448</c:v>
                </c:pt>
                <c:pt idx="1435">
                  <c:v>53451</c:v>
                </c:pt>
                <c:pt idx="1436">
                  <c:v>53477</c:v>
                </c:pt>
                <c:pt idx="1437">
                  <c:v>53510</c:v>
                </c:pt>
                <c:pt idx="1438">
                  <c:v>53528</c:v>
                </c:pt>
                <c:pt idx="1439">
                  <c:v>53536</c:v>
                </c:pt>
                <c:pt idx="1440">
                  <c:v>53537</c:v>
                </c:pt>
                <c:pt idx="1441">
                  <c:v>53540</c:v>
                </c:pt>
                <c:pt idx="1442">
                  <c:v>53545</c:v>
                </c:pt>
                <c:pt idx="1443">
                  <c:v>53557</c:v>
                </c:pt>
                <c:pt idx="1444">
                  <c:v>53559</c:v>
                </c:pt>
                <c:pt idx="1445">
                  <c:v>53595</c:v>
                </c:pt>
                <c:pt idx="1446">
                  <c:v>53614</c:v>
                </c:pt>
                <c:pt idx="1447">
                  <c:v>53616</c:v>
                </c:pt>
                <c:pt idx="1448">
                  <c:v>53640</c:v>
                </c:pt>
                <c:pt idx="1449">
                  <c:v>53644</c:v>
                </c:pt>
                <c:pt idx="1450">
                  <c:v>53651</c:v>
                </c:pt>
                <c:pt idx="1451">
                  <c:v>53669</c:v>
                </c:pt>
                <c:pt idx="1452">
                  <c:v>53674</c:v>
                </c:pt>
                <c:pt idx="1453">
                  <c:v>53688</c:v>
                </c:pt>
                <c:pt idx="1454">
                  <c:v>53720</c:v>
                </c:pt>
                <c:pt idx="1455">
                  <c:v>53724</c:v>
                </c:pt>
                <c:pt idx="1456">
                  <c:v>53732</c:v>
                </c:pt>
                <c:pt idx="1457">
                  <c:v>53737</c:v>
                </c:pt>
                <c:pt idx="1458">
                  <c:v>53739</c:v>
                </c:pt>
                <c:pt idx="1459">
                  <c:v>53749</c:v>
                </c:pt>
                <c:pt idx="1460">
                  <c:v>53761</c:v>
                </c:pt>
                <c:pt idx="1461">
                  <c:v>53784</c:v>
                </c:pt>
                <c:pt idx="1462">
                  <c:v>53809</c:v>
                </c:pt>
                <c:pt idx="1463">
                  <c:v>53812</c:v>
                </c:pt>
                <c:pt idx="1464">
                  <c:v>53819</c:v>
                </c:pt>
                <c:pt idx="1465">
                  <c:v>53829</c:v>
                </c:pt>
                <c:pt idx="1466">
                  <c:v>53840</c:v>
                </c:pt>
                <c:pt idx="1467">
                  <c:v>53841</c:v>
                </c:pt>
                <c:pt idx="1468">
                  <c:v>53852</c:v>
                </c:pt>
                <c:pt idx="1469">
                  <c:v>53857</c:v>
                </c:pt>
                <c:pt idx="1470">
                  <c:v>53890</c:v>
                </c:pt>
                <c:pt idx="1471">
                  <c:v>53904</c:v>
                </c:pt>
                <c:pt idx="1472">
                  <c:v>53906</c:v>
                </c:pt>
                <c:pt idx="1473">
                  <c:v>53907</c:v>
                </c:pt>
                <c:pt idx="1474">
                  <c:v>53917</c:v>
                </c:pt>
                <c:pt idx="1475">
                  <c:v>53936</c:v>
                </c:pt>
                <c:pt idx="1476">
                  <c:v>53942</c:v>
                </c:pt>
                <c:pt idx="1477">
                  <c:v>53945</c:v>
                </c:pt>
                <c:pt idx="1478">
                  <c:v>53968</c:v>
                </c:pt>
                <c:pt idx="1479">
                  <c:v>53985</c:v>
                </c:pt>
                <c:pt idx="1480">
                  <c:v>53993</c:v>
                </c:pt>
                <c:pt idx="1481">
                  <c:v>53998</c:v>
                </c:pt>
                <c:pt idx="1482">
                  <c:v>54015</c:v>
                </c:pt>
                <c:pt idx="1483">
                  <c:v>54022</c:v>
                </c:pt>
                <c:pt idx="1484">
                  <c:v>54030</c:v>
                </c:pt>
                <c:pt idx="1485">
                  <c:v>54047</c:v>
                </c:pt>
                <c:pt idx="1486">
                  <c:v>54052</c:v>
                </c:pt>
                <c:pt idx="1487">
                  <c:v>54059</c:v>
                </c:pt>
                <c:pt idx="1488">
                  <c:v>54069</c:v>
                </c:pt>
                <c:pt idx="1489">
                  <c:v>54070</c:v>
                </c:pt>
                <c:pt idx="1490">
                  <c:v>54121</c:v>
                </c:pt>
                <c:pt idx="1491">
                  <c:v>54125</c:v>
                </c:pt>
                <c:pt idx="1492">
                  <c:v>54127</c:v>
                </c:pt>
                <c:pt idx="1493">
                  <c:v>54134</c:v>
                </c:pt>
                <c:pt idx="1494">
                  <c:v>54142</c:v>
                </c:pt>
                <c:pt idx="1495">
                  <c:v>54150</c:v>
                </c:pt>
                <c:pt idx="1496">
                  <c:v>54154</c:v>
                </c:pt>
                <c:pt idx="1497">
                  <c:v>54167</c:v>
                </c:pt>
                <c:pt idx="1498">
                  <c:v>54208</c:v>
                </c:pt>
                <c:pt idx="1499">
                  <c:v>54232</c:v>
                </c:pt>
                <c:pt idx="1500">
                  <c:v>54238</c:v>
                </c:pt>
                <c:pt idx="1501">
                  <c:v>54244</c:v>
                </c:pt>
                <c:pt idx="1502">
                  <c:v>54248</c:v>
                </c:pt>
                <c:pt idx="1503">
                  <c:v>54254</c:v>
                </c:pt>
                <c:pt idx="1504">
                  <c:v>54255</c:v>
                </c:pt>
                <c:pt idx="1505">
                  <c:v>54259</c:v>
                </c:pt>
                <c:pt idx="1506">
                  <c:v>54261</c:v>
                </c:pt>
                <c:pt idx="1507">
                  <c:v>54296</c:v>
                </c:pt>
                <c:pt idx="1508">
                  <c:v>54336</c:v>
                </c:pt>
                <c:pt idx="1509">
                  <c:v>54341</c:v>
                </c:pt>
                <c:pt idx="1510">
                  <c:v>54344</c:v>
                </c:pt>
                <c:pt idx="1511">
                  <c:v>54345</c:v>
                </c:pt>
                <c:pt idx="1512">
                  <c:v>54352</c:v>
                </c:pt>
                <c:pt idx="1513">
                  <c:v>54355</c:v>
                </c:pt>
                <c:pt idx="1514">
                  <c:v>54367</c:v>
                </c:pt>
                <c:pt idx="1515">
                  <c:v>54373</c:v>
                </c:pt>
                <c:pt idx="1516">
                  <c:v>54384</c:v>
                </c:pt>
                <c:pt idx="1517">
                  <c:v>54417</c:v>
                </c:pt>
                <c:pt idx="1518">
                  <c:v>54424</c:v>
                </c:pt>
                <c:pt idx="1519">
                  <c:v>54434</c:v>
                </c:pt>
                <c:pt idx="1520">
                  <c:v>54438</c:v>
                </c:pt>
                <c:pt idx="1521">
                  <c:v>54464</c:v>
                </c:pt>
                <c:pt idx="1522">
                  <c:v>54471</c:v>
                </c:pt>
                <c:pt idx="1523">
                  <c:v>54475</c:v>
                </c:pt>
                <c:pt idx="1524">
                  <c:v>54485</c:v>
                </c:pt>
                <c:pt idx="1525">
                  <c:v>54500</c:v>
                </c:pt>
                <c:pt idx="1526">
                  <c:v>54505</c:v>
                </c:pt>
                <c:pt idx="1527">
                  <c:v>54511</c:v>
                </c:pt>
                <c:pt idx="1528">
                  <c:v>54520</c:v>
                </c:pt>
                <c:pt idx="1529">
                  <c:v>54524</c:v>
                </c:pt>
                <c:pt idx="1530">
                  <c:v>54555</c:v>
                </c:pt>
                <c:pt idx="1531">
                  <c:v>54556</c:v>
                </c:pt>
                <c:pt idx="1532">
                  <c:v>54583</c:v>
                </c:pt>
                <c:pt idx="1533">
                  <c:v>54598</c:v>
                </c:pt>
                <c:pt idx="1534">
                  <c:v>54610</c:v>
                </c:pt>
                <c:pt idx="1535">
                  <c:v>54623</c:v>
                </c:pt>
                <c:pt idx="1536">
                  <c:v>54624</c:v>
                </c:pt>
                <c:pt idx="1537">
                  <c:v>54640</c:v>
                </c:pt>
                <c:pt idx="1538">
                  <c:v>54641</c:v>
                </c:pt>
                <c:pt idx="1539">
                  <c:v>54664</c:v>
                </c:pt>
                <c:pt idx="1540">
                  <c:v>54669</c:v>
                </c:pt>
                <c:pt idx="1541">
                  <c:v>54681</c:v>
                </c:pt>
                <c:pt idx="1542">
                  <c:v>54682</c:v>
                </c:pt>
                <c:pt idx="1543">
                  <c:v>54713</c:v>
                </c:pt>
                <c:pt idx="1544">
                  <c:v>54714</c:v>
                </c:pt>
                <c:pt idx="1545">
                  <c:v>54715</c:v>
                </c:pt>
                <c:pt idx="1546">
                  <c:v>54722</c:v>
                </c:pt>
                <c:pt idx="1547">
                  <c:v>54758</c:v>
                </c:pt>
                <c:pt idx="1548">
                  <c:v>54765</c:v>
                </c:pt>
                <c:pt idx="1549">
                  <c:v>54774</c:v>
                </c:pt>
                <c:pt idx="1550">
                  <c:v>54783</c:v>
                </c:pt>
                <c:pt idx="1551">
                  <c:v>54788</c:v>
                </c:pt>
                <c:pt idx="1552">
                  <c:v>54819</c:v>
                </c:pt>
                <c:pt idx="1553">
                  <c:v>54820</c:v>
                </c:pt>
                <c:pt idx="1554">
                  <c:v>54821</c:v>
                </c:pt>
                <c:pt idx="1555">
                  <c:v>54837</c:v>
                </c:pt>
                <c:pt idx="1556">
                  <c:v>54847</c:v>
                </c:pt>
                <c:pt idx="1557">
                  <c:v>54863</c:v>
                </c:pt>
                <c:pt idx="1558">
                  <c:v>54882</c:v>
                </c:pt>
                <c:pt idx="1559">
                  <c:v>54917</c:v>
                </c:pt>
                <c:pt idx="1560">
                  <c:v>54926</c:v>
                </c:pt>
                <c:pt idx="1561">
                  <c:v>54931</c:v>
                </c:pt>
                <c:pt idx="1562">
                  <c:v>54935</c:v>
                </c:pt>
                <c:pt idx="1563">
                  <c:v>54940</c:v>
                </c:pt>
                <c:pt idx="1564">
                  <c:v>54980</c:v>
                </c:pt>
                <c:pt idx="1565">
                  <c:v>54990</c:v>
                </c:pt>
                <c:pt idx="1566">
                  <c:v>54998</c:v>
                </c:pt>
                <c:pt idx="1567">
                  <c:v>55013</c:v>
                </c:pt>
                <c:pt idx="1568">
                  <c:v>55021</c:v>
                </c:pt>
                <c:pt idx="1569">
                  <c:v>55022</c:v>
                </c:pt>
                <c:pt idx="1570">
                  <c:v>55037</c:v>
                </c:pt>
                <c:pt idx="1571">
                  <c:v>55042</c:v>
                </c:pt>
                <c:pt idx="1572">
                  <c:v>55095</c:v>
                </c:pt>
                <c:pt idx="1573">
                  <c:v>55097</c:v>
                </c:pt>
                <c:pt idx="1574">
                  <c:v>55098</c:v>
                </c:pt>
                <c:pt idx="1575">
                  <c:v>55109</c:v>
                </c:pt>
                <c:pt idx="1576">
                  <c:v>55111</c:v>
                </c:pt>
                <c:pt idx="1577">
                  <c:v>55136</c:v>
                </c:pt>
                <c:pt idx="1578">
                  <c:v>55145</c:v>
                </c:pt>
                <c:pt idx="1579">
                  <c:v>55150</c:v>
                </c:pt>
                <c:pt idx="1580">
                  <c:v>55158</c:v>
                </c:pt>
                <c:pt idx="1581">
                  <c:v>55181</c:v>
                </c:pt>
                <c:pt idx="1582">
                  <c:v>55191</c:v>
                </c:pt>
                <c:pt idx="1583">
                  <c:v>55192</c:v>
                </c:pt>
                <c:pt idx="1584">
                  <c:v>55205</c:v>
                </c:pt>
                <c:pt idx="1585">
                  <c:v>55219</c:v>
                </c:pt>
                <c:pt idx="1586">
                  <c:v>55262</c:v>
                </c:pt>
                <c:pt idx="1587">
                  <c:v>55263</c:v>
                </c:pt>
                <c:pt idx="1588">
                  <c:v>55266</c:v>
                </c:pt>
                <c:pt idx="1589">
                  <c:v>55267</c:v>
                </c:pt>
                <c:pt idx="1590">
                  <c:v>55270</c:v>
                </c:pt>
                <c:pt idx="1591">
                  <c:v>55275</c:v>
                </c:pt>
                <c:pt idx="1592">
                  <c:v>55289</c:v>
                </c:pt>
                <c:pt idx="1593">
                  <c:v>55331</c:v>
                </c:pt>
                <c:pt idx="1594">
                  <c:v>55347</c:v>
                </c:pt>
                <c:pt idx="1595">
                  <c:v>55351</c:v>
                </c:pt>
                <c:pt idx="1596">
                  <c:v>55364</c:v>
                </c:pt>
                <c:pt idx="1597">
                  <c:v>55374</c:v>
                </c:pt>
                <c:pt idx="1598">
                  <c:v>55376</c:v>
                </c:pt>
                <c:pt idx="1599">
                  <c:v>55383</c:v>
                </c:pt>
                <c:pt idx="1600">
                  <c:v>55399</c:v>
                </c:pt>
                <c:pt idx="1601">
                  <c:v>55432</c:v>
                </c:pt>
                <c:pt idx="1602">
                  <c:v>55440</c:v>
                </c:pt>
                <c:pt idx="1603">
                  <c:v>55441</c:v>
                </c:pt>
                <c:pt idx="1604">
                  <c:v>55449</c:v>
                </c:pt>
                <c:pt idx="1605">
                  <c:v>55459</c:v>
                </c:pt>
                <c:pt idx="1606">
                  <c:v>55482</c:v>
                </c:pt>
                <c:pt idx="1607">
                  <c:v>55485</c:v>
                </c:pt>
                <c:pt idx="1608">
                  <c:v>55493</c:v>
                </c:pt>
                <c:pt idx="1609">
                  <c:v>55517</c:v>
                </c:pt>
                <c:pt idx="1610">
                  <c:v>55527</c:v>
                </c:pt>
                <c:pt idx="1611">
                  <c:v>55536</c:v>
                </c:pt>
                <c:pt idx="1612">
                  <c:v>55570</c:v>
                </c:pt>
                <c:pt idx="1613">
                  <c:v>55589</c:v>
                </c:pt>
                <c:pt idx="1614">
                  <c:v>55597</c:v>
                </c:pt>
                <c:pt idx="1615">
                  <c:v>55600</c:v>
                </c:pt>
                <c:pt idx="1616">
                  <c:v>55609</c:v>
                </c:pt>
                <c:pt idx="1617">
                  <c:v>55613</c:v>
                </c:pt>
                <c:pt idx="1618">
                  <c:v>55618</c:v>
                </c:pt>
                <c:pt idx="1619">
                  <c:v>55620</c:v>
                </c:pt>
                <c:pt idx="1620">
                  <c:v>55621</c:v>
                </c:pt>
                <c:pt idx="1621">
                  <c:v>55648</c:v>
                </c:pt>
                <c:pt idx="1622">
                  <c:v>55686</c:v>
                </c:pt>
                <c:pt idx="1623">
                  <c:v>55696</c:v>
                </c:pt>
                <c:pt idx="1624">
                  <c:v>55697</c:v>
                </c:pt>
                <c:pt idx="1625">
                  <c:v>55701</c:v>
                </c:pt>
                <c:pt idx="1626">
                  <c:v>55709</c:v>
                </c:pt>
                <c:pt idx="1627">
                  <c:v>55713</c:v>
                </c:pt>
                <c:pt idx="1628">
                  <c:v>55724</c:v>
                </c:pt>
                <c:pt idx="1629">
                  <c:v>55729</c:v>
                </c:pt>
                <c:pt idx="1630">
                  <c:v>55777</c:v>
                </c:pt>
                <c:pt idx="1631">
                  <c:v>55783</c:v>
                </c:pt>
                <c:pt idx="1632">
                  <c:v>55798</c:v>
                </c:pt>
                <c:pt idx="1633">
                  <c:v>55803</c:v>
                </c:pt>
                <c:pt idx="1634">
                  <c:v>55809</c:v>
                </c:pt>
                <c:pt idx="1635">
                  <c:v>55819</c:v>
                </c:pt>
                <c:pt idx="1636">
                  <c:v>55841</c:v>
                </c:pt>
                <c:pt idx="1637">
                  <c:v>55858</c:v>
                </c:pt>
                <c:pt idx="1638">
                  <c:v>55871</c:v>
                </c:pt>
                <c:pt idx="1639">
                  <c:v>55886</c:v>
                </c:pt>
                <c:pt idx="1640">
                  <c:v>55891</c:v>
                </c:pt>
                <c:pt idx="1641">
                  <c:v>55912</c:v>
                </c:pt>
                <c:pt idx="1642">
                  <c:v>55930</c:v>
                </c:pt>
                <c:pt idx="1643">
                  <c:v>55931</c:v>
                </c:pt>
                <c:pt idx="1644">
                  <c:v>55941</c:v>
                </c:pt>
                <c:pt idx="1645">
                  <c:v>55955</c:v>
                </c:pt>
                <c:pt idx="1646">
                  <c:v>55965</c:v>
                </c:pt>
                <c:pt idx="1647">
                  <c:v>55966</c:v>
                </c:pt>
                <c:pt idx="1648">
                  <c:v>55982</c:v>
                </c:pt>
                <c:pt idx="1649">
                  <c:v>56023</c:v>
                </c:pt>
                <c:pt idx="1650">
                  <c:v>56040</c:v>
                </c:pt>
                <c:pt idx="1651">
                  <c:v>56041</c:v>
                </c:pt>
                <c:pt idx="1652">
                  <c:v>56048</c:v>
                </c:pt>
                <c:pt idx="1653">
                  <c:v>56053</c:v>
                </c:pt>
                <c:pt idx="1654">
                  <c:v>56056</c:v>
                </c:pt>
                <c:pt idx="1655">
                  <c:v>56068</c:v>
                </c:pt>
                <c:pt idx="1656">
                  <c:v>56074</c:v>
                </c:pt>
                <c:pt idx="1657">
                  <c:v>56092</c:v>
                </c:pt>
                <c:pt idx="1658">
                  <c:v>56110</c:v>
                </c:pt>
                <c:pt idx="1659">
                  <c:v>56116</c:v>
                </c:pt>
                <c:pt idx="1660">
                  <c:v>56151</c:v>
                </c:pt>
                <c:pt idx="1661">
                  <c:v>56157</c:v>
                </c:pt>
                <c:pt idx="1662">
                  <c:v>56159</c:v>
                </c:pt>
                <c:pt idx="1663">
                  <c:v>56161</c:v>
                </c:pt>
                <c:pt idx="1664">
                  <c:v>56177</c:v>
                </c:pt>
                <c:pt idx="1665">
                  <c:v>56182</c:v>
                </c:pt>
                <c:pt idx="1666">
                  <c:v>56193</c:v>
                </c:pt>
                <c:pt idx="1667">
                  <c:v>56194</c:v>
                </c:pt>
                <c:pt idx="1668">
                  <c:v>56200</c:v>
                </c:pt>
                <c:pt idx="1669">
                  <c:v>56228</c:v>
                </c:pt>
                <c:pt idx="1670">
                  <c:v>56241</c:v>
                </c:pt>
                <c:pt idx="1671">
                  <c:v>56262</c:v>
                </c:pt>
                <c:pt idx="1672">
                  <c:v>56271</c:v>
                </c:pt>
                <c:pt idx="1673">
                  <c:v>56273</c:v>
                </c:pt>
                <c:pt idx="1674">
                  <c:v>56274</c:v>
                </c:pt>
                <c:pt idx="1675">
                  <c:v>56292</c:v>
                </c:pt>
                <c:pt idx="1676">
                  <c:v>56303</c:v>
                </c:pt>
                <c:pt idx="1677">
                  <c:v>56314</c:v>
                </c:pt>
                <c:pt idx="1678">
                  <c:v>56323</c:v>
                </c:pt>
                <c:pt idx="1679">
                  <c:v>56341</c:v>
                </c:pt>
                <c:pt idx="1680">
                  <c:v>56348</c:v>
                </c:pt>
                <c:pt idx="1681">
                  <c:v>56363</c:v>
                </c:pt>
                <c:pt idx="1682">
                  <c:v>56372</c:v>
                </c:pt>
                <c:pt idx="1683">
                  <c:v>56397</c:v>
                </c:pt>
                <c:pt idx="1684">
                  <c:v>56407</c:v>
                </c:pt>
                <c:pt idx="1685">
                  <c:v>56422</c:v>
                </c:pt>
                <c:pt idx="1686">
                  <c:v>56424</c:v>
                </c:pt>
                <c:pt idx="1687">
                  <c:v>56438</c:v>
                </c:pt>
                <c:pt idx="1688">
                  <c:v>56446</c:v>
                </c:pt>
                <c:pt idx="1689">
                  <c:v>56456</c:v>
                </c:pt>
                <c:pt idx="1690">
                  <c:v>56483</c:v>
                </c:pt>
                <c:pt idx="1691">
                  <c:v>56485</c:v>
                </c:pt>
                <c:pt idx="1692">
                  <c:v>56507</c:v>
                </c:pt>
                <c:pt idx="1693">
                  <c:v>56511</c:v>
                </c:pt>
                <c:pt idx="1694">
                  <c:v>56516</c:v>
                </c:pt>
                <c:pt idx="1695">
                  <c:v>56521</c:v>
                </c:pt>
                <c:pt idx="1696">
                  <c:v>56566</c:v>
                </c:pt>
                <c:pt idx="1697">
                  <c:v>56572</c:v>
                </c:pt>
                <c:pt idx="1698">
                  <c:v>56583</c:v>
                </c:pt>
                <c:pt idx="1699">
                  <c:v>56589</c:v>
                </c:pt>
                <c:pt idx="1700">
                  <c:v>56608</c:v>
                </c:pt>
                <c:pt idx="1701">
                  <c:v>56612</c:v>
                </c:pt>
                <c:pt idx="1702">
                  <c:v>56623</c:v>
                </c:pt>
                <c:pt idx="1703">
                  <c:v>56624</c:v>
                </c:pt>
                <c:pt idx="1704">
                  <c:v>56657</c:v>
                </c:pt>
                <c:pt idx="1705">
                  <c:v>56668</c:v>
                </c:pt>
                <c:pt idx="1706">
                  <c:v>56682</c:v>
                </c:pt>
                <c:pt idx="1707">
                  <c:v>56685</c:v>
                </c:pt>
                <c:pt idx="1708">
                  <c:v>56693</c:v>
                </c:pt>
                <c:pt idx="1709">
                  <c:v>56703</c:v>
                </c:pt>
                <c:pt idx="1710">
                  <c:v>56729</c:v>
                </c:pt>
                <c:pt idx="1711">
                  <c:v>56734</c:v>
                </c:pt>
                <c:pt idx="1712">
                  <c:v>56765</c:v>
                </c:pt>
                <c:pt idx="1713">
                  <c:v>56769</c:v>
                </c:pt>
                <c:pt idx="1714">
                  <c:v>56785</c:v>
                </c:pt>
                <c:pt idx="1715">
                  <c:v>56796</c:v>
                </c:pt>
                <c:pt idx="1716">
                  <c:v>56797</c:v>
                </c:pt>
                <c:pt idx="1717">
                  <c:v>56827</c:v>
                </c:pt>
                <c:pt idx="1718">
                  <c:v>56845</c:v>
                </c:pt>
                <c:pt idx="1719">
                  <c:v>56865</c:v>
                </c:pt>
                <c:pt idx="1720">
                  <c:v>56872</c:v>
                </c:pt>
                <c:pt idx="1721">
                  <c:v>56887</c:v>
                </c:pt>
                <c:pt idx="1722">
                  <c:v>56901</c:v>
                </c:pt>
                <c:pt idx="1723">
                  <c:v>56905</c:v>
                </c:pt>
                <c:pt idx="1724">
                  <c:v>56908</c:v>
                </c:pt>
                <c:pt idx="1725">
                  <c:v>56923</c:v>
                </c:pt>
                <c:pt idx="1726">
                  <c:v>56935</c:v>
                </c:pt>
                <c:pt idx="1727">
                  <c:v>56959</c:v>
                </c:pt>
                <c:pt idx="1728">
                  <c:v>56964</c:v>
                </c:pt>
                <c:pt idx="1729">
                  <c:v>56974</c:v>
                </c:pt>
                <c:pt idx="1730">
                  <c:v>56975</c:v>
                </c:pt>
                <c:pt idx="1731">
                  <c:v>57008</c:v>
                </c:pt>
                <c:pt idx="1732">
                  <c:v>57020</c:v>
                </c:pt>
                <c:pt idx="1733">
                  <c:v>57021</c:v>
                </c:pt>
                <c:pt idx="1734">
                  <c:v>57034</c:v>
                </c:pt>
                <c:pt idx="1735">
                  <c:v>57050</c:v>
                </c:pt>
                <c:pt idx="1736">
                  <c:v>57060</c:v>
                </c:pt>
                <c:pt idx="1737">
                  <c:v>57065</c:v>
                </c:pt>
                <c:pt idx="1738">
                  <c:v>57072</c:v>
                </c:pt>
                <c:pt idx="1739">
                  <c:v>57088</c:v>
                </c:pt>
                <c:pt idx="1740">
                  <c:v>57095</c:v>
                </c:pt>
                <c:pt idx="1741">
                  <c:v>57106</c:v>
                </c:pt>
                <c:pt idx="1742">
                  <c:v>57123</c:v>
                </c:pt>
                <c:pt idx="1743">
                  <c:v>57153</c:v>
                </c:pt>
                <c:pt idx="1744">
                  <c:v>57162</c:v>
                </c:pt>
                <c:pt idx="1745">
                  <c:v>57168</c:v>
                </c:pt>
                <c:pt idx="1746">
                  <c:v>57170</c:v>
                </c:pt>
                <c:pt idx="1747">
                  <c:v>57175</c:v>
                </c:pt>
                <c:pt idx="1748">
                  <c:v>57195</c:v>
                </c:pt>
                <c:pt idx="1749">
                  <c:v>57200</c:v>
                </c:pt>
                <c:pt idx="1750">
                  <c:v>57226</c:v>
                </c:pt>
                <c:pt idx="1751">
                  <c:v>57234</c:v>
                </c:pt>
                <c:pt idx="1752">
                  <c:v>57269</c:v>
                </c:pt>
                <c:pt idx="1753">
                  <c:v>57273</c:v>
                </c:pt>
                <c:pt idx="1754">
                  <c:v>57280</c:v>
                </c:pt>
                <c:pt idx="1755">
                  <c:v>57282</c:v>
                </c:pt>
                <c:pt idx="1756">
                  <c:v>57306</c:v>
                </c:pt>
                <c:pt idx="1757">
                  <c:v>57311</c:v>
                </c:pt>
                <c:pt idx="1758">
                  <c:v>57316</c:v>
                </c:pt>
                <c:pt idx="1759">
                  <c:v>57343</c:v>
                </c:pt>
                <c:pt idx="1760">
                  <c:v>57347</c:v>
                </c:pt>
                <c:pt idx="1761">
                  <c:v>57371</c:v>
                </c:pt>
                <c:pt idx="1762">
                  <c:v>57374</c:v>
                </c:pt>
                <c:pt idx="1763">
                  <c:v>57385</c:v>
                </c:pt>
                <c:pt idx="1764">
                  <c:v>57409</c:v>
                </c:pt>
                <c:pt idx="1765">
                  <c:v>57417</c:v>
                </c:pt>
                <c:pt idx="1766">
                  <c:v>57433</c:v>
                </c:pt>
                <c:pt idx="1767">
                  <c:v>57455</c:v>
                </c:pt>
                <c:pt idx="1768">
                  <c:v>57457</c:v>
                </c:pt>
                <c:pt idx="1769">
                  <c:v>57458</c:v>
                </c:pt>
                <c:pt idx="1770">
                  <c:v>57459</c:v>
                </c:pt>
                <c:pt idx="1771">
                  <c:v>57478</c:v>
                </c:pt>
                <c:pt idx="1772">
                  <c:v>57485</c:v>
                </c:pt>
                <c:pt idx="1773">
                  <c:v>57491</c:v>
                </c:pt>
                <c:pt idx="1774">
                  <c:v>57502</c:v>
                </c:pt>
                <c:pt idx="1775">
                  <c:v>57546</c:v>
                </c:pt>
                <c:pt idx="1776">
                  <c:v>57566</c:v>
                </c:pt>
                <c:pt idx="1777">
                  <c:v>57568</c:v>
                </c:pt>
                <c:pt idx="1778">
                  <c:v>57572</c:v>
                </c:pt>
                <c:pt idx="1779">
                  <c:v>57580</c:v>
                </c:pt>
                <c:pt idx="1780">
                  <c:v>57587</c:v>
                </c:pt>
                <c:pt idx="1781">
                  <c:v>57599</c:v>
                </c:pt>
                <c:pt idx="1782">
                  <c:v>57603</c:v>
                </c:pt>
                <c:pt idx="1783">
                  <c:v>57640</c:v>
                </c:pt>
                <c:pt idx="1784">
                  <c:v>57649</c:v>
                </c:pt>
                <c:pt idx="1785">
                  <c:v>57657</c:v>
                </c:pt>
                <c:pt idx="1786">
                  <c:v>57672</c:v>
                </c:pt>
                <c:pt idx="1787">
                  <c:v>57673</c:v>
                </c:pt>
                <c:pt idx="1788">
                  <c:v>57677</c:v>
                </c:pt>
                <c:pt idx="1789">
                  <c:v>57683</c:v>
                </c:pt>
                <c:pt idx="1790">
                  <c:v>57692</c:v>
                </c:pt>
                <c:pt idx="1791">
                  <c:v>57693</c:v>
                </c:pt>
                <c:pt idx="1792">
                  <c:v>57713</c:v>
                </c:pt>
                <c:pt idx="1793">
                  <c:v>57725</c:v>
                </c:pt>
                <c:pt idx="1794">
                  <c:v>57751</c:v>
                </c:pt>
                <c:pt idx="1795">
                  <c:v>57765</c:v>
                </c:pt>
                <c:pt idx="1796">
                  <c:v>57771</c:v>
                </c:pt>
                <c:pt idx="1797">
                  <c:v>57773</c:v>
                </c:pt>
                <c:pt idx="1798">
                  <c:v>57781</c:v>
                </c:pt>
                <c:pt idx="1799">
                  <c:v>57790</c:v>
                </c:pt>
                <c:pt idx="1800">
                  <c:v>57798</c:v>
                </c:pt>
                <c:pt idx="1801">
                  <c:v>57824</c:v>
                </c:pt>
                <c:pt idx="1802">
                  <c:v>57825</c:v>
                </c:pt>
                <c:pt idx="1803">
                  <c:v>57833</c:v>
                </c:pt>
                <c:pt idx="1804">
                  <c:v>57837</c:v>
                </c:pt>
                <c:pt idx="1805">
                  <c:v>57844</c:v>
                </c:pt>
                <c:pt idx="1806">
                  <c:v>57862</c:v>
                </c:pt>
                <c:pt idx="1807">
                  <c:v>57870</c:v>
                </c:pt>
                <c:pt idx="1808">
                  <c:v>57876</c:v>
                </c:pt>
                <c:pt idx="1809">
                  <c:v>57911</c:v>
                </c:pt>
                <c:pt idx="1810">
                  <c:v>57934</c:v>
                </c:pt>
                <c:pt idx="1811">
                  <c:v>57950</c:v>
                </c:pt>
                <c:pt idx="1812">
                  <c:v>57956</c:v>
                </c:pt>
                <c:pt idx="1813">
                  <c:v>57959</c:v>
                </c:pt>
                <c:pt idx="1814">
                  <c:v>57968</c:v>
                </c:pt>
                <c:pt idx="1815">
                  <c:v>57982</c:v>
                </c:pt>
                <c:pt idx="1816">
                  <c:v>57983</c:v>
                </c:pt>
                <c:pt idx="1817">
                  <c:v>57989</c:v>
                </c:pt>
                <c:pt idx="1818">
                  <c:v>57992</c:v>
                </c:pt>
                <c:pt idx="1819">
                  <c:v>58011</c:v>
                </c:pt>
                <c:pt idx="1820">
                  <c:v>58020</c:v>
                </c:pt>
                <c:pt idx="1821">
                  <c:v>58040</c:v>
                </c:pt>
                <c:pt idx="1822">
                  <c:v>58063</c:v>
                </c:pt>
                <c:pt idx="1823">
                  <c:v>58067</c:v>
                </c:pt>
                <c:pt idx="1824">
                  <c:v>58080</c:v>
                </c:pt>
                <c:pt idx="1825">
                  <c:v>58094</c:v>
                </c:pt>
                <c:pt idx="1826">
                  <c:v>58097</c:v>
                </c:pt>
                <c:pt idx="1827">
                  <c:v>58114</c:v>
                </c:pt>
                <c:pt idx="1828">
                  <c:v>58117</c:v>
                </c:pt>
                <c:pt idx="1829">
                  <c:v>58123</c:v>
                </c:pt>
                <c:pt idx="1830">
                  <c:v>58139</c:v>
                </c:pt>
                <c:pt idx="1831">
                  <c:v>58156</c:v>
                </c:pt>
                <c:pt idx="1832">
                  <c:v>58168</c:v>
                </c:pt>
                <c:pt idx="1833">
                  <c:v>58185</c:v>
                </c:pt>
                <c:pt idx="1834">
                  <c:v>58194</c:v>
                </c:pt>
                <c:pt idx="1835">
                  <c:v>58199</c:v>
                </c:pt>
                <c:pt idx="1836">
                  <c:v>58205</c:v>
                </c:pt>
                <c:pt idx="1837">
                  <c:v>58212</c:v>
                </c:pt>
                <c:pt idx="1838">
                  <c:v>58241</c:v>
                </c:pt>
                <c:pt idx="1839">
                  <c:v>58248</c:v>
                </c:pt>
                <c:pt idx="1840">
                  <c:v>58255</c:v>
                </c:pt>
                <c:pt idx="1841">
                  <c:v>58263</c:v>
                </c:pt>
                <c:pt idx="1842">
                  <c:v>58272</c:v>
                </c:pt>
                <c:pt idx="1843">
                  <c:v>58288</c:v>
                </c:pt>
                <c:pt idx="1844">
                  <c:v>58297</c:v>
                </c:pt>
                <c:pt idx="1845">
                  <c:v>58325</c:v>
                </c:pt>
                <c:pt idx="1846">
                  <c:v>58331</c:v>
                </c:pt>
                <c:pt idx="1847">
                  <c:v>58333</c:v>
                </c:pt>
                <c:pt idx="1848">
                  <c:v>58336</c:v>
                </c:pt>
                <c:pt idx="1849">
                  <c:v>58345</c:v>
                </c:pt>
                <c:pt idx="1850">
                  <c:v>58348</c:v>
                </c:pt>
                <c:pt idx="1851">
                  <c:v>58377</c:v>
                </c:pt>
                <c:pt idx="1852">
                  <c:v>58405</c:v>
                </c:pt>
                <c:pt idx="1853">
                  <c:v>58406</c:v>
                </c:pt>
                <c:pt idx="1854">
                  <c:v>58409</c:v>
                </c:pt>
                <c:pt idx="1855">
                  <c:v>58427</c:v>
                </c:pt>
                <c:pt idx="1856">
                  <c:v>58430</c:v>
                </c:pt>
                <c:pt idx="1857">
                  <c:v>58455</c:v>
                </c:pt>
                <c:pt idx="1858">
                  <c:v>58456</c:v>
                </c:pt>
                <c:pt idx="1859">
                  <c:v>58462</c:v>
                </c:pt>
                <c:pt idx="1860">
                  <c:v>58480</c:v>
                </c:pt>
                <c:pt idx="1861">
                  <c:v>58500</c:v>
                </c:pt>
                <c:pt idx="1862">
                  <c:v>58501</c:v>
                </c:pt>
                <c:pt idx="1863">
                  <c:v>58524</c:v>
                </c:pt>
                <c:pt idx="1864">
                  <c:v>58529</c:v>
                </c:pt>
                <c:pt idx="1865">
                  <c:v>58532</c:v>
                </c:pt>
                <c:pt idx="1866">
                  <c:v>58558</c:v>
                </c:pt>
                <c:pt idx="1867">
                  <c:v>58570</c:v>
                </c:pt>
                <c:pt idx="1868">
                  <c:v>58586</c:v>
                </c:pt>
                <c:pt idx="1869">
                  <c:v>58599</c:v>
                </c:pt>
                <c:pt idx="1870">
                  <c:v>58611</c:v>
                </c:pt>
                <c:pt idx="1871">
                  <c:v>58622</c:v>
                </c:pt>
                <c:pt idx="1872">
                  <c:v>58623</c:v>
                </c:pt>
                <c:pt idx="1873">
                  <c:v>58635</c:v>
                </c:pt>
                <c:pt idx="1874">
                  <c:v>58636</c:v>
                </c:pt>
                <c:pt idx="1875">
                  <c:v>58643</c:v>
                </c:pt>
                <c:pt idx="1876">
                  <c:v>58647</c:v>
                </c:pt>
                <c:pt idx="1877">
                  <c:v>58666</c:v>
                </c:pt>
                <c:pt idx="1878">
                  <c:v>58667</c:v>
                </c:pt>
                <c:pt idx="1879">
                  <c:v>58703</c:v>
                </c:pt>
                <c:pt idx="1880">
                  <c:v>58728</c:v>
                </c:pt>
                <c:pt idx="1881">
                  <c:v>58740</c:v>
                </c:pt>
                <c:pt idx="1882">
                  <c:v>58741</c:v>
                </c:pt>
                <c:pt idx="1883">
                  <c:v>58742</c:v>
                </c:pt>
                <c:pt idx="1884">
                  <c:v>58752</c:v>
                </c:pt>
                <c:pt idx="1885">
                  <c:v>58780</c:v>
                </c:pt>
                <c:pt idx="1886">
                  <c:v>58783</c:v>
                </c:pt>
                <c:pt idx="1887">
                  <c:v>58795</c:v>
                </c:pt>
                <c:pt idx="1888">
                  <c:v>58817</c:v>
                </c:pt>
                <c:pt idx="1889">
                  <c:v>58818</c:v>
                </c:pt>
                <c:pt idx="1890">
                  <c:v>58842</c:v>
                </c:pt>
                <c:pt idx="1891">
                  <c:v>58846</c:v>
                </c:pt>
                <c:pt idx="1892">
                  <c:v>58861</c:v>
                </c:pt>
                <c:pt idx="1893">
                  <c:v>58862</c:v>
                </c:pt>
                <c:pt idx="1894">
                  <c:v>58869</c:v>
                </c:pt>
                <c:pt idx="1895">
                  <c:v>58879</c:v>
                </c:pt>
                <c:pt idx="1896">
                  <c:v>58890</c:v>
                </c:pt>
                <c:pt idx="1897">
                  <c:v>58919</c:v>
                </c:pt>
                <c:pt idx="1898">
                  <c:v>58928</c:v>
                </c:pt>
                <c:pt idx="1899">
                  <c:v>58942</c:v>
                </c:pt>
                <c:pt idx="1900">
                  <c:v>58953</c:v>
                </c:pt>
                <c:pt idx="1901">
                  <c:v>58958</c:v>
                </c:pt>
                <c:pt idx="1902">
                  <c:v>58959</c:v>
                </c:pt>
                <c:pt idx="1903">
                  <c:v>58961</c:v>
                </c:pt>
                <c:pt idx="1904">
                  <c:v>58988</c:v>
                </c:pt>
                <c:pt idx="1905">
                  <c:v>58990</c:v>
                </c:pt>
                <c:pt idx="1906">
                  <c:v>58994</c:v>
                </c:pt>
                <c:pt idx="1907">
                  <c:v>59028</c:v>
                </c:pt>
                <c:pt idx="1908">
                  <c:v>59031</c:v>
                </c:pt>
                <c:pt idx="1909">
                  <c:v>59033</c:v>
                </c:pt>
                <c:pt idx="1910">
                  <c:v>59034</c:v>
                </c:pt>
                <c:pt idx="1911">
                  <c:v>59064</c:v>
                </c:pt>
                <c:pt idx="1912">
                  <c:v>59070</c:v>
                </c:pt>
                <c:pt idx="1913">
                  <c:v>59073</c:v>
                </c:pt>
                <c:pt idx="1914">
                  <c:v>59076</c:v>
                </c:pt>
                <c:pt idx="1915">
                  <c:v>59106</c:v>
                </c:pt>
                <c:pt idx="1916">
                  <c:v>59107</c:v>
                </c:pt>
                <c:pt idx="1917">
                  <c:v>59112</c:v>
                </c:pt>
                <c:pt idx="1918">
                  <c:v>59119</c:v>
                </c:pt>
                <c:pt idx="1919">
                  <c:v>59124</c:v>
                </c:pt>
                <c:pt idx="1920">
                  <c:v>59134</c:v>
                </c:pt>
                <c:pt idx="1921">
                  <c:v>59149</c:v>
                </c:pt>
                <c:pt idx="1922">
                  <c:v>59188</c:v>
                </c:pt>
                <c:pt idx="1923">
                  <c:v>59189</c:v>
                </c:pt>
                <c:pt idx="1924">
                  <c:v>59190</c:v>
                </c:pt>
                <c:pt idx="1925">
                  <c:v>59202</c:v>
                </c:pt>
                <c:pt idx="1926">
                  <c:v>59205</c:v>
                </c:pt>
                <c:pt idx="1927">
                  <c:v>59207</c:v>
                </c:pt>
                <c:pt idx="1928">
                  <c:v>59223</c:v>
                </c:pt>
                <c:pt idx="1929">
                  <c:v>59231</c:v>
                </c:pt>
                <c:pt idx="1930">
                  <c:v>59237</c:v>
                </c:pt>
                <c:pt idx="1931">
                  <c:v>59255</c:v>
                </c:pt>
                <c:pt idx="1932">
                  <c:v>59274</c:v>
                </c:pt>
                <c:pt idx="1933">
                  <c:v>59277</c:v>
                </c:pt>
                <c:pt idx="1934">
                  <c:v>59288</c:v>
                </c:pt>
                <c:pt idx="1935">
                  <c:v>59289</c:v>
                </c:pt>
                <c:pt idx="1936">
                  <c:v>59309</c:v>
                </c:pt>
                <c:pt idx="1937">
                  <c:v>59337</c:v>
                </c:pt>
                <c:pt idx="1938">
                  <c:v>59338</c:v>
                </c:pt>
                <c:pt idx="1939">
                  <c:v>59340</c:v>
                </c:pt>
                <c:pt idx="1940">
                  <c:v>59349</c:v>
                </c:pt>
                <c:pt idx="1941">
                  <c:v>59355</c:v>
                </c:pt>
                <c:pt idx="1942">
                  <c:v>59363</c:v>
                </c:pt>
                <c:pt idx="1943">
                  <c:v>59375</c:v>
                </c:pt>
                <c:pt idx="1944">
                  <c:v>59401</c:v>
                </c:pt>
                <c:pt idx="1945">
                  <c:v>59405</c:v>
                </c:pt>
                <c:pt idx="1946">
                  <c:v>59425</c:v>
                </c:pt>
                <c:pt idx="1947">
                  <c:v>59428</c:v>
                </c:pt>
                <c:pt idx="1948">
                  <c:v>59447</c:v>
                </c:pt>
                <c:pt idx="1949">
                  <c:v>59448</c:v>
                </c:pt>
                <c:pt idx="1950">
                  <c:v>59449</c:v>
                </c:pt>
                <c:pt idx="1951">
                  <c:v>59468</c:v>
                </c:pt>
                <c:pt idx="1952">
                  <c:v>59471</c:v>
                </c:pt>
                <c:pt idx="1953">
                  <c:v>59474</c:v>
                </c:pt>
                <c:pt idx="1954">
                  <c:v>59481</c:v>
                </c:pt>
                <c:pt idx="1955">
                  <c:v>59501</c:v>
                </c:pt>
                <c:pt idx="1956">
                  <c:v>59504</c:v>
                </c:pt>
                <c:pt idx="1957">
                  <c:v>59523</c:v>
                </c:pt>
                <c:pt idx="1958">
                  <c:v>59532</c:v>
                </c:pt>
                <c:pt idx="1959">
                  <c:v>59543</c:v>
                </c:pt>
                <c:pt idx="1960">
                  <c:v>59556</c:v>
                </c:pt>
                <c:pt idx="1961">
                  <c:v>59562</c:v>
                </c:pt>
                <c:pt idx="1962">
                  <c:v>59572</c:v>
                </c:pt>
                <c:pt idx="1963">
                  <c:v>59574</c:v>
                </c:pt>
                <c:pt idx="1964">
                  <c:v>59580</c:v>
                </c:pt>
                <c:pt idx="1965">
                  <c:v>59581</c:v>
                </c:pt>
                <c:pt idx="1966">
                  <c:v>59584</c:v>
                </c:pt>
                <c:pt idx="1967">
                  <c:v>59622</c:v>
                </c:pt>
                <c:pt idx="1968">
                  <c:v>59638</c:v>
                </c:pt>
                <c:pt idx="1969">
                  <c:v>59643</c:v>
                </c:pt>
                <c:pt idx="1970">
                  <c:v>59650</c:v>
                </c:pt>
                <c:pt idx="1971">
                  <c:v>59656</c:v>
                </c:pt>
                <c:pt idx="1972">
                  <c:v>59657</c:v>
                </c:pt>
                <c:pt idx="1973">
                  <c:v>59663</c:v>
                </c:pt>
                <c:pt idx="1974">
                  <c:v>59666</c:v>
                </c:pt>
                <c:pt idx="1975">
                  <c:v>59675</c:v>
                </c:pt>
                <c:pt idx="1976">
                  <c:v>59684</c:v>
                </c:pt>
                <c:pt idx="1977">
                  <c:v>59695</c:v>
                </c:pt>
                <c:pt idx="1978">
                  <c:v>59716</c:v>
                </c:pt>
                <c:pt idx="1979">
                  <c:v>59732</c:v>
                </c:pt>
                <c:pt idx="1980">
                  <c:v>59733</c:v>
                </c:pt>
                <c:pt idx="1981">
                  <c:v>59749</c:v>
                </c:pt>
                <c:pt idx="1982">
                  <c:v>59762</c:v>
                </c:pt>
                <c:pt idx="1983">
                  <c:v>59768</c:v>
                </c:pt>
                <c:pt idx="1984">
                  <c:v>59784</c:v>
                </c:pt>
                <c:pt idx="1985">
                  <c:v>59787</c:v>
                </c:pt>
                <c:pt idx="1986">
                  <c:v>59788</c:v>
                </c:pt>
                <c:pt idx="1987">
                  <c:v>59796</c:v>
                </c:pt>
                <c:pt idx="1988">
                  <c:v>59805</c:v>
                </c:pt>
                <c:pt idx="1989">
                  <c:v>59832</c:v>
                </c:pt>
                <c:pt idx="1990">
                  <c:v>59837</c:v>
                </c:pt>
                <c:pt idx="1991">
                  <c:v>59841</c:v>
                </c:pt>
                <c:pt idx="1992">
                  <c:v>59855</c:v>
                </c:pt>
                <c:pt idx="1993">
                  <c:v>59857</c:v>
                </c:pt>
                <c:pt idx="1994">
                  <c:v>59872</c:v>
                </c:pt>
                <c:pt idx="1995">
                  <c:v>59881</c:v>
                </c:pt>
                <c:pt idx="1996">
                  <c:v>59889</c:v>
                </c:pt>
                <c:pt idx="1997">
                  <c:v>59903</c:v>
                </c:pt>
                <c:pt idx="1998">
                  <c:v>59906</c:v>
                </c:pt>
                <c:pt idx="1999">
                  <c:v>59914</c:v>
                </c:pt>
                <c:pt idx="2000">
                  <c:v>59934</c:v>
                </c:pt>
                <c:pt idx="2001">
                  <c:v>59946</c:v>
                </c:pt>
                <c:pt idx="2002">
                  <c:v>59947</c:v>
                </c:pt>
                <c:pt idx="2003">
                  <c:v>59955</c:v>
                </c:pt>
                <c:pt idx="2004">
                  <c:v>59970</c:v>
                </c:pt>
                <c:pt idx="2005">
                  <c:v>60001</c:v>
                </c:pt>
                <c:pt idx="2006">
                  <c:v>60006</c:v>
                </c:pt>
                <c:pt idx="2007">
                  <c:v>60013</c:v>
                </c:pt>
                <c:pt idx="2008">
                  <c:v>60019</c:v>
                </c:pt>
                <c:pt idx="2009">
                  <c:v>60026</c:v>
                </c:pt>
                <c:pt idx="2010">
                  <c:v>60028</c:v>
                </c:pt>
                <c:pt idx="2011">
                  <c:v>60051</c:v>
                </c:pt>
                <c:pt idx="2012">
                  <c:v>60060</c:v>
                </c:pt>
                <c:pt idx="2013">
                  <c:v>60061</c:v>
                </c:pt>
                <c:pt idx="2014">
                  <c:v>60077</c:v>
                </c:pt>
                <c:pt idx="2015">
                  <c:v>60094</c:v>
                </c:pt>
                <c:pt idx="2016">
                  <c:v>60098</c:v>
                </c:pt>
                <c:pt idx="2017">
                  <c:v>60102</c:v>
                </c:pt>
                <c:pt idx="2018">
                  <c:v>60114</c:v>
                </c:pt>
                <c:pt idx="2019">
                  <c:v>60131</c:v>
                </c:pt>
                <c:pt idx="2020">
                  <c:v>60138</c:v>
                </c:pt>
                <c:pt idx="2021">
                  <c:v>60150</c:v>
                </c:pt>
                <c:pt idx="2022">
                  <c:v>60151</c:v>
                </c:pt>
                <c:pt idx="2023">
                  <c:v>60165</c:v>
                </c:pt>
                <c:pt idx="2024">
                  <c:v>60171</c:v>
                </c:pt>
                <c:pt idx="2025">
                  <c:v>60190</c:v>
                </c:pt>
                <c:pt idx="2026">
                  <c:v>60204</c:v>
                </c:pt>
                <c:pt idx="2027">
                  <c:v>60218</c:v>
                </c:pt>
                <c:pt idx="2028">
                  <c:v>60224</c:v>
                </c:pt>
                <c:pt idx="2029">
                  <c:v>60225</c:v>
                </c:pt>
                <c:pt idx="2030">
                  <c:v>60241</c:v>
                </c:pt>
                <c:pt idx="2031">
                  <c:v>60260</c:v>
                </c:pt>
                <c:pt idx="2032">
                  <c:v>60264</c:v>
                </c:pt>
                <c:pt idx="2033">
                  <c:v>60275</c:v>
                </c:pt>
                <c:pt idx="2034">
                  <c:v>60276</c:v>
                </c:pt>
                <c:pt idx="2035">
                  <c:v>60294</c:v>
                </c:pt>
                <c:pt idx="2036">
                  <c:v>60306</c:v>
                </c:pt>
                <c:pt idx="2037">
                  <c:v>60332</c:v>
                </c:pt>
                <c:pt idx="2038">
                  <c:v>60342</c:v>
                </c:pt>
                <c:pt idx="2039">
                  <c:v>60344</c:v>
                </c:pt>
                <c:pt idx="2040">
                  <c:v>60347</c:v>
                </c:pt>
                <c:pt idx="2041">
                  <c:v>60348</c:v>
                </c:pt>
                <c:pt idx="2042">
                  <c:v>60372</c:v>
                </c:pt>
                <c:pt idx="2043">
                  <c:v>60376</c:v>
                </c:pt>
                <c:pt idx="2044">
                  <c:v>60377</c:v>
                </c:pt>
                <c:pt idx="2045">
                  <c:v>60387</c:v>
                </c:pt>
                <c:pt idx="2046">
                  <c:v>60421</c:v>
                </c:pt>
                <c:pt idx="2047">
                  <c:v>60441</c:v>
                </c:pt>
                <c:pt idx="2048">
                  <c:v>60446</c:v>
                </c:pt>
                <c:pt idx="2049">
                  <c:v>60452</c:v>
                </c:pt>
                <c:pt idx="2050">
                  <c:v>60455</c:v>
                </c:pt>
                <c:pt idx="2051">
                  <c:v>60460</c:v>
                </c:pt>
                <c:pt idx="2052">
                  <c:v>60466</c:v>
                </c:pt>
                <c:pt idx="2053">
                  <c:v>60492</c:v>
                </c:pt>
                <c:pt idx="2054">
                  <c:v>60497</c:v>
                </c:pt>
                <c:pt idx="2055">
                  <c:v>60518</c:v>
                </c:pt>
                <c:pt idx="2056">
                  <c:v>60528</c:v>
                </c:pt>
                <c:pt idx="2057">
                  <c:v>60532</c:v>
                </c:pt>
                <c:pt idx="2058">
                  <c:v>60537</c:v>
                </c:pt>
                <c:pt idx="2059">
                  <c:v>60547</c:v>
                </c:pt>
                <c:pt idx="2060">
                  <c:v>60552</c:v>
                </c:pt>
                <c:pt idx="2061">
                  <c:v>60568</c:v>
                </c:pt>
                <c:pt idx="2062">
                  <c:v>60591</c:v>
                </c:pt>
                <c:pt idx="2063">
                  <c:v>60602</c:v>
                </c:pt>
                <c:pt idx="2064">
                  <c:v>60604</c:v>
                </c:pt>
                <c:pt idx="2065">
                  <c:v>60629</c:v>
                </c:pt>
                <c:pt idx="2066">
                  <c:v>60635</c:v>
                </c:pt>
                <c:pt idx="2067">
                  <c:v>60636</c:v>
                </c:pt>
                <c:pt idx="2068">
                  <c:v>60642</c:v>
                </c:pt>
                <c:pt idx="2069">
                  <c:v>60664</c:v>
                </c:pt>
                <c:pt idx="2070">
                  <c:v>60675</c:v>
                </c:pt>
                <c:pt idx="2071">
                  <c:v>60682</c:v>
                </c:pt>
                <c:pt idx="2072">
                  <c:v>60685</c:v>
                </c:pt>
                <c:pt idx="2073">
                  <c:v>60704</c:v>
                </c:pt>
                <c:pt idx="2074">
                  <c:v>60717</c:v>
                </c:pt>
                <c:pt idx="2075">
                  <c:v>60720</c:v>
                </c:pt>
                <c:pt idx="2076">
                  <c:v>60735</c:v>
                </c:pt>
                <c:pt idx="2077">
                  <c:v>60738</c:v>
                </c:pt>
                <c:pt idx="2078">
                  <c:v>60771</c:v>
                </c:pt>
                <c:pt idx="2079">
                  <c:v>60778</c:v>
                </c:pt>
                <c:pt idx="2080">
                  <c:v>60787</c:v>
                </c:pt>
                <c:pt idx="2081">
                  <c:v>60803</c:v>
                </c:pt>
                <c:pt idx="2082">
                  <c:v>60808</c:v>
                </c:pt>
                <c:pt idx="2083">
                  <c:v>60821</c:v>
                </c:pt>
                <c:pt idx="2084">
                  <c:v>60830</c:v>
                </c:pt>
                <c:pt idx="2085">
                  <c:v>60841</c:v>
                </c:pt>
                <c:pt idx="2086">
                  <c:v>60851</c:v>
                </c:pt>
                <c:pt idx="2087">
                  <c:v>60878</c:v>
                </c:pt>
                <c:pt idx="2088">
                  <c:v>60892</c:v>
                </c:pt>
                <c:pt idx="2089">
                  <c:v>60895</c:v>
                </c:pt>
                <c:pt idx="2090">
                  <c:v>60899</c:v>
                </c:pt>
                <c:pt idx="2091">
                  <c:v>60903</c:v>
                </c:pt>
                <c:pt idx="2092">
                  <c:v>60926</c:v>
                </c:pt>
                <c:pt idx="2093">
                  <c:v>60936</c:v>
                </c:pt>
                <c:pt idx="2094">
                  <c:v>60944</c:v>
                </c:pt>
                <c:pt idx="2095">
                  <c:v>60947</c:v>
                </c:pt>
                <c:pt idx="2096">
                  <c:v>60957</c:v>
                </c:pt>
                <c:pt idx="2097">
                  <c:v>60958</c:v>
                </c:pt>
                <c:pt idx="2098">
                  <c:v>60970</c:v>
                </c:pt>
                <c:pt idx="2099">
                  <c:v>60976</c:v>
                </c:pt>
                <c:pt idx="2100">
                  <c:v>60988</c:v>
                </c:pt>
                <c:pt idx="2101">
                  <c:v>61010</c:v>
                </c:pt>
                <c:pt idx="2102">
                  <c:v>61021</c:v>
                </c:pt>
                <c:pt idx="2103">
                  <c:v>61033</c:v>
                </c:pt>
                <c:pt idx="2104">
                  <c:v>61047</c:v>
                </c:pt>
                <c:pt idx="2105">
                  <c:v>61051</c:v>
                </c:pt>
                <c:pt idx="2106">
                  <c:v>61055</c:v>
                </c:pt>
                <c:pt idx="2107">
                  <c:v>61064</c:v>
                </c:pt>
                <c:pt idx="2108">
                  <c:v>61092</c:v>
                </c:pt>
                <c:pt idx="2109">
                  <c:v>61097</c:v>
                </c:pt>
                <c:pt idx="2110">
                  <c:v>61106</c:v>
                </c:pt>
                <c:pt idx="2111">
                  <c:v>61120</c:v>
                </c:pt>
                <c:pt idx="2112">
                  <c:v>61125</c:v>
                </c:pt>
                <c:pt idx="2113">
                  <c:v>61137</c:v>
                </c:pt>
                <c:pt idx="2114">
                  <c:v>61141</c:v>
                </c:pt>
                <c:pt idx="2115">
                  <c:v>61148</c:v>
                </c:pt>
                <c:pt idx="2116">
                  <c:v>61154</c:v>
                </c:pt>
                <c:pt idx="2117">
                  <c:v>61167</c:v>
                </c:pt>
                <c:pt idx="2118">
                  <c:v>61170</c:v>
                </c:pt>
                <c:pt idx="2119">
                  <c:v>61215</c:v>
                </c:pt>
                <c:pt idx="2120">
                  <c:v>61230</c:v>
                </c:pt>
                <c:pt idx="2121">
                  <c:v>61232</c:v>
                </c:pt>
                <c:pt idx="2122">
                  <c:v>61238</c:v>
                </c:pt>
                <c:pt idx="2123">
                  <c:v>61239</c:v>
                </c:pt>
                <c:pt idx="2124">
                  <c:v>61240</c:v>
                </c:pt>
                <c:pt idx="2125">
                  <c:v>61243</c:v>
                </c:pt>
                <c:pt idx="2126">
                  <c:v>61250</c:v>
                </c:pt>
                <c:pt idx="2127">
                  <c:v>61272</c:v>
                </c:pt>
                <c:pt idx="2128">
                  <c:v>61283</c:v>
                </c:pt>
                <c:pt idx="2129">
                  <c:v>61304</c:v>
                </c:pt>
                <c:pt idx="2130">
                  <c:v>61308</c:v>
                </c:pt>
                <c:pt idx="2131">
                  <c:v>61311</c:v>
                </c:pt>
                <c:pt idx="2132">
                  <c:v>61323</c:v>
                </c:pt>
                <c:pt idx="2133">
                  <c:v>61338</c:v>
                </c:pt>
                <c:pt idx="2134">
                  <c:v>61343</c:v>
                </c:pt>
                <c:pt idx="2135">
                  <c:v>61350</c:v>
                </c:pt>
                <c:pt idx="2136">
                  <c:v>61358</c:v>
                </c:pt>
                <c:pt idx="2137">
                  <c:v>61366</c:v>
                </c:pt>
                <c:pt idx="2138">
                  <c:v>61377</c:v>
                </c:pt>
                <c:pt idx="2139">
                  <c:v>61383</c:v>
                </c:pt>
                <c:pt idx="2140">
                  <c:v>61396</c:v>
                </c:pt>
                <c:pt idx="2141">
                  <c:v>61410</c:v>
                </c:pt>
                <c:pt idx="2142">
                  <c:v>61413</c:v>
                </c:pt>
                <c:pt idx="2143">
                  <c:v>61422</c:v>
                </c:pt>
                <c:pt idx="2144">
                  <c:v>61442</c:v>
                </c:pt>
                <c:pt idx="2145">
                  <c:v>61450</c:v>
                </c:pt>
                <c:pt idx="2146">
                  <c:v>61455</c:v>
                </c:pt>
                <c:pt idx="2147">
                  <c:v>61463</c:v>
                </c:pt>
                <c:pt idx="2148">
                  <c:v>61480</c:v>
                </c:pt>
                <c:pt idx="2149">
                  <c:v>61496</c:v>
                </c:pt>
                <c:pt idx="2150">
                  <c:v>61508</c:v>
                </c:pt>
                <c:pt idx="2151">
                  <c:v>61520</c:v>
                </c:pt>
                <c:pt idx="2152">
                  <c:v>61521</c:v>
                </c:pt>
                <c:pt idx="2153">
                  <c:v>61541</c:v>
                </c:pt>
                <c:pt idx="2154">
                  <c:v>61549</c:v>
                </c:pt>
                <c:pt idx="2155">
                  <c:v>61553</c:v>
                </c:pt>
                <c:pt idx="2156">
                  <c:v>61574</c:v>
                </c:pt>
                <c:pt idx="2157">
                  <c:v>61585</c:v>
                </c:pt>
                <c:pt idx="2158">
                  <c:v>61592</c:v>
                </c:pt>
                <c:pt idx="2159">
                  <c:v>61619</c:v>
                </c:pt>
                <c:pt idx="2160">
                  <c:v>61623</c:v>
                </c:pt>
                <c:pt idx="2161">
                  <c:v>61628</c:v>
                </c:pt>
                <c:pt idx="2162">
                  <c:v>61631</c:v>
                </c:pt>
                <c:pt idx="2163">
                  <c:v>61641</c:v>
                </c:pt>
                <c:pt idx="2164">
                  <c:v>61660</c:v>
                </c:pt>
                <c:pt idx="2165">
                  <c:v>61663</c:v>
                </c:pt>
                <c:pt idx="2166">
                  <c:v>61693</c:v>
                </c:pt>
                <c:pt idx="2167">
                  <c:v>61695</c:v>
                </c:pt>
                <c:pt idx="2168">
                  <c:v>61698</c:v>
                </c:pt>
                <c:pt idx="2169">
                  <c:v>61700</c:v>
                </c:pt>
                <c:pt idx="2170">
                  <c:v>61704</c:v>
                </c:pt>
                <c:pt idx="2171">
                  <c:v>61726</c:v>
                </c:pt>
                <c:pt idx="2172">
                  <c:v>61732</c:v>
                </c:pt>
                <c:pt idx="2173">
                  <c:v>61736</c:v>
                </c:pt>
                <c:pt idx="2174">
                  <c:v>61747</c:v>
                </c:pt>
                <c:pt idx="2175">
                  <c:v>61767</c:v>
                </c:pt>
                <c:pt idx="2176">
                  <c:v>61773</c:v>
                </c:pt>
                <c:pt idx="2177">
                  <c:v>61782</c:v>
                </c:pt>
                <c:pt idx="2178">
                  <c:v>61799</c:v>
                </c:pt>
                <c:pt idx="2179">
                  <c:v>61801</c:v>
                </c:pt>
                <c:pt idx="2180">
                  <c:v>61804</c:v>
                </c:pt>
                <c:pt idx="2181">
                  <c:v>61835</c:v>
                </c:pt>
                <c:pt idx="2182">
                  <c:v>61841</c:v>
                </c:pt>
                <c:pt idx="2183">
                  <c:v>61850</c:v>
                </c:pt>
                <c:pt idx="2184">
                  <c:v>61865</c:v>
                </c:pt>
                <c:pt idx="2185">
                  <c:v>61874</c:v>
                </c:pt>
                <c:pt idx="2186">
                  <c:v>61892</c:v>
                </c:pt>
                <c:pt idx="2187">
                  <c:v>61904</c:v>
                </c:pt>
                <c:pt idx="2188">
                  <c:v>61910</c:v>
                </c:pt>
                <c:pt idx="2189">
                  <c:v>61914</c:v>
                </c:pt>
                <c:pt idx="2190">
                  <c:v>61927</c:v>
                </c:pt>
                <c:pt idx="2191">
                  <c:v>61930</c:v>
                </c:pt>
                <c:pt idx="2192">
                  <c:v>61942</c:v>
                </c:pt>
                <c:pt idx="2193">
                  <c:v>61946</c:v>
                </c:pt>
                <c:pt idx="2194">
                  <c:v>61965</c:v>
                </c:pt>
                <c:pt idx="2195">
                  <c:v>61992</c:v>
                </c:pt>
                <c:pt idx="2196">
                  <c:v>61997</c:v>
                </c:pt>
                <c:pt idx="2197">
                  <c:v>62011</c:v>
                </c:pt>
                <c:pt idx="2198">
                  <c:v>62014</c:v>
                </c:pt>
                <c:pt idx="2199">
                  <c:v>62020</c:v>
                </c:pt>
                <c:pt idx="2200">
                  <c:v>62025</c:v>
                </c:pt>
                <c:pt idx="2201">
                  <c:v>62050</c:v>
                </c:pt>
                <c:pt idx="2202">
                  <c:v>62076</c:v>
                </c:pt>
                <c:pt idx="2203">
                  <c:v>62080</c:v>
                </c:pt>
                <c:pt idx="2204">
                  <c:v>62091</c:v>
                </c:pt>
                <c:pt idx="2205">
                  <c:v>62097</c:v>
                </c:pt>
                <c:pt idx="2206">
                  <c:v>62100</c:v>
                </c:pt>
                <c:pt idx="2207">
                  <c:v>62111</c:v>
                </c:pt>
                <c:pt idx="2208">
                  <c:v>62123</c:v>
                </c:pt>
                <c:pt idx="2209">
                  <c:v>62150</c:v>
                </c:pt>
                <c:pt idx="2210">
                  <c:v>62157</c:v>
                </c:pt>
                <c:pt idx="2211">
                  <c:v>62163</c:v>
                </c:pt>
                <c:pt idx="2212">
                  <c:v>62183</c:v>
                </c:pt>
                <c:pt idx="2213">
                  <c:v>62184</c:v>
                </c:pt>
                <c:pt idx="2214">
                  <c:v>62186</c:v>
                </c:pt>
                <c:pt idx="2215">
                  <c:v>62224</c:v>
                </c:pt>
                <c:pt idx="2216">
                  <c:v>62234</c:v>
                </c:pt>
                <c:pt idx="2217">
                  <c:v>62236</c:v>
                </c:pt>
                <c:pt idx="2218">
                  <c:v>62261</c:v>
                </c:pt>
                <c:pt idx="2219">
                  <c:v>62264</c:v>
                </c:pt>
                <c:pt idx="2220">
                  <c:v>62269</c:v>
                </c:pt>
                <c:pt idx="2221">
                  <c:v>62272</c:v>
                </c:pt>
                <c:pt idx="2222">
                  <c:v>62288</c:v>
                </c:pt>
                <c:pt idx="2223">
                  <c:v>62297</c:v>
                </c:pt>
                <c:pt idx="2224">
                  <c:v>62306</c:v>
                </c:pt>
                <c:pt idx="2225">
                  <c:v>62351</c:v>
                </c:pt>
                <c:pt idx="2226">
                  <c:v>62357</c:v>
                </c:pt>
                <c:pt idx="2227">
                  <c:v>62359</c:v>
                </c:pt>
                <c:pt idx="2228">
                  <c:v>62371</c:v>
                </c:pt>
                <c:pt idx="2229">
                  <c:v>62372</c:v>
                </c:pt>
                <c:pt idx="2230">
                  <c:v>62378</c:v>
                </c:pt>
                <c:pt idx="2231">
                  <c:v>62392</c:v>
                </c:pt>
                <c:pt idx="2232">
                  <c:v>62399</c:v>
                </c:pt>
                <c:pt idx="2233">
                  <c:v>62416</c:v>
                </c:pt>
                <c:pt idx="2234">
                  <c:v>62424</c:v>
                </c:pt>
                <c:pt idx="2235">
                  <c:v>62445</c:v>
                </c:pt>
                <c:pt idx="2236">
                  <c:v>62449</c:v>
                </c:pt>
                <c:pt idx="2237">
                  <c:v>62463</c:v>
                </c:pt>
                <c:pt idx="2238">
                  <c:v>62480</c:v>
                </c:pt>
                <c:pt idx="2239">
                  <c:v>62495</c:v>
                </c:pt>
                <c:pt idx="2240">
                  <c:v>62520</c:v>
                </c:pt>
                <c:pt idx="2241">
                  <c:v>62527</c:v>
                </c:pt>
                <c:pt idx="2242">
                  <c:v>62534</c:v>
                </c:pt>
                <c:pt idx="2243">
                  <c:v>62548</c:v>
                </c:pt>
                <c:pt idx="2244">
                  <c:v>62557</c:v>
                </c:pt>
                <c:pt idx="2245">
                  <c:v>62573</c:v>
                </c:pt>
                <c:pt idx="2246">
                  <c:v>62579</c:v>
                </c:pt>
                <c:pt idx="2247">
                  <c:v>62585</c:v>
                </c:pt>
                <c:pt idx="2248">
                  <c:v>62592</c:v>
                </c:pt>
                <c:pt idx="2249">
                  <c:v>62616</c:v>
                </c:pt>
                <c:pt idx="2250">
                  <c:v>62630</c:v>
                </c:pt>
                <c:pt idx="2251">
                  <c:v>62637</c:v>
                </c:pt>
                <c:pt idx="2252">
                  <c:v>62646</c:v>
                </c:pt>
                <c:pt idx="2253">
                  <c:v>62665</c:v>
                </c:pt>
                <c:pt idx="2254">
                  <c:v>62677</c:v>
                </c:pt>
                <c:pt idx="2255">
                  <c:v>62681</c:v>
                </c:pt>
                <c:pt idx="2256">
                  <c:v>62690</c:v>
                </c:pt>
                <c:pt idx="2257">
                  <c:v>62701</c:v>
                </c:pt>
                <c:pt idx="2258">
                  <c:v>62702</c:v>
                </c:pt>
                <c:pt idx="2259">
                  <c:v>62704</c:v>
                </c:pt>
                <c:pt idx="2260">
                  <c:v>62717</c:v>
                </c:pt>
                <c:pt idx="2261">
                  <c:v>62720</c:v>
                </c:pt>
                <c:pt idx="2262">
                  <c:v>62735</c:v>
                </c:pt>
                <c:pt idx="2263">
                  <c:v>62765</c:v>
                </c:pt>
                <c:pt idx="2264">
                  <c:v>62773</c:v>
                </c:pt>
                <c:pt idx="2265">
                  <c:v>62791</c:v>
                </c:pt>
                <c:pt idx="2266">
                  <c:v>62792</c:v>
                </c:pt>
                <c:pt idx="2267">
                  <c:v>62795</c:v>
                </c:pt>
                <c:pt idx="2268">
                  <c:v>62798</c:v>
                </c:pt>
                <c:pt idx="2269">
                  <c:v>62807</c:v>
                </c:pt>
                <c:pt idx="2270">
                  <c:v>62821</c:v>
                </c:pt>
                <c:pt idx="2271">
                  <c:v>62839</c:v>
                </c:pt>
                <c:pt idx="2272">
                  <c:v>62865</c:v>
                </c:pt>
                <c:pt idx="2273">
                  <c:v>62875</c:v>
                </c:pt>
                <c:pt idx="2274">
                  <c:v>62879</c:v>
                </c:pt>
                <c:pt idx="2275">
                  <c:v>62883</c:v>
                </c:pt>
                <c:pt idx="2276">
                  <c:v>62903</c:v>
                </c:pt>
                <c:pt idx="2277">
                  <c:v>62904</c:v>
                </c:pt>
                <c:pt idx="2278">
                  <c:v>62933</c:v>
                </c:pt>
                <c:pt idx="2279">
                  <c:v>62939</c:v>
                </c:pt>
                <c:pt idx="2280">
                  <c:v>62951</c:v>
                </c:pt>
                <c:pt idx="2281">
                  <c:v>62962</c:v>
                </c:pt>
                <c:pt idx="2282">
                  <c:v>62977</c:v>
                </c:pt>
                <c:pt idx="2283">
                  <c:v>62982</c:v>
                </c:pt>
                <c:pt idx="2284">
                  <c:v>62989</c:v>
                </c:pt>
                <c:pt idx="2285">
                  <c:v>63022</c:v>
                </c:pt>
                <c:pt idx="2286">
                  <c:v>63041</c:v>
                </c:pt>
                <c:pt idx="2287">
                  <c:v>63047</c:v>
                </c:pt>
                <c:pt idx="2288">
                  <c:v>63061</c:v>
                </c:pt>
                <c:pt idx="2289">
                  <c:v>63063</c:v>
                </c:pt>
                <c:pt idx="2290">
                  <c:v>63065</c:v>
                </c:pt>
                <c:pt idx="2291">
                  <c:v>63088</c:v>
                </c:pt>
                <c:pt idx="2292">
                  <c:v>63094</c:v>
                </c:pt>
                <c:pt idx="2293">
                  <c:v>63133</c:v>
                </c:pt>
                <c:pt idx="2294">
                  <c:v>63138</c:v>
                </c:pt>
                <c:pt idx="2295">
                  <c:v>63142</c:v>
                </c:pt>
                <c:pt idx="2296">
                  <c:v>63148</c:v>
                </c:pt>
                <c:pt idx="2297">
                  <c:v>63165</c:v>
                </c:pt>
                <c:pt idx="2298">
                  <c:v>63170</c:v>
                </c:pt>
                <c:pt idx="2299">
                  <c:v>63191</c:v>
                </c:pt>
                <c:pt idx="2300">
                  <c:v>63198</c:v>
                </c:pt>
                <c:pt idx="2301">
                  <c:v>63204</c:v>
                </c:pt>
                <c:pt idx="2302">
                  <c:v>63212</c:v>
                </c:pt>
                <c:pt idx="2303">
                  <c:v>63227</c:v>
                </c:pt>
                <c:pt idx="2304">
                  <c:v>63229</c:v>
                </c:pt>
                <c:pt idx="2305">
                  <c:v>63235</c:v>
                </c:pt>
                <c:pt idx="2306">
                  <c:v>63250</c:v>
                </c:pt>
                <c:pt idx="2307">
                  <c:v>63275</c:v>
                </c:pt>
                <c:pt idx="2308">
                  <c:v>63286</c:v>
                </c:pt>
                <c:pt idx="2309">
                  <c:v>63303</c:v>
                </c:pt>
                <c:pt idx="2310">
                  <c:v>63307</c:v>
                </c:pt>
                <c:pt idx="2311">
                  <c:v>63310</c:v>
                </c:pt>
                <c:pt idx="2312">
                  <c:v>63314</c:v>
                </c:pt>
                <c:pt idx="2313">
                  <c:v>63352</c:v>
                </c:pt>
                <c:pt idx="2314">
                  <c:v>63356</c:v>
                </c:pt>
                <c:pt idx="2315">
                  <c:v>63360</c:v>
                </c:pt>
                <c:pt idx="2316">
                  <c:v>63379</c:v>
                </c:pt>
                <c:pt idx="2317">
                  <c:v>63380</c:v>
                </c:pt>
                <c:pt idx="2318">
                  <c:v>63381</c:v>
                </c:pt>
                <c:pt idx="2319">
                  <c:v>63384</c:v>
                </c:pt>
                <c:pt idx="2320">
                  <c:v>63390</c:v>
                </c:pt>
                <c:pt idx="2321">
                  <c:v>63395</c:v>
                </c:pt>
                <c:pt idx="2322">
                  <c:v>63399</c:v>
                </c:pt>
                <c:pt idx="2323">
                  <c:v>63447</c:v>
                </c:pt>
                <c:pt idx="2324">
                  <c:v>63451</c:v>
                </c:pt>
                <c:pt idx="2325">
                  <c:v>63452</c:v>
                </c:pt>
                <c:pt idx="2326">
                  <c:v>63467</c:v>
                </c:pt>
                <c:pt idx="2327">
                  <c:v>63473</c:v>
                </c:pt>
                <c:pt idx="2328">
                  <c:v>63480</c:v>
                </c:pt>
                <c:pt idx="2329">
                  <c:v>63481</c:v>
                </c:pt>
                <c:pt idx="2330">
                  <c:v>63491</c:v>
                </c:pt>
                <c:pt idx="2331">
                  <c:v>63527</c:v>
                </c:pt>
                <c:pt idx="2332">
                  <c:v>63535</c:v>
                </c:pt>
                <c:pt idx="2333">
                  <c:v>63537</c:v>
                </c:pt>
                <c:pt idx="2334">
                  <c:v>63541</c:v>
                </c:pt>
                <c:pt idx="2335">
                  <c:v>63543</c:v>
                </c:pt>
                <c:pt idx="2336">
                  <c:v>63551</c:v>
                </c:pt>
                <c:pt idx="2337">
                  <c:v>63568</c:v>
                </c:pt>
                <c:pt idx="2338">
                  <c:v>63580</c:v>
                </c:pt>
                <c:pt idx="2339">
                  <c:v>63594</c:v>
                </c:pt>
                <c:pt idx="2340">
                  <c:v>63602</c:v>
                </c:pt>
                <c:pt idx="2341">
                  <c:v>63605</c:v>
                </c:pt>
                <c:pt idx="2342">
                  <c:v>63624</c:v>
                </c:pt>
                <c:pt idx="2343">
                  <c:v>63625</c:v>
                </c:pt>
                <c:pt idx="2344">
                  <c:v>63648</c:v>
                </c:pt>
                <c:pt idx="2345">
                  <c:v>63651</c:v>
                </c:pt>
                <c:pt idx="2346">
                  <c:v>63669</c:v>
                </c:pt>
                <c:pt idx="2347">
                  <c:v>63673</c:v>
                </c:pt>
                <c:pt idx="2348">
                  <c:v>63686</c:v>
                </c:pt>
                <c:pt idx="2349">
                  <c:v>63691</c:v>
                </c:pt>
                <c:pt idx="2350">
                  <c:v>63705</c:v>
                </c:pt>
                <c:pt idx="2351">
                  <c:v>63714</c:v>
                </c:pt>
                <c:pt idx="2352">
                  <c:v>63720</c:v>
                </c:pt>
                <c:pt idx="2353">
                  <c:v>63727</c:v>
                </c:pt>
                <c:pt idx="2354">
                  <c:v>63737</c:v>
                </c:pt>
                <c:pt idx="2355">
                  <c:v>63745</c:v>
                </c:pt>
                <c:pt idx="2356">
                  <c:v>63762</c:v>
                </c:pt>
                <c:pt idx="2357">
                  <c:v>63772</c:v>
                </c:pt>
                <c:pt idx="2358">
                  <c:v>63800</c:v>
                </c:pt>
                <c:pt idx="2359">
                  <c:v>63801</c:v>
                </c:pt>
                <c:pt idx="2360">
                  <c:v>63808</c:v>
                </c:pt>
                <c:pt idx="2361">
                  <c:v>63813</c:v>
                </c:pt>
                <c:pt idx="2362">
                  <c:v>63817</c:v>
                </c:pt>
                <c:pt idx="2363">
                  <c:v>63835</c:v>
                </c:pt>
                <c:pt idx="2364">
                  <c:v>63854</c:v>
                </c:pt>
                <c:pt idx="2365">
                  <c:v>63864</c:v>
                </c:pt>
                <c:pt idx="2366">
                  <c:v>63872</c:v>
                </c:pt>
                <c:pt idx="2367">
                  <c:v>63882</c:v>
                </c:pt>
                <c:pt idx="2368">
                  <c:v>63886</c:v>
                </c:pt>
                <c:pt idx="2369">
                  <c:v>63913</c:v>
                </c:pt>
                <c:pt idx="2370">
                  <c:v>63929</c:v>
                </c:pt>
                <c:pt idx="2371">
                  <c:v>63934</c:v>
                </c:pt>
                <c:pt idx="2372">
                  <c:v>63938</c:v>
                </c:pt>
                <c:pt idx="2373">
                  <c:v>63939</c:v>
                </c:pt>
                <c:pt idx="2374">
                  <c:v>63944</c:v>
                </c:pt>
                <c:pt idx="2375">
                  <c:v>63945</c:v>
                </c:pt>
                <c:pt idx="2376">
                  <c:v>63957</c:v>
                </c:pt>
                <c:pt idx="2377">
                  <c:v>63960</c:v>
                </c:pt>
                <c:pt idx="2378">
                  <c:v>63967</c:v>
                </c:pt>
                <c:pt idx="2379">
                  <c:v>64015</c:v>
                </c:pt>
                <c:pt idx="2380">
                  <c:v>64027</c:v>
                </c:pt>
                <c:pt idx="2381">
                  <c:v>64033</c:v>
                </c:pt>
                <c:pt idx="2382">
                  <c:v>64042</c:v>
                </c:pt>
                <c:pt idx="2383">
                  <c:v>64043</c:v>
                </c:pt>
                <c:pt idx="2384">
                  <c:v>64049</c:v>
                </c:pt>
                <c:pt idx="2385">
                  <c:v>64053</c:v>
                </c:pt>
                <c:pt idx="2386">
                  <c:v>64077</c:v>
                </c:pt>
                <c:pt idx="2387">
                  <c:v>64088</c:v>
                </c:pt>
                <c:pt idx="2388">
                  <c:v>64089</c:v>
                </c:pt>
                <c:pt idx="2389">
                  <c:v>64106</c:v>
                </c:pt>
                <c:pt idx="2390">
                  <c:v>64122</c:v>
                </c:pt>
                <c:pt idx="2391">
                  <c:v>64123</c:v>
                </c:pt>
                <c:pt idx="2392">
                  <c:v>64134</c:v>
                </c:pt>
                <c:pt idx="2393">
                  <c:v>64140</c:v>
                </c:pt>
                <c:pt idx="2394">
                  <c:v>64147</c:v>
                </c:pt>
                <c:pt idx="2395">
                  <c:v>64161</c:v>
                </c:pt>
                <c:pt idx="2396">
                  <c:v>64176</c:v>
                </c:pt>
                <c:pt idx="2397">
                  <c:v>64191</c:v>
                </c:pt>
                <c:pt idx="2398">
                  <c:v>64203</c:v>
                </c:pt>
                <c:pt idx="2399">
                  <c:v>64210</c:v>
                </c:pt>
                <c:pt idx="2400">
                  <c:v>64213</c:v>
                </c:pt>
                <c:pt idx="2401">
                  <c:v>64222</c:v>
                </c:pt>
                <c:pt idx="2402">
                  <c:v>64232</c:v>
                </c:pt>
                <c:pt idx="2403">
                  <c:v>64243</c:v>
                </c:pt>
                <c:pt idx="2404">
                  <c:v>64249</c:v>
                </c:pt>
                <c:pt idx="2405">
                  <c:v>64269</c:v>
                </c:pt>
                <c:pt idx="2406">
                  <c:v>64275</c:v>
                </c:pt>
                <c:pt idx="2407">
                  <c:v>64293</c:v>
                </c:pt>
                <c:pt idx="2408">
                  <c:v>64295</c:v>
                </c:pt>
                <c:pt idx="2409">
                  <c:v>64299</c:v>
                </c:pt>
                <c:pt idx="2410">
                  <c:v>64304</c:v>
                </c:pt>
                <c:pt idx="2411">
                  <c:v>64320</c:v>
                </c:pt>
                <c:pt idx="2412">
                  <c:v>64342</c:v>
                </c:pt>
                <c:pt idx="2413">
                  <c:v>64350</c:v>
                </c:pt>
                <c:pt idx="2414">
                  <c:v>64355</c:v>
                </c:pt>
                <c:pt idx="2415">
                  <c:v>64374</c:v>
                </c:pt>
                <c:pt idx="2416">
                  <c:v>64378</c:v>
                </c:pt>
                <c:pt idx="2417">
                  <c:v>64379</c:v>
                </c:pt>
                <c:pt idx="2418">
                  <c:v>64393</c:v>
                </c:pt>
                <c:pt idx="2419">
                  <c:v>64407</c:v>
                </c:pt>
                <c:pt idx="2420">
                  <c:v>64411</c:v>
                </c:pt>
                <c:pt idx="2421">
                  <c:v>64443</c:v>
                </c:pt>
                <c:pt idx="2422">
                  <c:v>64450</c:v>
                </c:pt>
                <c:pt idx="2423">
                  <c:v>64461</c:v>
                </c:pt>
                <c:pt idx="2424">
                  <c:v>64464</c:v>
                </c:pt>
                <c:pt idx="2425">
                  <c:v>64469</c:v>
                </c:pt>
                <c:pt idx="2426">
                  <c:v>64473</c:v>
                </c:pt>
                <c:pt idx="2427">
                  <c:v>64482</c:v>
                </c:pt>
                <c:pt idx="2428">
                  <c:v>64493</c:v>
                </c:pt>
                <c:pt idx="2429">
                  <c:v>64528</c:v>
                </c:pt>
                <c:pt idx="2430">
                  <c:v>64535</c:v>
                </c:pt>
                <c:pt idx="2431">
                  <c:v>64538</c:v>
                </c:pt>
                <c:pt idx="2432">
                  <c:v>64540</c:v>
                </c:pt>
                <c:pt idx="2433">
                  <c:v>64555</c:v>
                </c:pt>
                <c:pt idx="2434">
                  <c:v>64563</c:v>
                </c:pt>
                <c:pt idx="2435">
                  <c:v>64566</c:v>
                </c:pt>
                <c:pt idx="2436">
                  <c:v>64570</c:v>
                </c:pt>
                <c:pt idx="2437">
                  <c:v>64602</c:v>
                </c:pt>
                <c:pt idx="2438">
                  <c:v>64612</c:v>
                </c:pt>
                <c:pt idx="2439">
                  <c:v>64613</c:v>
                </c:pt>
                <c:pt idx="2440">
                  <c:v>64629</c:v>
                </c:pt>
                <c:pt idx="2441">
                  <c:v>64631</c:v>
                </c:pt>
                <c:pt idx="2442">
                  <c:v>64639</c:v>
                </c:pt>
                <c:pt idx="2443">
                  <c:v>64640</c:v>
                </c:pt>
                <c:pt idx="2444">
                  <c:v>64648</c:v>
                </c:pt>
                <c:pt idx="2445">
                  <c:v>64662</c:v>
                </c:pt>
                <c:pt idx="2446">
                  <c:v>64684</c:v>
                </c:pt>
                <c:pt idx="2447">
                  <c:v>64693</c:v>
                </c:pt>
                <c:pt idx="2448">
                  <c:v>64699</c:v>
                </c:pt>
                <c:pt idx="2449">
                  <c:v>64720</c:v>
                </c:pt>
                <c:pt idx="2450">
                  <c:v>64724</c:v>
                </c:pt>
                <c:pt idx="2451">
                  <c:v>64728</c:v>
                </c:pt>
                <c:pt idx="2452">
                  <c:v>64739</c:v>
                </c:pt>
                <c:pt idx="2453">
                  <c:v>64740</c:v>
                </c:pt>
                <c:pt idx="2454">
                  <c:v>64751</c:v>
                </c:pt>
                <c:pt idx="2455">
                  <c:v>64758</c:v>
                </c:pt>
                <c:pt idx="2456">
                  <c:v>64769</c:v>
                </c:pt>
                <c:pt idx="2457">
                  <c:v>64774</c:v>
                </c:pt>
                <c:pt idx="2458">
                  <c:v>64802</c:v>
                </c:pt>
                <c:pt idx="2459">
                  <c:v>64808</c:v>
                </c:pt>
                <c:pt idx="2460">
                  <c:v>64829</c:v>
                </c:pt>
                <c:pt idx="2461">
                  <c:v>64834</c:v>
                </c:pt>
                <c:pt idx="2462">
                  <c:v>64844</c:v>
                </c:pt>
                <c:pt idx="2463">
                  <c:v>64845</c:v>
                </c:pt>
                <c:pt idx="2464">
                  <c:v>64848</c:v>
                </c:pt>
                <c:pt idx="2465">
                  <c:v>64854</c:v>
                </c:pt>
                <c:pt idx="2466">
                  <c:v>64882</c:v>
                </c:pt>
                <c:pt idx="2467">
                  <c:v>64883</c:v>
                </c:pt>
                <c:pt idx="2468">
                  <c:v>64902</c:v>
                </c:pt>
                <c:pt idx="2469">
                  <c:v>64917</c:v>
                </c:pt>
                <c:pt idx="2470">
                  <c:v>64930</c:v>
                </c:pt>
                <c:pt idx="2471">
                  <c:v>64936</c:v>
                </c:pt>
                <c:pt idx="2472">
                  <c:v>64941</c:v>
                </c:pt>
                <c:pt idx="2473">
                  <c:v>64943</c:v>
                </c:pt>
                <c:pt idx="2474">
                  <c:v>64958</c:v>
                </c:pt>
                <c:pt idx="2475">
                  <c:v>64977</c:v>
                </c:pt>
                <c:pt idx="2476">
                  <c:v>64979</c:v>
                </c:pt>
                <c:pt idx="2477">
                  <c:v>64987</c:v>
                </c:pt>
                <c:pt idx="2478">
                  <c:v>64989</c:v>
                </c:pt>
                <c:pt idx="2479">
                  <c:v>65022</c:v>
                </c:pt>
                <c:pt idx="2480">
                  <c:v>65025</c:v>
                </c:pt>
                <c:pt idx="2481">
                  <c:v>65026</c:v>
                </c:pt>
                <c:pt idx="2482">
                  <c:v>65030</c:v>
                </c:pt>
                <c:pt idx="2483">
                  <c:v>65036</c:v>
                </c:pt>
                <c:pt idx="2484">
                  <c:v>65044</c:v>
                </c:pt>
                <c:pt idx="2485">
                  <c:v>65049</c:v>
                </c:pt>
                <c:pt idx="2486">
                  <c:v>65057</c:v>
                </c:pt>
                <c:pt idx="2487">
                  <c:v>65097</c:v>
                </c:pt>
                <c:pt idx="2488">
                  <c:v>65100</c:v>
                </c:pt>
                <c:pt idx="2489">
                  <c:v>65107</c:v>
                </c:pt>
                <c:pt idx="2490">
                  <c:v>65113</c:v>
                </c:pt>
                <c:pt idx="2491">
                  <c:v>65121</c:v>
                </c:pt>
                <c:pt idx="2492">
                  <c:v>65126</c:v>
                </c:pt>
                <c:pt idx="2493">
                  <c:v>65132</c:v>
                </c:pt>
                <c:pt idx="2494">
                  <c:v>65133</c:v>
                </c:pt>
                <c:pt idx="2495">
                  <c:v>65182</c:v>
                </c:pt>
                <c:pt idx="2496">
                  <c:v>65190</c:v>
                </c:pt>
                <c:pt idx="2497">
                  <c:v>65193</c:v>
                </c:pt>
                <c:pt idx="2498">
                  <c:v>65198</c:v>
                </c:pt>
                <c:pt idx="2499">
                  <c:v>65202</c:v>
                </c:pt>
                <c:pt idx="2500">
                  <c:v>65209</c:v>
                </c:pt>
                <c:pt idx="2501">
                  <c:v>65217</c:v>
                </c:pt>
                <c:pt idx="2502">
                  <c:v>65219</c:v>
                </c:pt>
                <c:pt idx="2503">
                  <c:v>65227</c:v>
                </c:pt>
                <c:pt idx="2504">
                  <c:v>65264</c:v>
                </c:pt>
                <c:pt idx="2505">
                  <c:v>65268</c:v>
                </c:pt>
                <c:pt idx="2506">
                  <c:v>65269</c:v>
                </c:pt>
                <c:pt idx="2507">
                  <c:v>65272</c:v>
                </c:pt>
                <c:pt idx="2508">
                  <c:v>65279</c:v>
                </c:pt>
                <c:pt idx="2509">
                  <c:v>65281</c:v>
                </c:pt>
                <c:pt idx="2510">
                  <c:v>65299</c:v>
                </c:pt>
                <c:pt idx="2511">
                  <c:v>65313</c:v>
                </c:pt>
                <c:pt idx="2512">
                  <c:v>65341</c:v>
                </c:pt>
                <c:pt idx="2513">
                  <c:v>65343</c:v>
                </c:pt>
                <c:pt idx="2514">
                  <c:v>65348</c:v>
                </c:pt>
                <c:pt idx="2515">
                  <c:v>65352</c:v>
                </c:pt>
                <c:pt idx="2516">
                  <c:v>65353</c:v>
                </c:pt>
                <c:pt idx="2517">
                  <c:v>65400</c:v>
                </c:pt>
                <c:pt idx="2518">
                  <c:v>65409</c:v>
                </c:pt>
                <c:pt idx="2519">
                  <c:v>65416</c:v>
                </c:pt>
                <c:pt idx="2520">
                  <c:v>65419</c:v>
                </c:pt>
                <c:pt idx="2521">
                  <c:v>65426</c:v>
                </c:pt>
                <c:pt idx="2522">
                  <c:v>65444</c:v>
                </c:pt>
                <c:pt idx="2523">
                  <c:v>65448</c:v>
                </c:pt>
                <c:pt idx="2524">
                  <c:v>65457</c:v>
                </c:pt>
                <c:pt idx="2525">
                  <c:v>65479</c:v>
                </c:pt>
                <c:pt idx="2526">
                  <c:v>65486</c:v>
                </c:pt>
                <c:pt idx="2527">
                  <c:v>65491</c:v>
                </c:pt>
                <c:pt idx="2528">
                  <c:v>65492</c:v>
                </c:pt>
                <c:pt idx="2529">
                  <c:v>65502</c:v>
                </c:pt>
                <c:pt idx="2530">
                  <c:v>65517</c:v>
                </c:pt>
                <c:pt idx="2531">
                  <c:v>65535</c:v>
                </c:pt>
                <c:pt idx="2532">
                  <c:v>65545</c:v>
                </c:pt>
                <c:pt idx="2533">
                  <c:v>65564</c:v>
                </c:pt>
                <c:pt idx="2534">
                  <c:v>65572</c:v>
                </c:pt>
                <c:pt idx="2535">
                  <c:v>65576</c:v>
                </c:pt>
                <c:pt idx="2536">
                  <c:v>65582</c:v>
                </c:pt>
                <c:pt idx="2537">
                  <c:v>65585</c:v>
                </c:pt>
                <c:pt idx="2538">
                  <c:v>65589</c:v>
                </c:pt>
                <c:pt idx="2539">
                  <c:v>65605</c:v>
                </c:pt>
                <c:pt idx="2540">
                  <c:v>65630</c:v>
                </c:pt>
                <c:pt idx="2541">
                  <c:v>65636</c:v>
                </c:pt>
                <c:pt idx="2542">
                  <c:v>65648</c:v>
                </c:pt>
                <c:pt idx="2543">
                  <c:v>65654</c:v>
                </c:pt>
                <c:pt idx="2544">
                  <c:v>65662</c:v>
                </c:pt>
                <c:pt idx="2545">
                  <c:v>65663</c:v>
                </c:pt>
                <c:pt idx="2546">
                  <c:v>65668</c:v>
                </c:pt>
                <c:pt idx="2547">
                  <c:v>65710</c:v>
                </c:pt>
                <c:pt idx="2548">
                  <c:v>65711</c:v>
                </c:pt>
                <c:pt idx="2549">
                  <c:v>65727</c:v>
                </c:pt>
                <c:pt idx="2550">
                  <c:v>65731</c:v>
                </c:pt>
                <c:pt idx="2551">
                  <c:v>65733</c:v>
                </c:pt>
                <c:pt idx="2552">
                  <c:v>65734</c:v>
                </c:pt>
                <c:pt idx="2553">
                  <c:v>65738</c:v>
                </c:pt>
                <c:pt idx="2554">
                  <c:v>65742</c:v>
                </c:pt>
                <c:pt idx="2555">
                  <c:v>65760</c:v>
                </c:pt>
                <c:pt idx="2556">
                  <c:v>65801</c:v>
                </c:pt>
                <c:pt idx="2557">
                  <c:v>65812</c:v>
                </c:pt>
                <c:pt idx="2558">
                  <c:v>65814</c:v>
                </c:pt>
                <c:pt idx="2559">
                  <c:v>65818</c:v>
                </c:pt>
                <c:pt idx="2560">
                  <c:v>65819</c:v>
                </c:pt>
                <c:pt idx="2561">
                  <c:v>65821</c:v>
                </c:pt>
                <c:pt idx="2562">
                  <c:v>65851</c:v>
                </c:pt>
                <c:pt idx="2563">
                  <c:v>65854</c:v>
                </c:pt>
                <c:pt idx="2564">
                  <c:v>65870</c:v>
                </c:pt>
                <c:pt idx="2565">
                  <c:v>65880</c:v>
                </c:pt>
                <c:pt idx="2566">
                  <c:v>65889</c:v>
                </c:pt>
                <c:pt idx="2567">
                  <c:v>65893</c:v>
                </c:pt>
                <c:pt idx="2568">
                  <c:v>65895</c:v>
                </c:pt>
                <c:pt idx="2569">
                  <c:v>65902</c:v>
                </c:pt>
                <c:pt idx="2570">
                  <c:v>65926</c:v>
                </c:pt>
                <c:pt idx="2571">
                  <c:v>65940</c:v>
                </c:pt>
                <c:pt idx="2572">
                  <c:v>65955</c:v>
                </c:pt>
                <c:pt idx="2573">
                  <c:v>65964</c:v>
                </c:pt>
                <c:pt idx="2574">
                  <c:v>65969</c:v>
                </c:pt>
                <c:pt idx="2575">
                  <c:v>65970</c:v>
                </c:pt>
                <c:pt idx="2576">
                  <c:v>65977</c:v>
                </c:pt>
                <c:pt idx="2577">
                  <c:v>65983</c:v>
                </c:pt>
                <c:pt idx="2578">
                  <c:v>66002</c:v>
                </c:pt>
                <c:pt idx="2579">
                  <c:v>66009</c:v>
                </c:pt>
                <c:pt idx="2580">
                  <c:v>66011</c:v>
                </c:pt>
                <c:pt idx="2581">
                  <c:v>66040</c:v>
                </c:pt>
                <c:pt idx="2582">
                  <c:v>66051</c:v>
                </c:pt>
                <c:pt idx="2583">
                  <c:v>66061</c:v>
                </c:pt>
                <c:pt idx="2584">
                  <c:v>66069</c:v>
                </c:pt>
                <c:pt idx="2585">
                  <c:v>66076</c:v>
                </c:pt>
                <c:pt idx="2586">
                  <c:v>66078</c:v>
                </c:pt>
                <c:pt idx="2587">
                  <c:v>66082</c:v>
                </c:pt>
                <c:pt idx="2588">
                  <c:v>66085</c:v>
                </c:pt>
                <c:pt idx="2589">
                  <c:v>66089</c:v>
                </c:pt>
                <c:pt idx="2590">
                  <c:v>66091</c:v>
                </c:pt>
                <c:pt idx="2591">
                  <c:v>66115</c:v>
                </c:pt>
                <c:pt idx="2592">
                  <c:v>66123</c:v>
                </c:pt>
                <c:pt idx="2593">
                  <c:v>66151</c:v>
                </c:pt>
                <c:pt idx="2594">
                  <c:v>66152</c:v>
                </c:pt>
                <c:pt idx="2595">
                  <c:v>66156</c:v>
                </c:pt>
                <c:pt idx="2596">
                  <c:v>66157</c:v>
                </c:pt>
                <c:pt idx="2597">
                  <c:v>66159</c:v>
                </c:pt>
                <c:pt idx="2598">
                  <c:v>66165</c:v>
                </c:pt>
                <c:pt idx="2599">
                  <c:v>66190</c:v>
                </c:pt>
                <c:pt idx="2600">
                  <c:v>66197</c:v>
                </c:pt>
                <c:pt idx="2601">
                  <c:v>66198</c:v>
                </c:pt>
                <c:pt idx="2602">
                  <c:v>66216</c:v>
                </c:pt>
                <c:pt idx="2603">
                  <c:v>66221</c:v>
                </c:pt>
                <c:pt idx="2604">
                  <c:v>66228</c:v>
                </c:pt>
                <c:pt idx="2605">
                  <c:v>66265</c:v>
                </c:pt>
                <c:pt idx="2606">
                  <c:v>66272</c:v>
                </c:pt>
                <c:pt idx="2607">
                  <c:v>66275</c:v>
                </c:pt>
                <c:pt idx="2608">
                  <c:v>66277</c:v>
                </c:pt>
                <c:pt idx="2609">
                  <c:v>66290</c:v>
                </c:pt>
                <c:pt idx="2610">
                  <c:v>66303</c:v>
                </c:pt>
                <c:pt idx="2611">
                  <c:v>66318</c:v>
                </c:pt>
                <c:pt idx="2612">
                  <c:v>66333</c:v>
                </c:pt>
                <c:pt idx="2613">
                  <c:v>66347</c:v>
                </c:pt>
                <c:pt idx="2614">
                  <c:v>66351</c:v>
                </c:pt>
                <c:pt idx="2615">
                  <c:v>66352</c:v>
                </c:pt>
                <c:pt idx="2616">
                  <c:v>66359</c:v>
                </c:pt>
                <c:pt idx="2617">
                  <c:v>66360</c:v>
                </c:pt>
                <c:pt idx="2618">
                  <c:v>66366</c:v>
                </c:pt>
                <c:pt idx="2619">
                  <c:v>66371</c:v>
                </c:pt>
                <c:pt idx="2620">
                  <c:v>66377</c:v>
                </c:pt>
                <c:pt idx="2621">
                  <c:v>66425</c:v>
                </c:pt>
                <c:pt idx="2622">
                  <c:v>66427</c:v>
                </c:pt>
                <c:pt idx="2623">
                  <c:v>66430</c:v>
                </c:pt>
                <c:pt idx="2624">
                  <c:v>66431</c:v>
                </c:pt>
                <c:pt idx="2625">
                  <c:v>66450</c:v>
                </c:pt>
                <c:pt idx="2626">
                  <c:v>66456</c:v>
                </c:pt>
                <c:pt idx="2627">
                  <c:v>66479</c:v>
                </c:pt>
                <c:pt idx="2628">
                  <c:v>66493</c:v>
                </c:pt>
                <c:pt idx="2629">
                  <c:v>66500</c:v>
                </c:pt>
                <c:pt idx="2630">
                  <c:v>66501</c:v>
                </c:pt>
                <c:pt idx="2631">
                  <c:v>66505</c:v>
                </c:pt>
                <c:pt idx="2632">
                  <c:v>66512</c:v>
                </c:pt>
                <c:pt idx="2633">
                  <c:v>66534</c:v>
                </c:pt>
                <c:pt idx="2634">
                  <c:v>66537</c:v>
                </c:pt>
                <c:pt idx="2635">
                  <c:v>66553</c:v>
                </c:pt>
                <c:pt idx="2636">
                  <c:v>66566</c:v>
                </c:pt>
                <c:pt idx="2637">
                  <c:v>66576</c:v>
                </c:pt>
                <c:pt idx="2638">
                  <c:v>66577</c:v>
                </c:pt>
                <c:pt idx="2639">
                  <c:v>66585</c:v>
                </c:pt>
                <c:pt idx="2640">
                  <c:v>66612</c:v>
                </c:pt>
                <c:pt idx="2641">
                  <c:v>66620</c:v>
                </c:pt>
                <c:pt idx="2642">
                  <c:v>66626</c:v>
                </c:pt>
                <c:pt idx="2643">
                  <c:v>66627</c:v>
                </c:pt>
                <c:pt idx="2644">
                  <c:v>66649</c:v>
                </c:pt>
                <c:pt idx="2645">
                  <c:v>66651</c:v>
                </c:pt>
                <c:pt idx="2646">
                  <c:v>66652</c:v>
                </c:pt>
                <c:pt idx="2647">
                  <c:v>66671</c:v>
                </c:pt>
                <c:pt idx="2648">
                  <c:v>66685</c:v>
                </c:pt>
                <c:pt idx="2649">
                  <c:v>66698</c:v>
                </c:pt>
                <c:pt idx="2650">
                  <c:v>66719</c:v>
                </c:pt>
                <c:pt idx="2651">
                  <c:v>66727</c:v>
                </c:pt>
                <c:pt idx="2652">
                  <c:v>66728</c:v>
                </c:pt>
                <c:pt idx="2653">
                  <c:v>66736</c:v>
                </c:pt>
                <c:pt idx="2654">
                  <c:v>66761</c:v>
                </c:pt>
                <c:pt idx="2655">
                  <c:v>66770</c:v>
                </c:pt>
                <c:pt idx="2656">
                  <c:v>66790</c:v>
                </c:pt>
                <c:pt idx="2657">
                  <c:v>66795</c:v>
                </c:pt>
                <c:pt idx="2658">
                  <c:v>66797</c:v>
                </c:pt>
                <c:pt idx="2659">
                  <c:v>66800</c:v>
                </c:pt>
                <c:pt idx="2660">
                  <c:v>66802</c:v>
                </c:pt>
                <c:pt idx="2661">
                  <c:v>66808</c:v>
                </c:pt>
                <c:pt idx="2662">
                  <c:v>66841</c:v>
                </c:pt>
                <c:pt idx="2663">
                  <c:v>66854</c:v>
                </c:pt>
                <c:pt idx="2664">
                  <c:v>66861</c:v>
                </c:pt>
                <c:pt idx="2665">
                  <c:v>66872</c:v>
                </c:pt>
                <c:pt idx="2666">
                  <c:v>66876</c:v>
                </c:pt>
                <c:pt idx="2667">
                  <c:v>66878</c:v>
                </c:pt>
                <c:pt idx="2668">
                  <c:v>66885</c:v>
                </c:pt>
                <c:pt idx="2669">
                  <c:v>66910</c:v>
                </c:pt>
                <c:pt idx="2670">
                  <c:v>66919</c:v>
                </c:pt>
                <c:pt idx="2671">
                  <c:v>66923</c:v>
                </c:pt>
                <c:pt idx="2672">
                  <c:v>66937</c:v>
                </c:pt>
                <c:pt idx="2673">
                  <c:v>66946</c:v>
                </c:pt>
                <c:pt idx="2674">
                  <c:v>66952</c:v>
                </c:pt>
                <c:pt idx="2675">
                  <c:v>66955</c:v>
                </c:pt>
                <c:pt idx="2676">
                  <c:v>66966</c:v>
                </c:pt>
                <c:pt idx="2677">
                  <c:v>67007</c:v>
                </c:pt>
                <c:pt idx="2678">
                  <c:v>67012</c:v>
                </c:pt>
                <c:pt idx="2679">
                  <c:v>67022</c:v>
                </c:pt>
                <c:pt idx="2680">
                  <c:v>67026</c:v>
                </c:pt>
                <c:pt idx="2681">
                  <c:v>67027</c:v>
                </c:pt>
                <c:pt idx="2682">
                  <c:v>67031</c:v>
                </c:pt>
                <c:pt idx="2683">
                  <c:v>67038</c:v>
                </c:pt>
                <c:pt idx="2684">
                  <c:v>67048</c:v>
                </c:pt>
                <c:pt idx="2685">
                  <c:v>67066</c:v>
                </c:pt>
                <c:pt idx="2686">
                  <c:v>67069</c:v>
                </c:pt>
                <c:pt idx="2687">
                  <c:v>67078</c:v>
                </c:pt>
                <c:pt idx="2688">
                  <c:v>67093</c:v>
                </c:pt>
                <c:pt idx="2689">
                  <c:v>67095</c:v>
                </c:pt>
                <c:pt idx="2690">
                  <c:v>67102</c:v>
                </c:pt>
                <c:pt idx="2691">
                  <c:v>67104</c:v>
                </c:pt>
                <c:pt idx="2692">
                  <c:v>67107</c:v>
                </c:pt>
                <c:pt idx="2693">
                  <c:v>67149</c:v>
                </c:pt>
                <c:pt idx="2694">
                  <c:v>67151</c:v>
                </c:pt>
                <c:pt idx="2695">
                  <c:v>67154</c:v>
                </c:pt>
                <c:pt idx="2696">
                  <c:v>67161</c:v>
                </c:pt>
                <c:pt idx="2697">
                  <c:v>67167</c:v>
                </c:pt>
                <c:pt idx="2698">
                  <c:v>67174</c:v>
                </c:pt>
                <c:pt idx="2699">
                  <c:v>67181</c:v>
                </c:pt>
                <c:pt idx="2700">
                  <c:v>67196</c:v>
                </c:pt>
                <c:pt idx="2701">
                  <c:v>67214</c:v>
                </c:pt>
                <c:pt idx="2702">
                  <c:v>67227</c:v>
                </c:pt>
                <c:pt idx="2703">
                  <c:v>67239</c:v>
                </c:pt>
                <c:pt idx="2704">
                  <c:v>67248</c:v>
                </c:pt>
                <c:pt idx="2705">
                  <c:v>67254</c:v>
                </c:pt>
                <c:pt idx="2706">
                  <c:v>67269</c:v>
                </c:pt>
                <c:pt idx="2707">
                  <c:v>67273</c:v>
                </c:pt>
                <c:pt idx="2708">
                  <c:v>67302</c:v>
                </c:pt>
                <c:pt idx="2709">
                  <c:v>67316</c:v>
                </c:pt>
                <c:pt idx="2710">
                  <c:v>67318</c:v>
                </c:pt>
                <c:pt idx="2711">
                  <c:v>67319</c:v>
                </c:pt>
                <c:pt idx="2712">
                  <c:v>67323</c:v>
                </c:pt>
                <c:pt idx="2713">
                  <c:v>67331</c:v>
                </c:pt>
                <c:pt idx="2714">
                  <c:v>67357</c:v>
                </c:pt>
                <c:pt idx="2715">
                  <c:v>67358</c:v>
                </c:pt>
                <c:pt idx="2716">
                  <c:v>67374</c:v>
                </c:pt>
                <c:pt idx="2717">
                  <c:v>67386</c:v>
                </c:pt>
                <c:pt idx="2718">
                  <c:v>67393</c:v>
                </c:pt>
                <c:pt idx="2719">
                  <c:v>67395</c:v>
                </c:pt>
                <c:pt idx="2720">
                  <c:v>67397</c:v>
                </c:pt>
                <c:pt idx="2721">
                  <c:v>67399</c:v>
                </c:pt>
                <c:pt idx="2722">
                  <c:v>67408</c:v>
                </c:pt>
                <c:pt idx="2723">
                  <c:v>67443</c:v>
                </c:pt>
                <c:pt idx="2724">
                  <c:v>67452</c:v>
                </c:pt>
                <c:pt idx="2725">
                  <c:v>67467</c:v>
                </c:pt>
                <c:pt idx="2726">
                  <c:v>67468</c:v>
                </c:pt>
                <c:pt idx="2727">
                  <c:v>67470</c:v>
                </c:pt>
                <c:pt idx="2728">
                  <c:v>67472</c:v>
                </c:pt>
                <c:pt idx="2729">
                  <c:v>67478</c:v>
                </c:pt>
                <c:pt idx="2730">
                  <c:v>67484</c:v>
                </c:pt>
                <c:pt idx="2731">
                  <c:v>67507</c:v>
                </c:pt>
                <c:pt idx="2732">
                  <c:v>67522</c:v>
                </c:pt>
                <c:pt idx="2733">
                  <c:v>67533</c:v>
                </c:pt>
                <c:pt idx="2734">
                  <c:v>67540</c:v>
                </c:pt>
                <c:pt idx="2735">
                  <c:v>67542</c:v>
                </c:pt>
                <c:pt idx="2736">
                  <c:v>67544</c:v>
                </c:pt>
                <c:pt idx="2737">
                  <c:v>67554</c:v>
                </c:pt>
                <c:pt idx="2738">
                  <c:v>67558</c:v>
                </c:pt>
                <c:pt idx="2739">
                  <c:v>67590</c:v>
                </c:pt>
                <c:pt idx="2740">
                  <c:v>67593</c:v>
                </c:pt>
                <c:pt idx="2741">
                  <c:v>67610</c:v>
                </c:pt>
                <c:pt idx="2742">
                  <c:v>67613</c:v>
                </c:pt>
                <c:pt idx="2743">
                  <c:v>67615</c:v>
                </c:pt>
                <c:pt idx="2744">
                  <c:v>67617</c:v>
                </c:pt>
                <c:pt idx="2745">
                  <c:v>67629</c:v>
                </c:pt>
                <c:pt idx="2746">
                  <c:v>67632</c:v>
                </c:pt>
                <c:pt idx="2747">
                  <c:v>67662</c:v>
                </c:pt>
                <c:pt idx="2748">
                  <c:v>67668</c:v>
                </c:pt>
                <c:pt idx="2749">
                  <c:v>67687</c:v>
                </c:pt>
                <c:pt idx="2750">
                  <c:v>67689</c:v>
                </c:pt>
                <c:pt idx="2751">
                  <c:v>67695</c:v>
                </c:pt>
                <c:pt idx="2752">
                  <c:v>67703</c:v>
                </c:pt>
                <c:pt idx="2753">
                  <c:v>67705</c:v>
                </c:pt>
                <c:pt idx="2754">
                  <c:v>67722</c:v>
                </c:pt>
                <c:pt idx="2755">
                  <c:v>67732</c:v>
                </c:pt>
                <c:pt idx="2756">
                  <c:v>67743</c:v>
                </c:pt>
                <c:pt idx="2757">
                  <c:v>67761</c:v>
                </c:pt>
                <c:pt idx="2758">
                  <c:v>67762</c:v>
                </c:pt>
                <c:pt idx="2759">
                  <c:v>67765</c:v>
                </c:pt>
                <c:pt idx="2760">
                  <c:v>67773</c:v>
                </c:pt>
                <c:pt idx="2761">
                  <c:v>67779</c:v>
                </c:pt>
                <c:pt idx="2762">
                  <c:v>67780</c:v>
                </c:pt>
                <c:pt idx="2763">
                  <c:v>67806</c:v>
                </c:pt>
                <c:pt idx="2764">
                  <c:v>67809</c:v>
                </c:pt>
                <c:pt idx="2765">
                  <c:v>67833</c:v>
                </c:pt>
                <c:pt idx="2766">
                  <c:v>67841</c:v>
                </c:pt>
                <c:pt idx="2767">
                  <c:v>67851</c:v>
                </c:pt>
                <c:pt idx="2768">
                  <c:v>67854</c:v>
                </c:pt>
                <c:pt idx="2769">
                  <c:v>67858</c:v>
                </c:pt>
                <c:pt idx="2770">
                  <c:v>67861</c:v>
                </c:pt>
                <c:pt idx="2771">
                  <c:v>67876</c:v>
                </c:pt>
                <c:pt idx="2772">
                  <c:v>67877</c:v>
                </c:pt>
                <c:pt idx="2773">
                  <c:v>67889</c:v>
                </c:pt>
                <c:pt idx="2774">
                  <c:v>67914</c:v>
                </c:pt>
                <c:pt idx="2775">
                  <c:v>67915</c:v>
                </c:pt>
                <c:pt idx="2776">
                  <c:v>67930</c:v>
                </c:pt>
                <c:pt idx="2777">
                  <c:v>67932</c:v>
                </c:pt>
                <c:pt idx="2778">
                  <c:v>67933</c:v>
                </c:pt>
                <c:pt idx="2779">
                  <c:v>67942</c:v>
                </c:pt>
                <c:pt idx="2780">
                  <c:v>67949</c:v>
                </c:pt>
                <c:pt idx="2781">
                  <c:v>67965</c:v>
                </c:pt>
                <c:pt idx="2782">
                  <c:v>67971</c:v>
                </c:pt>
                <c:pt idx="2783">
                  <c:v>67979</c:v>
                </c:pt>
                <c:pt idx="2784">
                  <c:v>67985</c:v>
                </c:pt>
                <c:pt idx="2785">
                  <c:v>67997</c:v>
                </c:pt>
                <c:pt idx="2786">
                  <c:v>68003</c:v>
                </c:pt>
                <c:pt idx="2787">
                  <c:v>68007</c:v>
                </c:pt>
                <c:pt idx="2788">
                  <c:v>68009</c:v>
                </c:pt>
                <c:pt idx="2789">
                  <c:v>68021</c:v>
                </c:pt>
                <c:pt idx="2790">
                  <c:v>68024</c:v>
                </c:pt>
                <c:pt idx="2791">
                  <c:v>68050</c:v>
                </c:pt>
                <c:pt idx="2792">
                  <c:v>68061</c:v>
                </c:pt>
                <c:pt idx="2793">
                  <c:v>68075</c:v>
                </c:pt>
                <c:pt idx="2794">
                  <c:v>68076</c:v>
                </c:pt>
                <c:pt idx="2795">
                  <c:v>68083</c:v>
                </c:pt>
                <c:pt idx="2796">
                  <c:v>68086</c:v>
                </c:pt>
                <c:pt idx="2797">
                  <c:v>68095</c:v>
                </c:pt>
                <c:pt idx="2798">
                  <c:v>68098</c:v>
                </c:pt>
                <c:pt idx="2799">
                  <c:v>68106</c:v>
                </c:pt>
                <c:pt idx="2800">
                  <c:v>68131</c:v>
                </c:pt>
                <c:pt idx="2801">
                  <c:v>68135</c:v>
                </c:pt>
                <c:pt idx="2802">
                  <c:v>68149</c:v>
                </c:pt>
                <c:pt idx="2803">
                  <c:v>68151</c:v>
                </c:pt>
                <c:pt idx="2804">
                  <c:v>68160</c:v>
                </c:pt>
                <c:pt idx="2805">
                  <c:v>68165</c:v>
                </c:pt>
                <c:pt idx="2806">
                  <c:v>68187</c:v>
                </c:pt>
                <c:pt idx="2807">
                  <c:v>68189</c:v>
                </c:pt>
                <c:pt idx="2808">
                  <c:v>68210</c:v>
                </c:pt>
                <c:pt idx="2809">
                  <c:v>68216</c:v>
                </c:pt>
                <c:pt idx="2810">
                  <c:v>68217</c:v>
                </c:pt>
                <c:pt idx="2811">
                  <c:v>68223</c:v>
                </c:pt>
                <c:pt idx="2812">
                  <c:v>68228</c:v>
                </c:pt>
                <c:pt idx="2813">
                  <c:v>68236</c:v>
                </c:pt>
                <c:pt idx="2814">
                  <c:v>68267</c:v>
                </c:pt>
                <c:pt idx="2815">
                  <c:v>68288</c:v>
                </c:pt>
                <c:pt idx="2816">
                  <c:v>68295</c:v>
                </c:pt>
                <c:pt idx="2817">
                  <c:v>68298</c:v>
                </c:pt>
                <c:pt idx="2818">
                  <c:v>68303</c:v>
                </c:pt>
                <c:pt idx="2819">
                  <c:v>68310</c:v>
                </c:pt>
                <c:pt idx="2820">
                  <c:v>68311</c:v>
                </c:pt>
                <c:pt idx="2821">
                  <c:v>68338</c:v>
                </c:pt>
                <c:pt idx="2822">
                  <c:v>68352</c:v>
                </c:pt>
                <c:pt idx="2823">
                  <c:v>68360</c:v>
                </c:pt>
                <c:pt idx="2824">
                  <c:v>68363</c:v>
                </c:pt>
                <c:pt idx="2825">
                  <c:v>68371</c:v>
                </c:pt>
                <c:pt idx="2826">
                  <c:v>68377</c:v>
                </c:pt>
                <c:pt idx="2827">
                  <c:v>68382</c:v>
                </c:pt>
                <c:pt idx="2828">
                  <c:v>68386</c:v>
                </c:pt>
                <c:pt idx="2829">
                  <c:v>68390</c:v>
                </c:pt>
                <c:pt idx="2830">
                  <c:v>68413</c:v>
                </c:pt>
                <c:pt idx="2831">
                  <c:v>68431</c:v>
                </c:pt>
                <c:pt idx="2832">
                  <c:v>68436</c:v>
                </c:pt>
                <c:pt idx="2833">
                  <c:v>68445</c:v>
                </c:pt>
                <c:pt idx="2834">
                  <c:v>68446</c:v>
                </c:pt>
                <c:pt idx="2835">
                  <c:v>68453</c:v>
                </c:pt>
                <c:pt idx="2836">
                  <c:v>68456</c:v>
                </c:pt>
                <c:pt idx="2837">
                  <c:v>68461</c:v>
                </c:pt>
                <c:pt idx="2838">
                  <c:v>68463</c:v>
                </c:pt>
                <c:pt idx="2839">
                  <c:v>68465</c:v>
                </c:pt>
                <c:pt idx="2840">
                  <c:v>68507</c:v>
                </c:pt>
                <c:pt idx="2841">
                  <c:v>68510</c:v>
                </c:pt>
                <c:pt idx="2842">
                  <c:v>68522</c:v>
                </c:pt>
                <c:pt idx="2843">
                  <c:v>68524</c:v>
                </c:pt>
                <c:pt idx="2844">
                  <c:v>68525</c:v>
                </c:pt>
                <c:pt idx="2845">
                  <c:v>68527</c:v>
                </c:pt>
                <c:pt idx="2846">
                  <c:v>68536</c:v>
                </c:pt>
                <c:pt idx="2847">
                  <c:v>68539</c:v>
                </c:pt>
                <c:pt idx="2848">
                  <c:v>68541</c:v>
                </c:pt>
                <c:pt idx="2849">
                  <c:v>68583</c:v>
                </c:pt>
                <c:pt idx="2850">
                  <c:v>68587</c:v>
                </c:pt>
                <c:pt idx="2851">
                  <c:v>68593</c:v>
                </c:pt>
                <c:pt idx="2852">
                  <c:v>68596</c:v>
                </c:pt>
                <c:pt idx="2853">
                  <c:v>68609</c:v>
                </c:pt>
                <c:pt idx="2854">
                  <c:v>68612</c:v>
                </c:pt>
                <c:pt idx="2855">
                  <c:v>68614</c:v>
                </c:pt>
                <c:pt idx="2856">
                  <c:v>68616</c:v>
                </c:pt>
                <c:pt idx="2857">
                  <c:v>68641</c:v>
                </c:pt>
                <c:pt idx="2858">
                  <c:v>68659</c:v>
                </c:pt>
                <c:pt idx="2859">
                  <c:v>68665</c:v>
                </c:pt>
                <c:pt idx="2860">
                  <c:v>68670</c:v>
                </c:pt>
                <c:pt idx="2861">
                  <c:v>68685</c:v>
                </c:pt>
                <c:pt idx="2862">
                  <c:v>68690</c:v>
                </c:pt>
                <c:pt idx="2863">
                  <c:v>68691</c:v>
                </c:pt>
                <c:pt idx="2864">
                  <c:v>68731</c:v>
                </c:pt>
                <c:pt idx="2865">
                  <c:v>68734</c:v>
                </c:pt>
                <c:pt idx="2866">
                  <c:v>68742</c:v>
                </c:pt>
                <c:pt idx="2867">
                  <c:v>68752</c:v>
                </c:pt>
                <c:pt idx="2868">
                  <c:v>68764</c:v>
                </c:pt>
                <c:pt idx="2869">
                  <c:v>68766</c:v>
                </c:pt>
                <c:pt idx="2870">
                  <c:v>68767</c:v>
                </c:pt>
                <c:pt idx="2871">
                  <c:v>68775</c:v>
                </c:pt>
                <c:pt idx="2872">
                  <c:v>68805</c:v>
                </c:pt>
                <c:pt idx="2873">
                  <c:v>68806</c:v>
                </c:pt>
                <c:pt idx="2874">
                  <c:v>68815</c:v>
                </c:pt>
                <c:pt idx="2875">
                  <c:v>68829</c:v>
                </c:pt>
                <c:pt idx="2876">
                  <c:v>68839</c:v>
                </c:pt>
                <c:pt idx="2877">
                  <c:v>68841</c:v>
                </c:pt>
                <c:pt idx="2878">
                  <c:v>68842</c:v>
                </c:pt>
                <c:pt idx="2879">
                  <c:v>68861</c:v>
                </c:pt>
                <c:pt idx="2880">
                  <c:v>68864</c:v>
                </c:pt>
                <c:pt idx="2881">
                  <c:v>68873</c:v>
                </c:pt>
                <c:pt idx="2882">
                  <c:v>68883</c:v>
                </c:pt>
                <c:pt idx="2883">
                  <c:v>68891</c:v>
                </c:pt>
                <c:pt idx="2884">
                  <c:v>68908</c:v>
                </c:pt>
                <c:pt idx="2885">
                  <c:v>68912</c:v>
                </c:pt>
                <c:pt idx="2886">
                  <c:v>68914</c:v>
                </c:pt>
                <c:pt idx="2887">
                  <c:v>68915</c:v>
                </c:pt>
                <c:pt idx="2888">
                  <c:v>68916</c:v>
                </c:pt>
                <c:pt idx="2889">
                  <c:v>68945</c:v>
                </c:pt>
                <c:pt idx="2890">
                  <c:v>68957</c:v>
                </c:pt>
                <c:pt idx="2891">
                  <c:v>68965</c:v>
                </c:pt>
                <c:pt idx="2892">
                  <c:v>68976</c:v>
                </c:pt>
                <c:pt idx="2893">
                  <c:v>68980</c:v>
                </c:pt>
                <c:pt idx="2894">
                  <c:v>68988</c:v>
                </c:pt>
                <c:pt idx="2895">
                  <c:v>68989</c:v>
                </c:pt>
                <c:pt idx="2896">
                  <c:v>68991</c:v>
                </c:pt>
                <c:pt idx="2897">
                  <c:v>68993</c:v>
                </c:pt>
                <c:pt idx="2898">
                  <c:v>69016</c:v>
                </c:pt>
                <c:pt idx="2899">
                  <c:v>69034</c:v>
                </c:pt>
                <c:pt idx="2900">
                  <c:v>69040</c:v>
                </c:pt>
                <c:pt idx="2901">
                  <c:v>69062</c:v>
                </c:pt>
                <c:pt idx="2902">
                  <c:v>69065</c:v>
                </c:pt>
                <c:pt idx="2903">
                  <c:v>69067</c:v>
                </c:pt>
                <c:pt idx="2904">
                  <c:v>69070</c:v>
                </c:pt>
                <c:pt idx="2905">
                  <c:v>69072</c:v>
                </c:pt>
                <c:pt idx="2906">
                  <c:v>69091</c:v>
                </c:pt>
                <c:pt idx="2907">
                  <c:v>69092</c:v>
                </c:pt>
                <c:pt idx="2908">
                  <c:v>69108</c:v>
                </c:pt>
                <c:pt idx="2909">
                  <c:v>69115</c:v>
                </c:pt>
                <c:pt idx="2910">
                  <c:v>69139</c:v>
                </c:pt>
                <c:pt idx="2911">
                  <c:v>69142</c:v>
                </c:pt>
                <c:pt idx="2912">
                  <c:v>69148</c:v>
                </c:pt>
                <c:pt idx="2913">
                  <c:v>69156</c:v>
                </c:pt>
                <c:pt idx="2914">
                  <c:v>69182</c:v>
                </c:pt>
                <c:pt idx="2915">
                  <c:v>69189</c:v>
                </c:pt>
                <c:pt idx="2916">
                  <c:v>69205</c:v>
                </c:pt>
                <c:pt idx="2917">
                  <c:v>69208</c:v>
                </c:pt>
                <c:pt idx="2918">
                  <c:v>69214</c:v>
                </c:pt>
                <c:pt idx="2919">
                  <c:v>69215</c:v>
                </c:pt>
                <c:pt idx="2920">
                  <c:v>69217</c:v>
                </c:pt>
                <c:pt idx="2921">
                  <c:v>69223</c:v>
                </c:pt>
                <c:pt idx="2922">
                  <c:v>69236</c:v>
                </c:pt>
                <c:pt idx="2923">
                  <c:v>69259</c:v>
                </c:pt>
                <c:pt idx="2924">
                  <c:v>69265</c:v>
                </c:pt>
                <c:pt idx="2925">
                  <c:v>69289</c:v>
                </c:pt>
                <c:pt idx="2926">
                  <c:v>69292</c:v>
                </c:pt>
                <c:pt idx="2927">
                  <c:v>69301</c:v>
                </c:pt>
                <c:pt idx="2928">
                  <c:v>69307</c:v>
                </c:pt>
                <c:pt idx="2929">
                  <c:v>69314</c:v>
                </c:pt>
                <c:pt idx="2930">
                  <c:v>69325</c:v>
                </c:pt>
                <c:pt idx="2931">
                  <c:v>69333</c:v>
                </c:pt>
                <c:pt idx="2932">
                  <c:v>69341</c:v>
                </c:pt>
                <c:pt idx="2933">
                  <c:v>69365</c:v>
                </c:pt>
                <c:pt idx="2934">
                  <c:v>69366</c:v>
                </c:pt>
                <c:pt idx="2935">
                  <c:v>69400</c:v>
                </c:pt>
                <c:pt idx="2936">
                  <c:v>69407</c:v>
                </c:pt>
                <c:pt idx="2937">
                  <c:v>69415</c:v>
                </c:pt>
                <c:pt idx="2938">
                  <c:v>69425</c:v>
                </c:pt>
                <c:pt idx="2939">
                  <c:v>69437</c:v>
                </c:pt>
                <c:pt idx="2940">
                  <c:v>69441</c:v>
                </c:pt>
                <c:pt idx="2941">
                  <c:v>69442</c:v>
                </c:pt>
                <c:pt idx="2942">
                  <c:v>69444</c:v>
                </c:pt>
                <c:pt idx="2943">
                  <c:v>69445</c:v>
                </c:pt>
                <c:pt idx="2944">
                  <c:v>69481</c:v>
                </c:pt>
                <c:pt idx="2945">
                  <c:v>69485</c:v>
                </c:pt>
                <c:pt idx="2946">
                  <c:v>69490</c:v>
                </c:pt>
                <c:pt idx="2947">
                  <c:v>69516</c:v>
                </c:pt>
                <c:pt idx="2948">
                  <c:v>69517</c:v>
                </c:pt>
                <c:pt idx="2949">
                  <c:v>69518</c:v>
                </c:pt>
                <c:pt idx="2950">
                  <c:v>69525</c:v>
                </c:pt>
                <c:pt idx="2951">
                  <c:v>69533</c:v>
                </c:pt>
                <c:pt idx="2952">
                  <c:v>69548</c:v>
                </c:pt>
                <c:pt idx="2953">
                  <c:v>69556</c:v>
                </c:pt>
                <c:pt idx="2954">
                  <c:v>69564</c:v>
                </c:pt>
                <c:pt idx="2955">
                  <c:v>69570</c:v>
                </c:pt>
                <c:pt idx="2956">
                  <c:v>69589</c:v>
                </c:pt>
                <c:pt idx="2957">
                  <c:v>69591</c:v>
                </c:pt>
                <c:pt idx="2958">
                  <c:v>69593</c:v>
                </c:pt>
                <c:pt idx="2959">
                  <c:v>69601</c:v>
                </c:pt>
                <c:pt idx="2960">
                  <c:v>69629</c:v>
                </c:pt>
                <c:pt idx="2961">
                  <c:v>69634</c:v>
                </c:pt>
                <c:pt idx="2962">
                  <c:v>69638</c:v>
                </c:pt>
                <c:pt idx="2963">
                  <c:v>69660</c:v>
                </c:pt>
                <c:pt idx="2964">
                  <c:v>69662</c:v>
                </c:pt>
                <c:pt idx="2965">
                  <c:v>69663</c:v>
                </c:pt>
                <c:pt idx="2966">
                  <c:v>69666</c:v>
                </c:pt>
                <c:pt idx="2967">
                  <c:v>69678</c:v>
                </c:pt>
                <c:pt idx="2968">
                  <c:v>69706</c:v>
                </c:pt>
                <c:pt idx="2969">
                  <c:v>69716</c:v>
                </c:pt>
                <c:pt idx="2970">
                  <c:v>69734</c:v>
                </c:pt>
                <c:pt idx="2971">
                  <c:v>69738</c:v>
                </c:pt>
                <c:pt idx="2972">
                  <c:v>69740</c:v>
                </c:pt>
                <c:pt idx="2973">
                  <c:v>69742</c:v>
                </c:pt>
                <c:pt idx="2974">
                  <c:v>69753</c:v>
                </c:pt>
                <c:pt idx="2975">
                  <c:v>69755</c:v>
                </c:pt>
                <c:pt idx="2976">
                  <c:v>69780</c:v>
                </c:pt>
                <c:pt idx="2977">
                  <c:v>69790</c:v>
                </c:pt>
                <c:pt idx="2978">
                  <c:v>69812</c:v>
                </c:pt>
                <c:pt idx="2979">
                  <c:v>69815</c:v>
                </c:pt>
                <c:pt idx="2980">
                  <c:v>69818</c:v>
                </c:pt>
                <c:pt idx="2981">
                  <c:v>69840</c:v>
                </c:pt>
                <c:pt idx="2982">
                  <c:v>69841</c:v>
                </c:pt>
                <c:pt idx="2983">
                  <c:v>69855</c:v>
                </c:pt>
                <c:pt idx="2984">
                  <c:v>69864</c:v>
                </c:pt>
                <c:pt idx="2985">
                  <c:v>69884</c:v>
                </c:pt>
                <c:pt idx="2986">
                  <c:v>69886</c:v>
                </c:pt>
                <c:pt idx="2987">
                  <c:v>69887</c:v>
                </c:pt>
                <c:pt idx="2988">
                  <c:v>69889</c:v>
                </c:pt>
                <c:pt idx="2989">
                  <c:v>69891</c:v>
                </c:pt>
                <c:pt idx="2990">
                  <c:v>69897</c:v>
                </c:pt>
                <c:pt idx="2991">
                  <c:v>69929</c:v>
                </c:pt>
                <c:pt idx="2992">
                  <c:v>69931</c:v>
                </c:pt>
                <c:pt idx="2993">
                  <c:v>69937</c:v>
                </c:pt>
                <c:pt idx="2994">
                  <c:v>69956</c:v>
                </c:pt>
                <c:pt idx="2995">
                  <c:v>69958</c:v>
                </c:pt>
                <c:pt idx="2996">
                  <c:v>69962</c:v>
                </c:pt>
                <c:pt idx="2997">
                  <c:v>69963</c:v>
                </c:pt>
                <c:pt idx="2998">
                  <c:v>69965</c:v>
                </c:pt>
                <c:pt idx="2999">
                  <c:v>70002</c:v>
                </c:pt>
                <c:pt idx="3000">
                  <c:v>70011</c:v>
                </c:pt>
                <c:pt idx="3001">
                  <c:v>70012</c:v>
                </c:pt>
                <c:pt idx="3002">
                  <c:v>70022</c:v>
                </c:pt>
                <c:pt idx="3003">
                  <c:v>70034</c:v>
                </c:pt>
                <c:pt idx="3004">
                  <c:v>70036</c:v>
                </c:pt>
                <c:pt idx="3005">
                  <c:v>70037</c:v>
                </c:pt>
                <c:pt idx="3006">
                  <c:v>70039</c:v>
                </c:pt>
                <c:pt idx="3007">
                  <c:v>70044</c:v>
                </c:pt>
                <c:pt idx="3008">
                  <c:v>70075</c:v>
                </c:pt>
                <c:pt idx="3009">
                  <c:v>70086</c:v>
                </c:pt>
                <c:pt idx="3010">
                  <c:v>70107</c:v>
                </c:pt>
                <c:pt idx="3011">
                  <c:v>70109</c:v>
                </c:pt>
                <c:pt idx="3012">
                  <c:v>70110</c:v>
                </c:pt>
                <c:pt idx="3013">
                  <c:v>70114</c:v>
                </c:pt>
                <c:pt idx="3014">
                  <c:v>70120</c:v>
                </c:pt>
                <c:pt idx="3015">
                  <c:v>70121</c:v>
                </c:pt>
                <c:pt idx="3016">
                  <c:v>70132</c:v>
                </c:pt>
                <c:pt idx="3017">
                  <c:v>70150</c:v>
                </c:pt>
                <c:pt idx="3018">
                  <c:v>70158</c:v>
                </c:pt>
                <c:pt idx="3019">
                  <c:v>70183</c:v>
                </c:pt>
                <c:pt idx="3020">
                  <c:v>70185</c:v>
                </c:pt>
                <c:pt idx="3021">
                  <c:v>70186</c:v>
                </c:pt>
                <c:pt idx="3022">
                  <c:v>70187</c:v>
                </c:pt>
                <c:pt idx="3023">
                  <c:v>70193</c:v>
                </c:pt>
                <c:pt idx="3024">
                  <c:v>70210</c:v>
                </c:pt>
                <c:pt idx="3025">
                  <c:v>70219</c:v>
                </c:pt>
                <c:pt idx="3026">
                  <c:v>70224</c:v>
                </c:pt>
                <c:pt idx="3027">
                  <c:v>70233</c:v>
                </c:pt>
                <c:pt idx="3028">
                  <c:v>70256</c:v>
                </c:pt>
                <c:pt idx="3029">
                  <c:v>70261</c:v>
                </c:pt>
                <c:pt idx="3030">
                  <c:v>70286</c:v>
                </c:pt>
                <c:pt idx="3031">
                  <c:v>70297</c:v>
                </c:pt>
                <c:pt idx="3032">
                  <c:v>70307</c:v>
                </c:pt>
                <c:pt idx="3033">
                  <c:v>70321</c:v>
                </c:pt>
                <c:pt idx="3034">
                  <c:v>70327</c:v>
                </c:pt>
                <c:pt idx="3035">
                  <c:v>70329</c:v>
                </c:pt>
                <c:pt idx="3036">
                  <c:v>70335</c:v>
                </c:pt>
                <c:pt idx="3037">
                  <c:v>70336</c:v>
                </c:pt>
                <c:pt idx="3038">
                  <c:v>70337</c:v>
                </c:pt>
                <c:pt idx="3039">
                  <c:v>70346</c:v>
                </c:pt>
                <c:pt idx="3040">
                  <c:v>70370</c:v>
                </c:pt>
                <c:pt idx="3041">
                  <c:v>70381</c:v>
                </c:pt>
                <c:pt idx="3042">
                  <c:v>70382</c:v>
                </c:pt>
                <c:pt idx="3043">
                  <c:v>70399</c:v>
                </c:pt>
                <c:pt idx="3044">
                  <c:v>70402</c:v>
                </c:pt>
                <c:pt idx="3045">
                  <c:v>70405</c:v>
                </c:pt>
                <c:pt idx="3046">
                  <c:v>70409</c:v>
                </c:pt>
                <c:pt idx="3047">
                  <c:v>70411</c:v>
                </c:pt>
                <c:pt idx="3048">
                  <c:v>70420</c:v>
                </c:pt>
                <c:pt idx="3049">
                  <c:v>70444</c:v>
                </c:pt>
                <c:pt idx="3050">
                  <c:v>70455</c:v>
                </c:pt>
                <c:pt idx="3051">
                  <c:v>70458</c:v>
                </c:pt>
                <c:pt idx="3052">
                  <c:v>70468</c:v>
                </c:pt>
                <c:pt idx="3053">
                  <c:v>70473</c:v>
                </c:pt>
                <c:pt idx="3054">
                  <c:v>70474</c:v>
                </c:pt>
                <c:pt idx="3055">
                  <c:v>70484</c:v>
                </c:pt>
                <c:pt idx="3056">
                  <c:v>70485</c:v>
                </c:pt>
                <c:pt idx="3057">
                  <c:v>70492</c:v>
                </c:pt>
                <c:pt idx="3058">
                  <c:v>70495</c:v>
                </c:pt>
                <c:pt idx="3059">
                  <c:v>70518</c:v>
                </c:pt>
                <c:pt idx="3060">
                  <c:v>70529</c:v>
                </c:pt>
                <c:pt idx="3061">
                  <c:v>70541</c:v>
                </c:pt>
                <c:pt idx="3062">
                  <c:v>70548</c:v>
                </c:pt>
                <c:pt idx="3063">
                  <c:v>70561</c:v>
                </c:pt>
                <c:pt idx="3064">
                  <c:v>70563</c:v>
                </c:pt>
                <c:pt idx="3065">
                  <c:v>70565</c:v>
                </c:pt>
                <c:pt idx="3066">
                  <c:v>70569</c:v>
                </c:pt>
                <c:pt idx="3067">
                  <c:v>70578</c:v>
                </c:pt>
                <c:pt idx="3068">
                  <c:v>70587</c:v>
                </c:pt>
                <c:pt idx="3069">
                  <c:v>70592</c:v>
                </c:pt>
                <c:pt idx="3070">
                  <c:v>70604</c:v>
                </c:pt>
                <c:pt idx="3071">
                  <c:v>70611</c:v>
                </c:pt>
                <c:pt idx="3072">
                  <c:v>70621</c:v>
                </c:pt>
                <c:pt idx="3073">
                  <c:v>70634</c:v>
                </c:pt>
                <c:pt idx="3074">
                  <c:v>70637</c:v>
                </c:pt>
                <c:pt idx="3075">
                  <c:v>70655</c:v>
                </c:pt>
                <c:pt idx="3076">
                  <c:v>70661</c:v>
                </c:pt>
                <c:pt idx="3077">
                  <c:v>70668</c:v>
                </c:pt>
                <c:pt idx="3078">
                  <c:v>70680</c:v>
                </c:pt>
                <c:pt idx="3079">
                  <c:v>70681</c:v>
                </c:pt>
                <c:pt idx="3080">
                  <c:v>70691</c:v>
                </c:pt>
                <c:pt idx="3081">
                  <c:v>70694</c:v>
                </c:pt>
                <c:pt idx="3082">
                  <c:v>70704</c:v>
                </c:pt>
                <c:pt idx="3083">
                  <c:v>70705</c:v>
                </c:pt>
                <c:pt idx="3084">
                  <c:v>70711</c:v>
                </c:pt>
                <c:pt idx="3085">
                  <c:v>70741</c:v>
                </c:pt>
                <c:pt idx="3086">
                  <c:v>70744</c:v>
                </c:pt>
                <c:pt idx="3087">
                  <c:v>70751</c:v>
                </c:pt>
                <c:pt idx="3088">
                  <c:v>70755</c:v>
                </c:pt>
                <c:pt idx="3089">
                  <c:v>70769</c:v>
                </c:pt>
                <c:pt idx="3090">
                  <c:v>70779</c:v>
                </c:pt>
                <c:pt idx="3091">
                  <c:v>70785</c:v>
                </c:pt>
                <c:pt idx="3092">
                  <c:v>70803</c:v>
                </c:pt>
                <c:pt idx="3093">
                  <c:v>70820</c:v>
                </c:pt>
                <c:pt idx="3094">
                  <c:v>70824</c:v>
                </c:pt>
                <c:pt idx="3095">
                  <c:v>70827</c:v>
                </c:pt>
                <c:pt idx="3096">
                  <c:v>70829</c:v>
                </c:pt>
                <c:pt idx="3097">
                  <c:v>70833</c:v>
                </c:pt>
                <c:pt idx="3098">
                  <c:v>70834</c:v>
                </c:pt>
                <c:pt idx="3099">
                  <c:v>70839</c:v>
                </c:pt>
                <c:pt idx="3100">
                  <c:v>70860</c:v>
                </c:pt>
                <c:pt idx="3101">
                  <c:v>70895</c:v>
                </c:pt>
                <c:pt idx="3102">
                  <c:v>70899</c:v>
                </c:pt>
                <c:pt idx="3103">
                  <c:v>70903</c:v>
                </c:pt>
                <c:pt idx="3104">
                  <c:v>70907</c:v>
                </c:pt>
                <c:pt idx="3105">
                  <c:v>70913</c:v>
                </c:pt>
                <c:pt idx="3106">
                  <c:v>70921</c:v>
                </c:pt>
                <c:pt idx="3107">
                  <c:v>70928</c:v>
                </c:pt>
                <c:pt idx="3108">
                  <c:v>70932</c:v>
                </c:pt>
                <c:pt idx="3109">
                  <c:v>70935</c:v>
                </c:pt>
                <c:pt idx="3110">
                  <c:v>70947</c:v>
                </c:pt>
                <c:pt idx="3111">
                  <c:v>70968</c:v>
                </c:pt>
                <c:pt idx="3112">
                  <c:v>70972</c:v>
                </c:pt>
                <c:pt idx="3113">
                  <c:v>70976</c:v>
                </c:pt>
                <c:pt idx="3114">
                  <c:v>70981</c:v>
                </c:pt>
                <c:pt idx="3115">
                  <c:v>71000</c:v>
                </c:pt>
                <c:pt idx="3116">
                  <c:v>71001</c:v>
                </c:pt>
                <c:pt idx="3117">
                  <c:v>71008</c:v>
                </c:pt>
                <c:pt idx="3118">
                  <c:v>71026</c:v>
                </c:pt>
                <c:pt idx="3119">
                  <c:v>71032</c:v>
                </c:pt>
                <c:pt idx="3120">
                  <c:v>71044</c:v>
                </c:pt>
                <c:pt idx="3121">
                  <c:v>71046</c:v>
                </c:pt>
                <c:pt idx="3122">
                  <c:v>71053</c:v>
                </c:pt>
                <c:pt idx="3123">
                  <c:v>71058</c:v>
                </c:pt>
                <c:pt idx="3124">
                  <c:v>71075</c:v>
                </c:pt>
                <c:pt idx="3125">
                  <c:v>71085</c:v>
                </c:pt>
                <c:pt idx="3126">
                  <c:v>71086</c:v>
                </c:pt>
                <c:pt idx="3127">
                  <c:v>71089</c:v>
                </c:pt>
                <c:pt idx="3128">
                  <c:v>71112</c:v>
                </c:pt>
                <c:pt idx="3129">
                  <c:v>71118</c:v>
                </c:pt>
                <c:pt idx="3130">
                  <c:v>71120</c:v>
                </c:pt>
                <c:pt idx="3131">
                  <c:v>71121</c:v>
                </c:pt>
                <c:pt idx="3132">
                  <c:v>71126</c:v>
                </c:pt>
                <c:pt idx="3133">
                  <c:v>71134</c:v>
                </c:pt>
                <c:pt idx="3134">
                  <c:v>71145</c:v>
                </c:pt>
                <c:pt idx="3135">
                  <c:v>71161</c:v>
                </c:pt>
                <c:pt idx="3136">
                  <c:v>71164</c:v>
                </c:pt>
                <c:pt idx="3137">
                  <c:v>71191</c:v>
                </c:pt>
                <c:pt idx="3138">
                  <c:v>71198</c:v>
                </c:pt>
                <c:pt idx="3139">
                  <c:v>71200</c:v>
                </c:pt>
                <c:pt idx="3140">
                  <c:v>71207</c:v>
                </c:pt>
                <c:pt idx="3141">
                  <c:v>71211</c:v>
                </c:pt>
                <c:pt idx="3142">
                  <c:v>71219</c:v>
                </c:pt>
                <c:pt idx="3143">
                  <c:v>71234</c:v>
                </c:pt>
                <c:pt idx="3144">
                  <c:v>71237</c:v>
                </c:pt>
                <c:pt idx="3145">
                  <c:v>71243</c:v>
                </c:pt>
                <c:pt idx="3146">
                  <c:v>71248</c:v>
                </c:pt>
                <c:pt idx="3147">
                  <c:v>71267</c:v>
                </c:pt>
                <c:pt idx="3148">
                  <c:v>71273</c:v>
                </c:pt>
                <c:pt idx="3149">
                  <c:v>71275</c:v>
                </c:pt>
                <c:pt idx="3150">
                  <c:v>71286</c:v>
                </c:pt>
                <c:pt idx="3151">
                  <c:v>71293</c:v>
                </c:pt>
                <c:pt idx="3152">
                  <c:v>71302</c:v>
                </c:pt>
                <c:pt idx="3153">
                  <c:v>71310</c:v>
                </c:pt>
                <c:pt idx="3154">
                  <c:v>71329</c:v>
                </c:pt>
                <c:pt idx="3155">
                  <c:v>71343</c:v>
                </c:pt>
                <c:pt idx="3156">
                  <c:v>71348</c:v>
                </c:pt>
                <c:pt idx="3157">
                  <c:v>71350</c:v>
                </c:pt>
                <c:pt idx="3158">
                  <c:v>71360</c:v>
                </c:pt>
                <c:pt idx="3159">
                  <c:v>71366</c:v>
                </c:pt>
                <c:pt idx="3160">
                  <c:v>71381</c:v>
                </c:pt>
                <c:pt idx="3161">
                  <c:v>71383</c:v>
                </c:pt>
                <c:pt idx="3162">
                  <c:v>71391</c:v>
                </c:pt>
                <c:pt idx="3163">
                  <c:v>71395</c:v>
                </c:pt>
                <c:pt idx="3164">
                  <c:v>71409</c:v>
                </c:pt>
                <c:pt idx="3165">
                  <c:v>71418</c:v>
                </c:pt>
                <c:pt idx="3166">
                  <c:v>71423</c:v>
                </c:pt>
                <c:pt idx="3167">
                  <c:v>71440</c:v>
                </c:pt>
                <c:pt idx="3168">
                  <c:v>71452</c:v>
                </c:pt>
                <c:pt idx="3169">
                  <c:v>71458</c:v>
                </c:pt>
                <c:pt idx="3170">
                  <c:v>71475</c:v>
                </c:pt>
                <c:pt idx="3171">
                  <c:v>71477</c:v>
                </c:pt>
                <c:pt idx="3172">
                  <c:v>71486</c:v>
                </c:pt>
                <c:pt idx="3173">
                  <c:v>71493</c:v>
                </c:pt>
                <c:pt idx="3174">
                  <c:v>71496</c:v>
                </c:pt>
                <c:pt idx="3175">
                  <c:v>71499</c:v>
                </c:pt>
                <c:pt idx="3176">
                  <c:v>71510</c:v>
                </c:pt>
                <c:pt idx="3177">
                  <c:v>71526</c:v>
                </c:pt>
                <c:pt idx="3178">
                  <c:v>71533</c:v>
                </c:pt>
                <c:pt idx="3179">
                  <c:v>71554</c:v>
                </c:pt>
                <c:pt idx="3180">
                  <c:v>71565</c:v>
                </c:pt>
                <c:pt idx="3181">
                  <c:v>71569</c:v>
                </c:pt>
                <c:pt idx="3182">
                  <c:v>71574</c:v>
                </c:pt>
                <c:pt idx="3183">
                  <c:v>71575</c:v>
                </c:pt>
                <c:pt idx="3184">
                  <c:v>71578</c:v>
                </c:pt>
                <c:pt idx="3185">
                  <c:v>71583</c:v>
                </c:pt>
                <c:pt idx="3186">
                  <c:v>71597</c:v>
                </c:pt>
                <c:pt idx="3187">
                  <c:v>71606</c:v>
                </c:pt>
                <c:pt idx="3188">
                  <c:v>71644</c:v>
                </c:pt>
                <c:pt idx="3189">
                  <c:v>71650</c:v>
                </c:pt>
                <c:pt idx="3190">
                  <c:v>71651</c:v>
                </c:pt>
                <c:pt idx="3191">
                  <c:v>71652</c:v>
                </c:pt>
                <c:pt idx="3192">
                  <c:v>71655</c:v>
                </c:pt>
                <c:pt idx="3193">
                  <c:v>71677</c:v>
                </c:pt>
                <c:pt idx="3194">
                  <c:v>71680</c:v>
                </c:pt>
                <c:pt idx="3195">
                  <c:v>71684</c:v>
                </c:pt>
                <c:pt idx="3196">
                  <c:v>71718</c:v>
                </c:pt>
                <c:pt idx="3197">
                  <c:v>71722</c:v>
                </c:pt>
                <c:pt idx="3198">
                  <c:v>71724</c:v>
                </c:pt>
                <c:pt idx="3199">
                  <c:v>71726</c:v>
                </c:pt>
                <c:pt idx="3200">
                  <c:v>71729</c:v>
                </c:pt>
                <c:pt idx="3201">
                  <c:v>71738</c:v>
                </c:pt>
                <c:pt idx="3202">
                  <c:v>71746</c:v>
                </c:pt>
                <c:pt idx="3203">
                  <c:v>71757</c:v>
                </c:pt>
                <c:pt idx="3204">
                  <c:v>71764</c:v>
                </c:pt>
                <c:pt idx="3205">
                  <c:v>71793</c:v>
                </c:pt>
                <c:pt idx="3206">
                  <c:v>71798</c:v>
                </c:pt>
                <c:pt idx="3207">
                  <c:v>71800</c:v>
                </c:pt>
                <c:pt idx="3208">
                  <c:v>71803</c:v>
                </c:pt>
                <c:pt idx="3209">
                  <c:v>71821</c:v>
                </c:pt>
                <c:pt idx="3210">
                  <c:v>71823</c:v>
                </c:pt>
                <c:pt idx="3211">
                  <c:v>71831</c:v>
                </c:pt>
                <c:pt idx="3212">
                  <c:v>71834</c:v>
                </c:pt>
                <c:pt idx="3213">
                  <c:v>71840</c:v>
                </c:pt>
                <c:pt idx="3214">
                  <c:v>71867</c:v>
                </c:pt>
                <c:pt idx="3215">
                  <c:v>71872</c:v>
                </c:pt>
                <c:pt idx="3216">
                  <c:v>71877</c:v>
                </c:pt>
                <c:pt idx="3217">
                  <c:v>71878</c:v>
                </c:pt>
                <c:pt idx="3218">
                  <c:v>71894</c:v>
                </c:pt>
                <c:pt idx="3219">
                  <c:v>71905</c:v>
                </c:pt>
                <c:pt idx="3220">
                  <c:v>71908</c:v>
                </c:pt>
                <c:pt idx="3221">
                  <c:v>71911</c:v>
                </c:pt>
                <c:pt idx="3222">
                  <c:v>71941</c:v>
                </c:pt>
                <c:pt idx="3223">
                  <c:v>71944</c:v>
                </c:pt>
                <c:pt idx="3224">
                  <c:v>71951</c:v>
                </c:pt>
                <c:pt idx="3225">
                  <c:v>71960</c:v>
                </c:pt>
                <c:pt idx="3226">
                  <c:v>71966</c:v>
                </c:pt>
                <c:pt idx="3227">
                  <c:v>71975</c:v>
                </c:pt>
                <c:pt idx="3228">
                  <c:v>71981</c:v>
                </c:pt>
                <c:pt idx="3229">
                  <c:v>71983</c:v>
                </c:pt>
                <c:pt idx="3230">
                  <c:v>71992</c:v>
                </c:pt>
                <c:pt idx="3231">
                  <c:v>72014</c:v>
                </c:pt>
                <c:pt idx="3232">
                  <c:v>72022</c:v>
                </c:pt>
                <c:pt idx="3233">
                  <c:v>72025</c:v>
                </c:pt>
                <c:pt idx="3234">
                  <c:v>72057</c:v>
                </c:pt>
                <c:pt idx="3235">
                  <c:v>72061</c:v>
                </c:pt>
                <c:pt idx="3236">
                  <c:v>72073</c:v>
                </c:pt>
                <c:pt idx="3237">
                  <c:v>72079</c:v>
                </c:pt>
                <c:pt idx="3238">
                  <c:v>72089</c:v>
                </c:pt>
                <c:pt idx="3239">
                  <c:v>72096</c:v>
                </c:pt>
                <c:pt idx="3240">
                  <c:v>72100</c:v>
                </c:pt>
                <c:pt idx="3241">
                  <c:v>72134</c:v>
                </c:pt>
                <c:pt idx="3242">
                  <c:v>72136</c:v>
                </c:pt>
                <c:pt idx="3243">
                  <c:v>72144</c:v>
                </c:pt>
                <c:pt idx="3244">
                  <c:v>72146</c:v>
                </c:pt>
                <c:pt idx="3245">
                  <c:v>72159</c:v>
                </c:pt>
                <c:pt idx="3246">
                  <c:v>72161</c:v>
                </c:pt>
                <c:pt idx="3247">
                  <c:v>72168</c:v>
                </c:pt>
                <c:pt idx="3248">
                  <c:v>72176</c:v>
                </c:pt>
                <c:pt idx="3249">
                  <c:v>72197</c:v>
                </c:pt>
                <c:pt idx="3250">
                  <c:v>72207</c:v>
                </c:pt>
                <c:pt idx="3251">
                  <c:v>72210</c:v>
                </c:pt>
                <c:pt idx="3252">
                  <c:v>72234</c:v>
                </c:pt>
                <c:pt idx="3253">
                  <c:v>72238</c:v>
                </c:pt>
                <c:pt idx="3254">
                  <c:v>72243</c:v>
                </c:pt>
                <c:pt idx="3255">
                  <c:v>72248</c:v>
                </c:pt>
                <c:pt idx="3256">
                  <c:v>72281</c:v>
                </c:pt>
                <c:pt idx="3257">
                  <c:v>72283</c:v>
                </c:pt>
                <c:pt idx="3258">
                  <c:v>72307</c:v>
                </c:pt>
                <c:pt idx="3259">
                  <c:v>72308</c:v>
                </c:pt>
                <c:pt idx="3260">
                  <c:v>72312</c:v>
                </c:pt>
                <c:pt idx="3261">
                  <c:v>72313</c:v>
                </c:pt>
                <c:pt idx="3262">
                  <c:v>72325</c:v>
                </c:pt>
                <c:pt idx="3263">
                  <c:v>72327</c:v>
                </c:pt>
                <c:pt idx="3264">
                  <c:v>72355</c:v>
                </c:pt>
                <c:pt idx="3265">
                  <c:v>72356</c:v>
                </c:pt>
                <c:pt idx="3266">
                  <c:v>72383</c:v>
                </c:pt>
                <c:pt idx="3267">
                  <c:v>72386</c:v>
                </c:pt>
                <c:pt idx="3268">
                  <c:v>72390</c:v>
                </c:pt>
                <c:pt idx="3269">
                  <c:v>72398</c:v>
                </c:pt>
                <c:pt idx="3270">
                  <c:v>72399</c:v>
                </c:pt>
                <c:pt idx="3271">
                  <c:v>72404</c:v>
                </c:pt>
                <c:pt idx="3272">
                  <c:v>72424</c:v>
                </c:pt>
                <c:pt idx="3273">
                  <c:v>72429</c:v>
                </c:pt>
                <c:pt idx="3274">
                  <c:v>72431</c:v>
                </c:pt>
                <c:pt idx="3275">
                  <c:v>72457</c:v>
                </c:pt>
                <c:pt idx="3276">
                  <c:v>72471</c:v>
                </c:pt>
                <c:pt idx="3277">
                  <c:v>72472</c:v>
                </c:pt>
                <c:pt idx="3278">
                  <c:v>72478</c:v>
                </c:pt>
                <c:pt idx="3279">
                  <c:v>72481</c:v>
                </c:pt>
                <c:pt idx="3280">
                  <c:v>72503</c:v>
                </c:pt>
                <c:pt idx="3281">
                  <c:v>72504</c:v>
                </c:pt>
                <c:pt idx="3282">
                  <c:v>72531</c:v>
                </c:pt>
                <c:pt idx="3283">
                  <c:v>72532</c:v>
                </c:pt>
                <c:pt idx="3284">
                  <c:v>72538</c:v>
                </c:pt>
                <c:pt idx="3285">
                  <c:v>72547</c:v>
                </c:pt>
                <c:pt idx="3286">
                  <c:v>72551</c:v>
                </c:pt>
                <c:pt idx="3287">
                  <c:v>72560</c:v>
                </c:pt>
                <c:pt idx="3288">
                  <c:v>72576</c:v>
                </c:pt>
                <c:pt idx="3289">
                  <c:v>72581</c:v>
                </c:pt>
                <c:pt idx="3290">
                  <c:v>72604</c:v>
                </c:pt>
                <c:pt idx="3291">
                  <c:v>72618</c:v>
                </c:pt>
                <c:pt idx="3292">
                  <c:v>72623</c:v>
                </c:pt>
                <c:pt idx="3293">
                  <c:v>72628</c:v>
                </c:pt>
                <c:pt idx="3294">
                  <c:v>72642</c:v>
                </c:pt>
                <c:pt idx="3295">
                  <c:v>72649</c:v>
                </c:pt>
                <c:pt idx="3296">
                  <c:v>72654</c:v>
                </c:pt>
                <c:pt idx="3297">
                  <c:v>72658</c:v>
                </c:pt>
                <c:pt idx="3298">
                  <c:v>72677</c:v>
                </c:pt>
                <c:pt idx="3299">
                  <c:v>72695</c:v>
                </c:pt>
                <c:pt idx="3300">
                  <c:v>72705</c:v>
                </c:pt>
                <c:pt idx="3301">
                  <c:v>72707</c:v>
                </c:pt>
                <c:pt idx="3302">
                  <c:v>72719</c:v>
                </c:pt>
                <c:pt idx="3303">
                  <c:v>72723</c:v>
                </c:pt>
                <c:pt idx="3304">
                  <c:v>72724</c:v>
                </c:pt>
                <c:pt idx="3305">
                  <c:v>72728</c:v>
                </c:pt>
                <c:pt idx="3306">
                  <c:v>72739</c:v>
                </c:pt>
                <c:pt idx="3307">
                  <c:v>72751</c:v>
                </c:pt>
                <c:pt idx="3308">
                  <c:v>72763</c:v>
                </c:pt>
                <c:pt idx="3309">
                  <c:v>72769</c:v>
                </c:pt>
                <c:pt idx="3310">
                  <c:v>72783</c:v>
                </c:pt>
                <c:pt idx="3311">
                  <c:v>72788</c:v>
                </c:pt>
                <c:pt idx="3312">
                  <c:v>72799</c:v>
                </c:pt>
                <c:pt idx="3313">
                  <c:v>72801</c:v>
                </c:pt>
                <c:pt idx="3314">
                  <c:v>72803</c:v>
                </c:pt>
                <c:pt idx="3315">
                  <c:v>72824</c:v>
                </c:pt>
                <c:pt idx="3316">
                  <c:v>72844</c:v>
                </c:pt>
                <c:pt idx="3317">
                  <c:v>72854</c:v>
                </c:pt>
                <c:pt idx="3318">
                  <c:v>72861</c:v>
                </c:pt>
                <c:pt idx="3319">
                  <c:v>72866</c:v>
                </c:pt>
                <c:pt idx="3320">
                  <c:v>72876</c:v>
                </c:pt>
                <c:pt idx="3321">
                  <c:v>72878</c:v>
                </c:pt>
                <c:pt idx="3322">
                  <c:v>72884</c:v>
                </c:pt>
                <c:pt idx="3323">
                  <c:v>72898</c:v>
                </c:pt>
                <c:pt idx="3324">
                  <c:v>72899</c:v>
                </c:pt>
                <c:pt idx="3325">
                  <c:v>72916</c:v>
                </c:pt>
                <c:pt idx="3326">
                  <c:v>72938</c:v>
                </c:pt>
                <c:pt idx="3327">
                  <c:v>72940</c:v>
                </c:pt>
                <c:pt idx="3328">
                  <c:v>72952</c:v>
                </c:pt>
                <c:pt idx="3329">
                  <c:v>72957</c:v>
                </c:pt>
                <c:pt idx="3330">
                  <c:v>72970</c:v>
                </c:pt>
                <c:pt idx="3331">
                  <c:v>72977</c:v>
                </c:pt>
                <c:pt idx="3332">
                  <c:v>72994</c:v>
                </c:pt>
                <c:pt idx="3333">
                  <c:v>73009</c:v>
                </c:pt>
                <c:pt idx="3334">
                  <c:v>73014</c:v>
                </c:pt>
                <c:pt idx="3335">
                  <c:v>73026</c:v>
                </c:pt>
                <c:pt idx="3336">
                  <c:v>73028</c:v>
                </c:pt>
                <c:pt idx="3337">
                  <c:v>73032</c:v>
                </c:pt>
                <c:pt idx="3338">
                  <c:v>73034</c:v>
                </c:pt>
                <c:pt idx="3339">
                  <c:v>73053</c:v>
                </c:pt>
                <c:pt idx="3340">
                  <c:v>73068</c:v>
                </c:pt>
                <c:pt idx="3341">
                  <c:v>73082</c:v>
                </c:pt>
                <c:pt idx="3342">
                  <c:v>73089</c:v>
                </c:pt>
                <c:pt idx="3343">
                  <c:v>73097</c:v>
                </c:pt>
                <c:pt idx="3344">
                  <c:v>73098</c:v>
                </c:pt>
                <c:pt idx="3345">
                  <c:v>73103</c:v>
                </c:pt>
                <c:pt idx="3346">
                  <c:v>73110</c:v>
                </c:pt>
                <c:pt idx="3347">
                  <c:v>73121</c:v>
                </c:pt>
                <c:pt idx="3348">
                  <c:v>73123</c:v>
                </c:pt>
                <c:pt idx="3349">
                  <c:v>73143</c:v>
                </c:pt>
                <c:pt idx="3350">
                  <c:v>73164</c:v>
                </c:pt>
                <c:pt idx="3351">
                  <c:v>73170</c:v>
                </c:pt>
                <c:pt idx="3352">
                  <c:v>73176</c:v>
                </c:pt>
                <c:pt idx="3353">
                  <c:v>73180</c:v>
                </c:pt>
                <c:pt idx="3354">
                  <c:v>73185</c:v>
                </c:pt>
                <c:pt idx="3355">
                  <c:v>73197</c:v>
                </c:pt>
                <c:pt idx="3356">
                  <c:v>73198</c:v>
                </c:pt>
                <c:pt idx="3357">
                  <c:v>73216</c:v>
                </c:pt>
                <c:pt idx="3358">
                  <c:v>73239</c:v>
                </c:pt>
                <c:pt idx="3359">
                  <c:v>73243</c:v>
                </c:pt>
                <c:pt idx="3360">
                  <c:v>73250</c:v>
                </c:pt>
                <c:pt idx="3361">
                  <c:v>73253</c:v>
                </c:pt>
                <c:pt idx="3362">
                  <c:v>73256</c:v>
                </c:pt>
                <c:pt idx="3363">
                  <c:v>73264</c:v>
                </c:pt>
                <c:pt idx="3364">
                  <c:v>73270</c:v>
                </c:pt>
                <c:pt idx="3365">
                  <c:v>73290</c:v>
                </c:pt>
                <c:pt idx="3366">
                  <c:v>73317</c:v>
                </c:pt>
                <c:pt idx="3367">
                  <c:v>73318</c:v>
                </c:pt>
                <c:pt idx="3368">
                  <c:v>73322</c:v>
                </c:pt>
                <c:pt idx="3369">
                  <c:v>73326</c:v>
                </c:pt>
                <c:pt idx="3370">
                  <c:v>73331</c:v>
                </c:pt>
                <c:pt idx="3371">
                  <c:v>73339</c:v>
                </c:pt>
                <c:pt idx="3372">
                  <c:v>73340</c:v>
                </c:pt>
                <c:pt idx="3373">
                  <c:v>73365</c:v>
                </c:pt>
                <c:pt idx="3374">
                  <c:v>73373</c:v>
                </c:pt>
                <c:pt idx="3375">
                  <c:v>73396</c:v>
                </c:pt>
                <c:pt idx="3376">
                  <c:v>73399</c:v>
                </c:pt>
                <c:pt idx="3377">
                  <c:v>73400</c:v>
                </c:pt>
                <c:pt idx="3378">
                  <c:v>73407</c:v>
                </c:pt>
                <c:pt idx="3379">
                  <c:v>73412</c:v>
                </c:pt>
                <c:pt idx="3380">
                  <c:v>73415</c:v>
                </c:pt>
                <c:pt idx="3381">
                  <c:v>73438</c:v>
                </c:pt>
                <c:pt idx="3382">
                  <c:v>73470</c:v>
                </c:pt>
                <c:pt idx="3383">
                  <c:v>73471</c:v>
                </c:pt>
                <c:pt idx="3384">
                  <c:v>73474</c:v>
                </c:pt>
                <c:pt idx="3385">
                  <c:v>73477</c:v>
                </c:pt>
                <c:pt idx="3386">
                  <c:v>73483</c:v>
                </c:pt>
                <c:pt idx="3387">
                  <c:v>73489</c:v>
                </c:pt>
                <c:pt idx="3388">
                  <c:v>73490</c:v>
                </c:pt>
                <c:pt idx="3389">
                  <c:v>73492</c:v>
                </c:pt>
                <c:pt idx="3390">
                  <c:v>73513</c:v>
                </c:pt>
                <c:pt idx="3391">
                  <c:v>73542</c:v>
                </c:pt>
                <c:pt idx="3392">
                  <c:v>73544</c:v>
                </c:pt>
                <c:pt idx="3393">
                  <c:v>73551</c:v>
                </c:pt>
                <c:pt idx="3394">
                  <c:v>73555</c:v>
                </c:pt>
                <c:pt idx="3395">
                  <c:v>73568</c:v>
                </c:pt>
                <c:pt idx="3396">
                  <c:v>73580</c:v>
                </c:pt>
                <c:pt idx="3397">
                  <c:v>73587</c:v>
                </c:pt>
                <c:pt idx="3398">
                  <c:v>73615</c:v>
                </c:pt>
                <c:pt idx="3399">
                  <c:v>73617</c:v>
                </c:pt>
                <c:pt idx="3400">
                  <c:v>73624</c:v>
                </c:pt>
                <c:pt idx="3401">
                  <c:v>73625</c:v>
                </c:pt>
                <c:pt idx="3402">
                  <c:v>73627</c:v>
                </c:pt>
                <c:pt idx="3403">
                  <c:v>73644</c:v>
                </c:pt>
                <c:pt idx="3404">
                  <c:v>73662</c:v>
                </c:pt>
                <c:pt idx="3405">
                  <c:v>73669</c:v>
                </c:pt>
                <c:pt idx="3406">
                  <c:v>73673</c:v>
                </c:pt>
                <c:pt idx="3407">
                  <c:v>73690</c:v>
                </c:pt>
                <c:pt idx="3408">
                  <c:v>73693</c:v>
                </c:pt>
                <c:pt idx="3409">
                  <c:v>73694</c:v>
                </c:pt>
                <c:pt idx="3410">
                  <c:v>73700</c:v>
                </c:pt>
                <c:pt idx="3411">
                  <c:v>73701</c:v>
                </c:pt>
                <c:pt idx="3412">
                  <c:v>73720</c:v>
                </c:pt>
                <c:pt idx="3413">
                  <c:v>73738</c:v>
                </c:pt>
                <c:pt idx="3414">
                  <c:v>73745</c:v>
                </c:pt>
                <c:pt idx="3415">
                  <c:v>73765</c:v>
                </c:pt>
                <c:pt idx="3416">
                  <c:v>73767</c:v>
                </c:pt>
                <c:pt idx="3417">
                  <c:v>73768</c:v>
                </c:pt>
                <c:pt idx="3418">
                  <c:v>73775</c:v>
                </c:pt>
                <c:pt idx="3419">
                  <c:v>73787</c:v>
                </c:pt>
                <c:pt idx="3420">
                  <c:v>73798</c:v>
                </c:pt>
                <c:pt idx="3421">
                  <c:v>73812</c:v>
                </c:pt>
                <c:pt idx="3422">
                  <c:v>73839</c:v>
                </c:pt>
                <c:pt idx="3423">
                  <c:v>73843</c:v>
                </c:pt>
                <c:pt idx="3424">
                  <c:v>73848</c:v>
                </c:pt>
                <c:pt idx="3425">
                  <c:v>73849</c:v>
                </c:pt>
                <c:pt idx="3426">
                  <c:v>73851</c:v>
                </c:pt>
                <c:pt idx="3427">
                  <c:v>73868</c:v>
                </c:pt>
                <c:pt idx="3428">
                  <c:v>73875</c:v>
                </c:pt>
                <c:pt idx="3429">
                  <c:v>73889</c:v>
                </c:pt>
                <c:pt idx="3430">
                  <c:v>73904</c:v>
                </c:pt>
                <c:pt idx="3431">
                  <c:v>73906</c:v>
                </c:pt>
                <c:pt idx="3432">
                  <c:v>73913</c:v>
                </c:pt>
                <c:pt idx="3433">
                  <c:v>73916</c:v>
                </c:pt>
                <c:pt idx="3434">
                  <c:v>73924</c:v>
                </c:pt>
                <c:pt idx="3435">
                  <c:v>73934</c:v>
                </c:pt>
                <c:pt idx="3436">
                  <c:v>73935</c:v>
                </c:pt>
                <c:pt idx="3437">
                  <c:v>73952</c:v>
                </c:pt>
                <c:pt idx="3438">
                  <c:v>73962</c:v>
                </c:pt>
                <c:pt idx="3439">
                  <c:v>73969</c:v>
                </c:pt>
                <c:pt idx="3440">
                  <c:v>73978</c:v>
                </c:pt>
                <c:pt idx="3441">
                  <c:v>73985</c:v>
                </c:pt>
                <c:pt idx="3442">
                  <c:v>73990</c:v>
                </c:pt>
                <c:pt idx="3443">
                  <c:v>73999</c:v>
                </c:pt>
                <c:pt idx="3444">
                  <c:v>74008</c:v>
                </c:pt>
                <c:pt idx="3445">
                  <c:v>74028</c:v>
                </c:pt>
                <c:pt idx="3446">
                  <c:v>74037</c:v>
                </c:pt>
                <c:pt idx="3447">
                  <c:v>74058</c:v>
                </c:pt>
                <c:pt idx="3448">
                  <c:v>74062</c:v>
                </c:pt>
                <c:pt idx="3449">
                  <c:v>74065</c:v>
                </c:pt>
                <c:pt idx="3450">
                  <c:v>74072</c:v>
                </c:pt>
                <c:pt idx="3451">
                  <c:v>74081</c:v>
                </c:pt>
                <c:pt idx="3452">
                  <c:v>74097</c:v>
                </c:pt>
                <c:pt idx="3453">
                  <c:v>74105</c:v>
                </c:pt>
                <c:pt idx="3454">
                  <c:v>74110</c:v>
                </c:pt>
                <c:pt idx="3455">
                  <c:v>74114</c:v>
                </c:pt>
                <c:pt idx="3456">
                  <c:v>74125</c:v>
                </c:pt>
                <c:pt idx="3457">
                  <c:v>74134</c:v>
                </c:pt>
                <c:pt idx="3458">
                  <c:v>74144</c:v>
                </c:pt>
                <c:pt idx="3459">
                  <c:v>74147</c:v>
                </c:pt>
                <c:pt idx="3460">
                  <c:v>74154</c:v>
                </c:pt>
                <c:pt idx="3461">
                  <c:v>74160</c:v>
                </c:pt>
                <c:pt idx="3462">
                  <c:v>74176</c:v>
                </c:pt>
                <c:pt idx="3463">
                  <c:v>74180</c:v>
                </c:pt>
                <c:pt idx="3464">
                  <c:v>74182</c:v>
                </c:pt>
                <c:pt idx="3465">
                  <c:v>74190</c:v>
                </c:pt>
                <c:pt idx="3466">
                  <c:v>74197</c:v>
                </c:pt>
                <c:pt idx="3467">
                  <c:v>74217</c:v>
                </c:pt>
                <c:pt idx="3468">
                  <c:v>74231</c:v>
                </c:pt>
                <c:pt idx="3469">
                  <c:v>74241</c:v>
                </c:pt>
                <c:pt idx="3470">
                  <c:v>74246</c:v>
                </c:pt>
                <c:pt idx="3471">
                  <c:v>74255</c:v>
                </c:pt>
                <c:pt idx="3472">
                  <c:v>74258</c:v>
                </c:pt>
                <c:pt idx="3473">
                  <c:v>74259</c:v>
                </c:pt>
                <c:pt idx="3474">
                  <c:v>74274</c:v>
                </c:pt>
                <c:pt idx="3475">
                  <c:v>74304</c:v>
                </c:pt>
                <c:pt idx="3476">
                  <c:v>74307</c:v>
                </c:pt>
                <c:pt idx="3477">
                  <c:v>74314</c:v>
                </c:pt>
                <c:pt idx="3478">
                  <c:v>74317</c:v>
                </c:pt>
                <c:pt idx="3479">
                  <c:v>74329</c:v>
                </c:pt>
                <c:pt idx="3480">
                  <c:v>74335</c:v>
                </c:pt>
                <c:pt idx="3481">
                  <c:v>74338</c:v>
                </c:pt>
                <c:pt idx="3482">
                  <c:v>74356</c:v>
                </c:pt>
                <c:pt idx="3483">
                  <c:v>74378</c:v>
                </c:pt>
                <c:pt idx="3484">
                  <c:v>74387</c:v>
                </c:pt>
                <c:pt idx="3485">
                  <c:v>74405</c:v>
                </c:pt>
                <c:pt idx="3486">
                  <c:v>74406</c:v>
                </c:pt>
                <c:pt idx="3487">
                  <c:v>74412</c:v>
                </c:pt>
                <c:pt idx="3488">
                  <c:v>74415</c:v>
                </c:pt>
                <c:pt idx="3489">
                  <c:v>74418</c:v>
                </c:pt>
                <c:pt idx="3490">
                  <c:v>74421</c:v>
                </c:pt>
                <c:pt idx="3491">
                  <c:v>74461</c:v>
                </c:pt>
                <c:pt idx="3492">
                  <c:v>74481</c:v>
                </c:pt>
                <c:pt idx="3493">
                  <c:v>74483</c:v>
                </c:pt>
                <c:pt idx="3494">
                  <c:v>74491</c:v>
                </c:pt>
                <c:pt idx="3495">
                  <c:v>74492</c:v>
                </c:pt>
                <c:pt idx="3496">
                  <c:v>74494</c:v>
                </c:pt>
                <c:pt idx="3497">
                  <c:v>74499</c:v>
                </c:pt>
                <c:pt idx="3498">
                  <c:v>74517</c:v>
                </c:pt>
                <c:pt idx="3499">
                  <c:v>74533</c:v>
                </c:pt>
                <c:pt idx="3500">
                  <c:v>74554</c:v>
                </c:pt>
                <c:pt idx="3501">
                  <c:v>74555</c:v>
                </c:pt>
                <c:pt idx="3502">
                  <c:v>74574</c:v>
                </c:pt>
                <c:pt idx="3503">
                  <c:v>74575</c:v>
                </c:pt>
                <c:pt idx="3504">
                  <c:v>74580</c:v>
                </c:pt>
                <c:pt idx="3505">
                  <c:v>74605</c:v>
                </c:pt>
                <c:pt idx="3506">
                  <c:v>74608</c:v>
                </c:pt>
                <c:pt idx="3507">
                  <c:v>74616</c:v>
                </c:pt>
                <c:pt idx="3508">
                  <c:v>74630</c:v>
                </c:pt>
                <c:pt idx="3509">
                  <c:v>74635</c:v>
                </c:pt>
                <c:pt idx="3510">
                  <c:v>74649</c:v>
                </c:pt>
                <c:pt idx="3511">
                  <c:v>74654</c:v>
                </c:pt>
                <c:pt idx="3512">
                  <c:v>74662</c:v>
                </c:pt>
                <c:pt idx="3513">
                  <c:v>74684</c:v>
                </c:pt>
                <c:pt idx="3514">
                  <c:v>74688</c:v>
                </c:pt>
                <c:pt idx="3515">
                  <c:v>74704</c:v>
                </c:pt>
                <c:pt idx="3516">
                  <c:v>74713</c:v>
                </c:pt>
                <c:pt idx="3517">
                  <c:v>74716</c:v>
                </c:pt>
                <c:pt idx="3518">
                  <c:v>74724</c:v>
                </c:pt>
                <c:pt idx="3519">
                  <c:v>74727</c:v>
                </c:pt>
                <c:pt idx="3520">
                  <c:v>74747</c:v>
                </c:pt>
                <c:pt idx="3521">
                  <c:v>74757</c:v>
                </c:pt>
                <c:pt idx="3522">
                  <c:v>74758</c:v>
                </c:pt>
                <c:pt idx="3523">
                  <c:v>74780</c:v>
                </c:pt>
                <c:pt idx="3524">
                  <c:v>74788</c:v>
                </c:pt>
                <c:pt idx="3525">
                  <c:v>74797</c:v>
                </c:pt>
                <c:pt idx="3526">
                  <c:v>74801</c:v>
                </c:pt>
                <c:pt idx="3527">
                  <c:v>74814</c:v>
                </c:pt>
                <c:pt idx="3528">
                  <c:v>74829</c:v>
                </c:pt>
                <c:pt idx="3529">
                  <c:v>74831</c:v>
                </c:pt>
                <c:pt idx="3530">
                  <c:v>74832</c:v>
                </c:pt>
                <c:pt idx="3531">
                  <c:v>74840</c:v>
                </c:pt>
                <c:pt idx="3532">
                  <c:v>74855</c:v>
                </c:pt>
                <c:pt idx="3533">
                  <c:v>74858</c:v>
                </c:pt>
                <c:pt idx="3534">
                  <c:v>74869</c:v>
                </c:pt>
                <c:pt idx="3535">
                  <c:v>74880</c:v>
                </c:pt>
                <c:pt idx="3536">
                  <c:v>74902</c:v>
                </c:pt>
                <c:pt idx="3537">
                  <c:v>74904</c:v>
                </c:pt>
                <c:pt idx="3538">
                  <c:v>74906</c:v>
                </c:pt>
                <c:pt idx="3539">
                  <c:v>74915</c:v>
                </c:pt>
                <c:pt idx="3540">
                  <c:v>74931</c:v>
                </c:pt>
                <c:pt idx="3541">
                  <c:v>74945</c:v>
                </c:pt>
                <c:pt idx="3542">
                  <c:v>74958</c:v>
                </c:pt>
                <c:pt idx="3543">
                  <c:v>74960</c:v>
                </c:pt>
                <c:pt idx="3544">
                  <c:v>74961</c:v>
                </c:pt>
                <c:pt idx="3545">
                  <c:v>74981</c:v>
                </c:pt>
                <c:pt idx="3546">
                  <c:v>74982</c:v>
                </c:pt>
                <c:pt idx="3547">
                  <c:v>74993</c:v>
                </c:pt>
                <c:pt idx="3548">
                  <c:v>74998</c:v>
                </c:pt>
                <c:pt idx="3549">
                  <c:v>75018</c:v>
                </c:pt>
                <c:pt idx="3550">
                  <c:v>75019</c:v>
                </c:pt>
                <c:pt idx="3551">
                  <c:v>75030</c:v>
                </c:pt>
                <c:pt idx="3552">
                  <c:v>75034</c:v>
                </c:pt>
                <c:pt idx="3553">
                  <c:v>75047</c:v>
                </c:pt>
                <c:pt idx="3554">
                  <c:v>75048</c:v>
                </c:pt>
                <c:pt idx="3555">
                  <c:v>75055</c:v>
                </c:pt>
                <c:pt idx="3556">
                  <c:v>75056</c:v>
                </c:pt>
                <c:pt idx="3557">
                  <c:v>75080</c:v>
                </c:pt>
                <c:pt idx="3558">
                  <c:v>75091</c:v>
                </c:pt>
                <c:pt idx="3559">
                  <c:v>75102</c:v>
                </c:pt>
                <c:pt idx="3560">
                  <c:v>75107</c:v>
                </c:pt>
                <c:pt idx="3561">
                  <c:v>75109</c:v>
                </c:pt>
                <c:pt idx="3562">
                  <c:v>75126</c:v>
                </c:pt>
                <c:pt idx="3563">
                  <c:v>75129</c:v>
                </c:pt>
                <c:pt idx="3564">
                  <c:v>75130</c:v>
                </c:pt>
                <c:pt idx="3565">
                  <c:v>75161</c:v>
                </c:pt>
                <c:pt idx="3566">
                  <c:v>75164</c:v>
                </c:pt>
                <c:pt idx="3567">
                  <c:v>75165</c:v>
                </c:pt>
                <c:pt idx="3568">
                  <c:v>75174</c:v>
                </c:pt>
                <c:pt idx="3569">
                  <c:v>75186</c:v>
                </c:pt>
                <c:pt idx="3570">
                  <c:v>75203</c:v>
                </c:pt>
                <c:pt idx="3571">
                  <c:v>75205</c:v>
                </c:pt>
                <c:pt idx="3572">
                  <c:v>75213</c:v>
                </c:pt>
                <c:pt idx="3573">
                  <c:v>75214</c:v>
                </c:pt>
                <c:pt idx="3574">
                  <c:v>75244</c:v>
                </c:pt>
                <c:pt idx="3575">
                  <c:v>75247</c:v>
                </c:pt>
                <c:pt idx="3576">
                  <c:v>75259</c:v>
                </c:pt>
                <c:pt idx="3577">
                  <c:v>75271</c:v>
                </c:pt>
                <c:pt idx="3578">
                  <c:v>75275</c:v>
                </c:pt>
                <c:pt idx="3579">
                  <c:v>75278</c:v>
                </c:pt>
                <c:pt idx="3580">
                  <c:v>75285</c:v>
                </c:pt>
                <c:pt idx="3581">
                  <c:v>75297</c:v>
                </c:pt>
                <c:pt idx="3582">
                  <c:v>75298</c:v>
                </c:pt>
                <c:pt idx="3583">
                  <c:v>75315</c:v>
                </c:pt>
                <c:pt idx="3584">
                  <c:v>75318</c:v>
                </c:pt>
                <c:pt idx="3585">
                  <c:v>75338</c:v>
                </c:pt>
                <c:pt idx="3586">
                  <c:v>75350</c:v>
                </c:pt>
                <c:pt idx="3587">
                  <c:v>75352</c:v>
                </c:pt>
                <c:pt idx="3588">
                  <c:v>75361</c:v>
                </c:pt>
                <c:pt idx="3589">
                  <c:v>75362</c:v>
                </c:pt>
                <c:pt idx="3590">
                  <c:v>75377</c:v>
                </c:pt>
                <c:pt idx="3591">
                  <c:v>75383</c:v>
                </c:pt>
                <c:pt idx="3592">
                  <c:v>75411</c:v>
                </c:pt>
                <c:pt idx="3593">
                  <c:v>75424</c:v>
                </c:pt>
                <c:pt idx="3594">
                  <c:v>75431</c:v>
                </c:pt>
                <c:pt idx="3595">
                  <c:v>75432</c:v>
                </c:pt>
                <c:pt idx="3596">
                  <c:v>75438</c:v>
                </c:pt>
                <c:pt idx="3597">
                  <c:v>75441</c:v>
                </c:pt>
                <c:pt idx="3598">
                  <c:v>75447</c:v>
                </c:pt>
                <c:pt idx="3599">
                  <c:v>75462</c:v>
                </c:pt>
                <c:pt idx="3600">
                  <c:v>75463</c:v>
                </c:pt>
                <c:pt idx="3601">
                  <c:v>75466</c:v>
                </c:pt>
                <c:pt idx="3602">
                  <c:v>75504</c:v>
                </c:pt>
                <c:pt idx="3603">
                  <c:v>75505</c:v>
                </c:pt>
                <c:pt idx="3604">
                  <c:v>75511</c:v>
                </c:pt>
                <c:pt idx="3605">
                  <c:v>75515</c:v>
                </c:pt>
                <c:pt idx="3606">
                  <c:v>75521</c:v>
                </c:pt>
                <c:pt idx="3607">
                  <c:v>75537</c:v>
                </c:pt>
                <c:pt idx="3608">
                  <c:v>75556</c:v>
                </c:pt>
                <c:pt idx="3609">
                  <c:v>75565</c:v>
                </c:pt>
                <c:pt idx="3610">
                  <c:v>75576</c:v>
                </c:pt>
                <c:pt idx="3611">
                  <c:v>75578</c:v>
                </c:pt>
                <c:pt idx="3612">
                  <c:v>75584</c:v>
                </c:pt>
                <c:pt idx="3613">
                  <c:v>75595</c:v>
                </c:pt>
                <c:pt idx="3614">
                  <c:v>75598</c:v>
                </c:pt>
                <c:pt idx="3615">
                  <c:v>75611</c:v>
                </c:pt>
                <c:pt idx="3616">
                  <c:v>75652</c:v>
                </c:pt>
                <c:pt idx="3617">
                  <c:v>75653</c:v>
                </c:pt>
                <c:pt idx="3618">
                  <c:v>75657</c:v>
                </c:pt>
                <c:pt idx="3619">
                  <c:v>75665</c:v>
                </c:pt>
                <c:pt idx="3620">
                  <c:v>75669</c:v>
                </c:pt>
                <c:pt idx="3621">
                  <c:v>75676</c:v>
                </c:pt>
                <c:pt idx="3622">
                  <c:v>75681</c:v>
                </c:pt>
                <c:pt idx="3623">
                  <c:v>75712</c:v>
                </c:pt>
                <c:pt idx="3624">
                  <c:v>75720</c:v>
                </c:pt>
                <c:pt idx="3625">
                  <c:v>75726</c:v>
                </c:pt>
                <c:pt idx="3626">
                  <c:v>75730</c:v>
                </c:pt>
                <c:pt idx="3627">
                  <c:v>75743</c:v>
                </c:pt>
                <c:pt idx="3628">
                  <c:v>75764</c:v>
                </c:pt>
                <c:pt idx="3629">
                  <c:v>75776</c:v>
                </c:pt>
                <c:pt idx="3630">
                  <c:v>75796</c:v>
                </c:pt>
                <c:pt idx="3631">
                  <c:v>75800</c:v>
                </c:pt>
                <c:pt idx="3632">
                  <c:v>75801</c:v>
                </c:pt>
                <c:pt idx="3633">
                  <c:v>75808</c:v>
                </c:pt>
                <c:pt idx="3634">
                  <c:v>75811</c:v>
                </c:pt>
                <c:pt idx="3635">
                  <c:v>75816</c:v>
                </c:pt>
                <c:pt idx="3636">
                  <c:v>75838</c:v>
                </c:pt>
                <c:pt idx="3637">
                  <c:v>75857</c:v>
                </c:pt>
                <c:pt idx="3638">
                  <c:v>75862</c:v>
                </c:pt>
                <c:pt idx="3639">
                  <c:v>75874</c:v>
                </c:pt>
                <c:pt idx="3640">
                  <c:v>75876</c:v>
                </c:pt>
                <c:pt idx="3641">
                  <c:v>75901</c:v>
                </c:pt>
                <c:pt idx="3642">
                  <c:v>75902</c:v>
                </c:pt>
                <c:pt idx="3643">
                  <c:v>75911</c:v>
                </c:pt>
                <c:pt idx="3644">
                  <c:v>75913</c:v>
                </c:pt>
                <c:pt idx="3645">
                  <c:v>75939</c:v>
                </c:pt>
                <c:pt idx="3646">
                  <c:v>75947</c:v>
                </c:pt>
                <c:pt idx="3647">
                  <c:v>75949</c:v>
                </c:pt>
                <c:pt idx="3648">
                  <c:v>75960</c:v>
                </c:pt>
                <c:pt idx="3649">
                  <c:v>75981</c:v>
                </c:pt>
                <c:pt idx="3650">
                  <c:v>75984</c:v>
                </c:pt>
                <c:pt idx="3651">
                  <c:v>76012</c:v>
                </c:pt>
                <c:pt idx="3652">
                  <c:v>76013</c:v>
                </c:pt>
                <c:pt idx="3653">
                  <c:v>76022</c:v>
                </c:pt>
                <c:pt idx="3654">
                  <c:v>76024</c:v>
                </c:pt>
                <c:pt idx="3655">
                  <c:v>76025</c:v>
                </c:pt>
                <c:pt idx="3656">
                  <c:v>76054</c:v>
                </c:pt>
                <c:pt idx="3657">
                  <c:v>76059</c:v>
                </c:pt>
                <c:pt idx="3658">
                  <c:v>76087</c:v>
                </c:pt>
                <c:pt idx="3659">
                  <c:v>76101</c:v>
                </c:pt>
                <c:pt idx="3660">
                  <c:v>76112</c:v>
                </c:pt>
                <c:pt idx="3661">
                  <c:v>76120</c:v>
                </c:pt>
                <c:pt idx="3662">
                  <c:v>76122</c:v>
                </c:pt>
                <c:pt idx="3663">
                  <c:v>76126</c:v>
                </c:pt>
                <c:pt idx="3664">
                  <c:v>76156</c:v>
                </c:pt>
                <c:pt idx="3665">
                  <c:v>76161</c:v>
                </c:pt>
                <c:pt idx="3666">
                  <c:v>76176</c:v>
                </c:pt>
                <c:pt idx="3667">
                  <c:v>76192</c:v>
                </c:pt>
                <c:pt idx="3668">
                  <c:v>76198</c:v>
                </c:pt>
                <c:pt idx="3669">
                  <c:v>76200</c:v>
                </c:pt>
                <c:pt idx="3670">
                  <c:v>76232</c:v>
                </c:pt>
                <c:pt idx="3671">
                  <c:v>76234</c:v>
                </c:pt>
                <c:pt idx="3672">
                  <c:v>76237</c:v>
                </c:pt>
                <c:pt idx="3673">
                  <c:v>76248</c:v>
                </c:pt>
                <c:pt idx="3674">
                  <c:v>76257</c:v>
                </c:pt>
                <c:pt idx="3675">
                  <c:v>76275</c:v>
                </c:pt>
                <c:pt idx="3676">
                  <c:v>76284</c:v>
                </c:pt>
                <c:pt idx="3677">
                  <c:v>76294</c:v>
                </c:pt>
                <c:pt idx="3678">
                  <c:v>76302</c:v>
                </c:pt>
                <c:pt idx="3679">
                  <c:v>76304</c:v>
                </c:pt>
                <c:pt idx="3680">
                  <c:v>76306</c:v>
                </c:pt>
                <c:pt idx="3681">
                  <c:v>76310</c:v>
                </c:pt>
                <c:pt idx="3682">
                  <c:v>76322</c:v>
                </c:pt>
                <c:pt idx="3683">
                  <c:v>76358</c:v>
                </c:pt>
                <c:pt idx="3684">
                  <c:v>76376</c:v>
                </c:pt>
                <c:pt idx="3685">
                  <c:v>76379</c:v>
                </c:pt>
                <c:pt idx="3686">
                  <c:v>76384</c:v>
                </c:pt>
                <c:pt idx="3687">
                  <c:v>76397</c:v>
                </c:pt>
                <c:pt idx="3688">
                  <c:v>76398</c:v>
                </c:pt>
                <c:pt idx="3689">
                  <c:v>76399</c:v>
                </c:pt>
                <c:pt idx="3690">
                  <c:v>76406</c:v>
                </c:pt>
                <c:pt idx="3691">
                  <c:v>76413</c:v>
                </c:pt>
                <c:pt idx="3692">
                  <c:v>76453</c:v>
                </c:pt>
                <c:pt idx="3693">
                  <c:v>76457</c:v>
                </c:pt>
                <c:pt idx="3694">
                  <c:v>76458</c:v>
                </c:pt>
                <c:pt idx="3695">
                  <c:v>76460</c:v>
                </c:pt>
                <c:pt idx="3696">
                  <c:v>76469</c:v>
                </c:pt>
                <c:pt idx="3697">
                  <c:v>76472</c:v>
                </c:pt>
                <c:pt idx="3698">
                  <c:v>76501</c:v>
                </c:pt>
                <c:pt idx="3699">
                  <c:v>76520</c:v>
                </c:pt>
                <c:pt idx="3700">
                  <c:v>76540</c:v>
                </c:pt>
                <c:pt idx="3701">
                  <c:v>76543</c:v>
                </c:pt>
                <c:pt idx="3702">
                  <c:v>76544</c:v>
                </c:pt>
                <c:pt idx="3703">
                  <c:v>76546</c:v>
                </c:pt>
                <c:pt idx="3704">
                  <c:v>76557</c:v>
                </c:pt>
                <c:pt idx="3705">
                  <c:v>76560</c:v>
                </c:pt>
                <c:pt idx="3706">
                  <c:v>76574</c:v>
                </c:pt>
                <c:pt idx="3707">
                  <c:v>76603</c:v>
                </c:pt>
                <c:pt idx="3708">
                  <c:v>76618</c:v>
                </c:pt>
                <c:pt idx="3709">
                  <c:v>76619</c:v>
                </c:pt>
                <c:pt idx="3710">
                  <c:v>76620</c:v>
                </c:pt>
                <c:pt idx="3711">
                  <c:v>76623</c:v>
                </c:pt>
                <c:pt idx="3712">
                  <c:v>76627</c:v>
                </c:pt>
                <c:pt idx="3713">
                  <c:v>76637</c:v>
                </c:pt>
                <c:pt idx="3714">
                  <c:v>76674</c:v>
                </c:pt>
                <c:pt idx="3715">
                  <c:v>76678</c:v>
                </c:pt>
                <c:pt idx="3716">
                  <c:v>76691</c:v>
                </c:pt>
                <c:pt idx="3717">
                  <c:v>76693</c:v>
                </c:pt>
                <c:pt idx="3718">
                  <c:v>76695</c:v>
                </c:pt>
                <c:pt idx="3719">
                  <c:v>76696</c:v>
                </c:pt>
                <c:pt idx="3720">
                  <c:v>76710</c:v>
                </c:pt>
                <c:pt idx="3721">
                  <c:v>76731</c:v>
                </c:pt>
                <c:pt idx="3722">
                  <c:v>76741</c:v>
                </c:pt>
                <c:pt idx="3723">
                  <c:v>76767</c:v>
                </c:pt>
                <c:pt idx="3724">
                  <c:v>76768</c:v>
                </c:pt>
                <c:pt idx="3725">
                  <c:v>76773</c:v>
                </c:pt>
                <c:pt idx="3726">
                  <c:v>76775</c:v>
                </c:pt>
                <c:pt idx="3727">
                  <c:v>76777</c:v>
                </c:pt>
                <c:pt idx="3728">
                  <c:v>76792</c:v>
                </c:pt>
                <c:pt idx="3729">
                  <c:v>76799</c:v>
                </c:pt>
                <c:pt idx="3730">
                  <c:v>76835</c:v>
                </c:pt>
                <c:pt idx="3731">
                  <c:v>76841</c:v>
                </c:pt>
                <c:pt idx="3732">
                  <c:v>76844</c:v>
                </c:pt>
                <c:pt idx="3733">
                  <c:v>76847</c:v>
                </c:pt>
                <c:pt idx="3734">
                  <c:v>76857</c:v>
                </c:pt>
                <c:pt idx="3735">
                  <c:v>76877</c:v>
                </c:pt>
                <c:pt idx="3736">
                  <c:v>76884</c:v>
                </c:pt>
                <c:pt idx="3737">
                  <c:v>76904</c:v>
                </c:pt>
                <c:pt idx="3738">
                  <c:v>76908</c:v>
                </c:pt>
                <c:pt idx="3739">
                  <c:v>76915</c:v>
                </c:pt>
                <c:pt idx="3740">
                  <c:v>76936</c:v>
                </c:pt>
                <c:pt idx="3741">
                  <c:v>76947</c:v>
                </c:pt>
                <c:pt idx="3742">
                  <c:v>76949</c:v>
                </c:pt>
                <c:pt idx="3743">
                  <c:v>76958</c:v>
                </c:pt>
                <c:pt idx="3744">
                  <c:v>76982</c:v>
                </c:pt>
                <c:pt idx="3745">
                  <c:v>76991</c:v>
                </c:pt>
                <c:pt idx="3746">
                  <c:v>77008</c:v>
                </c:pt>
                <c:pt idx="3747">
                  <c:v>77011</c:v>
                </c:pt>
                <c:pt idx="3748">
                  <c:v>77013</c:v>
                </c:pt>
                <c:pt idx="3749">
                  <c:v>77022</c:v>
                </c:pt>
                <c:pt idx="3750">
                  <c:v>77025</c:v>
                </c:pt>
                <c:pt idx="3751">
                  <c:v>77038</c:v>
                </c:pt>
                <c:pt idx="3752">
                  <c:v>77052</c:v>
                </c:pt>
                <c:pt idx="3753">
                  <c:v>77065</c:v>
                </c:pt>
                <c:pt idx="3754">
                  <c:v>77080</c:v>
                </c:pt>
                <c:pt idx="3755">
                  <c:v>77099</c:v>
                </c:pt>
                <c:pt idx="3756">
                  <c:v>77109</c:v>
                </c:pt>
                <c:pt idx="3757">
                  <c:v>77115</c:v>
                </c:pt>
                <c:pt idx="3758">
                  <c:v>77125</c:v>
                </c:pt>
                <c:pt idx="3759">
                  <c:v>77130</c:v>
                </c:pt>
                <c:pt idx="3760">
                  <c:v>77136</c:v>
                </c:pt>
                <c:pt idx="3761">
                  <c:v>77138</c:v>
                </c:pt>
                <c:pt idx="3762">
                  <c:v>77155</c:v>
                </c:pt>
                <c:pt idx="3763">
                  <c:v>77171</c:v>
                </c:pt>
                <c:pt idx="3764">
                  <c:v>77179</c:v>
                </c:pt>
                <c:pt idx="3765">
                  <c:v>77191</c:v>
                </c:pt>
                <c:pt idx="3766">
                  <c:v>77207</c:v>
                </c:pt>
                <c:pt idx="3767">
                  <c:v>77209</c:v>
                </c:pt>
                <c:pt idx="3768">
                  <c:v>77211</c:v>
                </c:pt>
                <c:pt idx="3769">
                  <c:v>77212</c:v>
                </c:pt>
                <c:pt idx="3770">
                  <c:v>77240</c:v>
                </c:pt>
                <c:pt idx="3771">
                  <c:v>77246</c:v>
                </c:pt>
                <c:pt idx="3772">
                  <c:v>77260</c:v>
                </c:pt>
                <c:pt idx="3773">
                  <c:v>77280</c:v>
                </c:pt>
                <c:pt idx="3774">
                  <c:v>77282</c:v>
                </c:pt>
                <c:pt idx="3775">
                  <c:v>77283</c:v>
                </c:pt>
                <c:pt idx="3776">
                  <c:v>77288</c:v>
                </c:pt>
                <c:pt idx="3777">
                  <c:v>77296</c:v>
                </c:pt>
                <c:pt idx="3778">
                  <c:v>77316</c:v>
                </c:pt>
                <c:pt idx="3779">
                  <c:v>77319</c:v>
                </c:pt>
                <c:pt idx="3780">
                  <c:v>77323</c:v>
                </c:pt>
                <c:pt idx="3781">
                  <c:v>77354</c:v>
                </c:pt>
                <c:pt idx="3782">
                  <c:v>77357</c:v>
                </c:pt>
                <c:pt idx="3783">
                  <c:v>77365</c:v>
                </c:pt>
                <c:pt idx="3784">
                  <c:v>77366</c:v>
                </c:pt>
                <c:pt idx="3785">
                  <c:v>77368</c:v>
                </c:pt>
                <c:pt idx="3786">
                  <c:v>77402</c:v>
                </c:pt>
                <c:pt idx="3787">
                  <c:v>77420</c:v>
                </c:pt>
                <c:pt idx="3788">
                  <c:v>77426</c:v>
                </c:pt>
                <c:pt idx="3789">
                  <c:v>77428</c:v>
                </c:pt>
                <c:pt idx="3790">
                  <c:v>77431</c:v>
                </c:pt>
                <c:pt idx="3791">
                  <c:v>77440</c:v>
                </c:pt>
                <c:pt idx="3792">
                  <c:v>77450</c:v>
                </c:pt>
                <c:pt idx="3793">
                  <c:v>77477</c:v>
                </c:pt>
                <c:pt idx="3794">
                  <c:v>77483</c:v>
                </c:pt>
                <c:pt idx="3795">
                  <c:v>77485</c:v>
                </c:pt>
                <c:pt idx="3796">
                  <c:v>77503</c:v>
                </c:pt>
                <c:pt idx="3797">
                  <c:v>77515</c:v>
                </c:pt>
                <c:pt idx="3798">
                  <c:v>77523</c:v>
                </c:pt>
                <c:pt idx="3799">
                  <c:v>77524</c:v>
                </c:pt>
                <c:pt idx="3800">
                  <c:v>77530</c:v>
                </c:pt>
                <c:pt idx="3801">
                  <c:v>77532</c:v>
                </c:pt>
                <c:pt idx="3802">
                  <c:v>77545</c:v>
                </c:pt>
                <c:pt idx="3803">
                  <c:v>77549</c:v>
                </c:pt>
                <c:pt idx="3804">
                  <c:v>77576</c:v>
                </c:pt>
                <c:pt idx="3805">
                  <c:v>77581</c:v>
                </c:pt>
                <c:pt idx="3806">
                  <c:v>77597</c:v>
                </c:pt>
                <c:pt idx="3807">
                  <c:v>77605</c:v>
                </c:pt>
                <c:pt idx="3808">
                  <c:v>77614</c:v>
                </c:pt>
                <c:pt idx="3809">
                  <c:v>77620</c:v>
                </c:pt>
                <c:pt idx="3810">
                  <c:v>77621</c:v>
                </c:pt>
                <c:pt idx="3811">
                  <c:v>77624</c:v>
                </c:pt>
                <c:pt idx="3812">
                  <c:v>77637</c:v>
                </c:pt>
                <c:pt idx="3813">
                  <c:v>77649</c:v>
                </c:pt>
                <c:pt idx="3814">
                  <c:v>77682</c:v>
                </c:pt>
                <c:pt idx="3815">
                  <c:v>77693</c:v>
                </c:pt>
                <c:pt idx="3816">
                  <c:v>77695</c:v>
                </c:pt>
                <c:pt idx="3817">
                  <c:v>77696</c:v>
                </c:pt>
                <c:pt idx="3818">
                  <c:v>77698</c:v>
                </c:pt>
                <c:pt idx="3819">
                  <c:v>77699</c:v>
                </c:pt>
                <c:pt idx="3820">
                  <c:v>77704</c:v>
                </c:pt>
                <c:pt idx="3821">
                  <c:v>77724</c:v>
                </c:pt>
                <c:pt idx="3822">
                  <c:v>77726</c:v>
                </c:pt>
                <c:pt idx="3823">
                  <c:v>77753</c:v>
                </c:pt>
                <c:pt idx="3824">
                  <c:v>77764</c:v>
                </c:pt>
                <c:pt idx="3825">
                  <c:v>77769</c:v>
                </c:pt>
                <c:pt idx="3826">
                  <c:v>77779</c:v>
                </c:pt>
                <c:pt idx="3827">
                  <c:v>77781</c:v>
                </c:pt>
                <c:pt idx="3828">
                  <c:v>77798</c:v>
                </c:pt>
                <c:pt idx="3829">
                  <c:v>77799</c:v>
                </c:pt>
                <c:pt idx="3830">
                  <c:v>77802</c:v>
                </c:pt>
                <c:pt idx="3831">
                  <c:v>77803</c:v>
                </c:pt>
                <c:pt idx="3832">
                  <c:v>77812</c:v>
                </c:pt>
                <c:pt idx="3833">
                  <c:v>77838</c:v>
                </c:pt>
                <c:pt idx="3834">
                  <c:v>77845</c:v>
                </c:pt>
                <c:pt idx="3835">
                  <c:v>77859</c:v>
                </c:pt>
                <c:pt idx="3836">
                  <c:v>77863</c:v>
                </c:pt>
                <c:pt idx="3837">
                  <c:v>77875</c:v>
                </c:pt>
                <c:pt idx="3838">
                  <c:v>77876</c:v>
                </c:pt>
                <c:pt idx="3839">
                  <c:v>77881</c:v>
                </c:pt>
                <c:pt idx="3840">
                  <c:v>77913</c:v>
                </c:pt>
                <c:pt idx="3841">
                  <c:v>77918</c:v>
                </c:pt>
                <c:pt idx="3842">
                  <c:v>77919</c:v>
                </c:pt>
                <c:pt idx="3843">
                  <c:v>77941</c:v>
                </c:pt>
                <c:pt idx="3844">
                  <c:v>77947</c:v>
                </c:pt>
                <c:pt idx="3845">
                  <c:v>77952</c:v>
                </c:pt>
                <c:pt idx="3846">
                  <c:v>77965</c:v>
                </c:pt>
                <c:pt idx="3847">
                  <c:v>77970</c:v>
                </c:pt>
                <c:pt idx="3848">
                  <c:v>77973</c:v>
                </c:pt>
                <c:pt idx="3849">
                  <c:v>77982</c:v>
                </c:pt>
                <c:pt idx="3850">
                  <c:v>77991</c:v>
                </c:pt>
                <c:pt idx="3851">
                  <c:v>77994</c:v>
                </c:pt>
                <c:pt idx="3852">
                  <c:v>78023</c:v>
                </c:pt>
                <c:pt idx="3853">
                  <c:v>78024</c:v>
                </c:pt>
                <c:pt idx="3854">
                  <c:v>78063</c:v>
                </c:pt>
                <c:pt idx="3855">
                  <c:v>78068</c:v>
                </c:pt>
                <c:pt idx="3856">
                  <c:v>78069</c:v>
                </c:pt>
                <c:pt idx="3857">
                  <c:v>78078</c:v>
                </c:pt>
                <c:pt idx="3858">
                  <c:v>78083</c:v>
                </c:pt>
                <c:pt idx="3859">
                  <c:v>78095</c:v>
                </c:pt>
                <c:pt idx="3860">
                  <c:v>78099</c:v>
                </c:pt>
                <c:pt idx="3861">
                  <c:v>78103</c:v>
                </c:pt>
                <c:pt idx="3862">
                  <c:v>78104</c:v>
                </c:pt>
                <c:pt idx="3863">
                  <c:v>78141</c:v>
                </c:pt>
                <c:pt idx="3864">
                  <c:v>78158</c:v>
                </c:pt>
                <c:pt idx="3865">
                  <c:v>78167</c:v>
                </c:pt>
                <c:pt idx="3866">
                  <c:v>78169</c:v>
                </c:pt>
                <c:pt idx="3867">
                  <c:v>78170</c:v>
                </c:pt>
                <c:pt idx="3868">
                  <c:v>78176</c:v>
                </c:pt>
                <c:pt idx="3869">
                  <c:v>78180</c:v>
                </c:pt>
                <c:pt idx="3870">
                  <c:v>78182</c:v>
                </c:pt>
                <c:pt idx="3871">
                  <c:v>78213</c:v>
                </c:pt>
                <c:pt idx="3872">
                  <c:v>78228</c:v>
                </c:pt>
                <c:pt idx="3873">
                  <c:v>78242</c:v>
                </c:pt>
                <c:pt idx="3874">
                  <c:v>78256</c:v>
                </c:pt>
                <c:pt idx="3875">
                  <c:v>78264</c:v>
                </c:pt>
                <c:pt idx="3876">
                  <c:v>78272</c:v>
                </c:pt>
                <c:pt idx="3877">
                  <c:v>78277</c:v>
                </c:pt>
                <c:pt idx="3878">
                  <c:v>78278</c:v>
                </c:pt>
                <c:pt idx="3879">
                  <c:v>78282</c:v>
                </c:pt>
                <c:pt idx="3880">
                  <c:v>78286</c:v>
                </c:pt>
                <c:pt idx="3881">
                  <c:v>78304</c:v>
                </c:pt>
                <c:pt idx="3882">
                  <c:v>78314</c:v>
                </c:pt>
                <c:pt idx="3883">
                  <c:v>78321</c:v>
                </c:pt>
                <c:pt idx="3884">
                  <c:v>78344</c:v>
                </c:pt>
                <c:pt idx="3885">
                  <c:v>78348</c:v>
                </c:pt>
                <c:pt idx="3886">
                  <c:v>78361</c:v>
                </c:pt>
                <c:pt idx="3887">
                  <c:v>78371</c:v>
                </c:pt>
                <c:pt idx="3888">
                  <c:v>78382</c:v>
                </c:pt>
                <c:pt idx="3889">
                  <c:v>78386</c:v>
                </c:pt>
                <c:pt idx="3890">
                  <c:v>78390</c:v>
                </c:pt>
                <c:pt idx="3891">
                  <c:v>78402</c:v>
                </c:pt>
                <c:pt idx="3892">
                  <c:v>78406</c:v>
                </c:pt>
                <c:pt idx="3893">
                  <c:v>78422</c:v>
                </c:pt>
                <c:pt idx="3894">
                  <c:v>78424</c:v>
                </c:pt>
                <c:pt idx="3895">
                  <c:v>78428</c:v>
                </c:pt>
                <c:pt idx="3896">
                  <c:v>78436</c:v>
                </c:pt>
                <c:pt idx="3897">
                  <c:v>78458</c:v>
                </c:pt>
                <c:pt idx="3898">
                  <c:v>78474</c:v>
                </c:pt>
                <c:pt idx="3899">
                  <c:v>78481</c:v>
                </c:pt>
                <c:pt idx="3900">
                  <c:v>78482</c:v>
                </c:pt>
                <c:pt idx="3901">
                  <c:v>78496</c:v>
                </c:pt>
                <c:pt idx="3902">
                  <c:v>78503</c:v>
                </c:pt>
                <c:pt idx="3903">
                  <c:v>78510</c:v>
                </c:pt>
                <c:pt idx="3904">
                  <c:v>78523</c:v>
                </c:pt>
                <c:pt idx="3905">
                  <c:v>78535</c:v>
                </c:pt>
                <c:pt idx="3906">
                  <c:v>78558</c:v>
                </c:pt>
                <c:pt idx="3907">
                  <c:v>78560</c:v>
                </c:pt>
                <c:pt idx="3908">
                  <c:v>78579</c:v>
                </c:pt>
                <c:pt idx="3909">
                  <c:v>78585</c:v>
                </c:pt>
                <c:pt idx="3910">
                  <c:v>78595</c:v>
                </c:pt>
                <c:pt idx="3911">
                  <c:v>78602</c:v>
                </c:pt>
                <c:pt idx="3912">
                  <c:v>78607</c:v>
                </c:pt>
                <c:pt idx="3913">
                  <c:v>78640</c:v>
                </c:pt>
                <c:pt idx="3914">
                  <c:v>78657</c:v>
                </c:pt>
                <c:pt idx="3915">
                  <c:v>78658</c:v>
                </c:pt>
                <c:pt idx="3916">
                  <c:v>78667</c:v>
                </c:pt>
                <c:pt idx="3917">
                  <c:v>78668</c:v>
                </c:pt>
                <c:pt idx="3918">
                  <c:v>78670</c:v>
                </c:pt>
                <c:pt idx="3919">
                  <c:v>78682</c:v>
                </c:pt>
                <c:pt idx="3920">
                  <c:v>78721</c:v>
                </c:pt>
                <c:pt idx="3921">
                  <c:v>78728</c:v>
                </c:pt>
                <c:pt idx="3922">
                  <c:v>78729</c:v>
                </c:pt>
                <c:pt idx="3923">
                  <c:v>78747</c:v>
                </c:pt>
                <c:pt idx="3924">
                  <c:v>78754</c:v>
                </c:pt>
                <c:pt idx="3925">
                  <c:v>78755</c:v>
                </c:pt>
                <c:pt idx="3926">
                  <c:v>78771</c:v>
                </c:pt>
                <c:pt idx="3927">
                  <c:v>78775</c:v>
                </c:pt>
                <c:pt idx="3928">
                  <c:v>78793</c:v>
                </c:pt>
                <c:pt idx="3929">
                  <c:v>78802</c:v>
                </c:pt>
                <c:pt idx="3930">
                  <c:v>78807</c:v>
                </c:pt>
                <c:pt idx="3931">
                  <c:v>78824</c:v>
                </c:pt>
                <c:pt idx="3932">
                  <c:v>78831</c:v>
                </c:pt>
                <c:pt idx="3933">
                  <c:v>78833</c:v>
                </c:pt>
                <c:pt idx="3934">
                  <c:v>78845</c:v>
                </c:pt>
                <c:pt idx="3935">
                  <c:v>78850</c:v>
                </c:pt>
                <c:pt idx="3936">
                  <c:v>78871</c:v>
                </c:pt>
                <c:pt idx="3937">
                  <c:v>78879</c:v>
                </c:pt>
                <c:pt idx="3938">
                  <c:v>78880</c:v>
                </c:pt>
                <c:pt idx="3939">
                  <c:v>78896</c:v>
                </c:pt>
                <c:pt idx="3940">
                  <c:v>78903</c:v>
                </c:pt>
                <c:pt idx="3941">
                  <c:v>78911</c:v>
                </c:pt>
                <c:pt idx="3942">
                  <c:v>78923</c:v>
                </c:pt>
                <c:pt idx="3943">
                  <c:v>78940</c:v>
                </c:pt>
                <c:pt idx="3944">
                  <c:v>78952</c:v>
                </c:pt>
                <c:pt idx="3945">
                  <c:v>78955</c:v>
                </c:pt>
                <c:pt idx="3946">
                  <c:v>78970</c:v>
                </c:pt>
                <c:pt idx="3947">
                  <c:v>78979</c:v>
                </c:pt>
                <c:pt idx="3948">
                  <c:v>78980</c:v>
                </c:pt>
                <c:pt idx="3949">
                  <c:v>78981</c:v>
                </c:pt>
                <c:pt idx="3950">
                  <c:v>79003</c:v>
                </c:pt>
                <c:pt idx="3951">
                  <c:v>79025</c:v>
                </c:pt>
                <c:pt idx="3952">
                  <c:v>79027</c:v>
                </c:pt>
                <c:pt idx="3953">
                  <c:v>79049</c:v>
                </c:pt>
                <c:pt idx="3954">
                  <c:v>79050</c:v>
                </c:pt>
                <c:pt idx="3955">
                  <c:v>79057</c:v>
                </c:pt>
                <c:pt idx="3956">
                  <c:v>79058</c:v>
                </c:pt>
                <c:pt idx="3957">
                  <c:v>79063</c:v>
                </c:pt>
                <c:pt idx="3958">
                  <c:v>79069</c:v>
                </c:pt>
                <c:pt idx="3959">
                  <c:v>79101</c:v>
                </c:pt>
                <c:pt idx="3960">
                  <c:v>79112</c:v>
                </c:pt>
                <c:pt idx="3961">
                  <c:v>79121</c:v>
                </c:pt>
                <c:pt idx="3962">
                  <c:v>79122</c:v>
                </c:pt>
                <c:pt idx="3963">
                  <c:v>79131</c:v>
                </c:pt>
                <c:pt idx="3964">
                  <c:v>79133</c:v>
                </c:pt>
                <c:pt idx="3965">
                  <c:v>79135</c:v>
                </c:pt>
                <c:pt idx="3966">
                  <c:v>79157</c:v>
                </c:pt>
                <c:pt idx="3967">
                  <c:v>79166</c:v>
                </c:pt>
                <c:pt idx="3968">
                  <c:v>79178</c:v>
                </c:pt>
                <c:pt idx="3969">
                  <c:v>79195</c:v>
                </c:pt>
                <c:pt idx="3970">
                  <c:v>79198</c:v>
                </c:pt>
                <c:pt idx="3971">
                  <c:v>79204</c:v>
                </c:pt>
                <c:pt idx="3972">
                  <c:v>79214</c:v>
                </c:pt>
                <c:pt idx="3973">
                  <c:v>79220</c:v>
                </c:pt>
                <c:pt idx="3974">
                  <c:v>79239</c:v>
                </c:pt>
                <c:pt idx="3975">
                  <c:v>79259</c:v>
                </c:pt>
                <c:pt idx="3976">
                  <c:v>79264</c:v>
                </c:pt>
                <c:pt idx="3977">
                  <c:v>79266</c:v>
                </c:pt>
                <c:pt idx="3978">
                  <c:v>79271</c:v>
                </c:pt>
                <c:pt idx="3979">
                  <c:v>79292</c:v>
                </c:pt>
                <c:pt idx="3980">
                  <c:v>79294</c:v>
                </c:pt>
                <c:pt idx="3981">
                  <c:v>79307</c:v>
                </c:pt>
                <c:pt idx="3982">
                  <c:v>79327</c:v>
                </c:pt>
                <c:pt idx="3983">
                  <c:v>79329</c:v>
                </c:pt>
                <c:pt idx="3984">
                  <c:v>79338</c:v>
                </c:pt>
                <c:pt idx="3985">
                  <c:v>79343</c:v>
                </c:pt>
                <c:pt idx="3986">
                  <c:v>79345</c:v>
                </c:pt>
                <c:pt idx="3987">
                  <c:v>79359</c:v>
                </c:pt>
                <c:pt idx="3988">
                  <c:v>79363</c:v>
                </c:pt>
                <c:pt idx="3989">
                  <c:v>79371</c:v>
                </c:pt>
                <c:pt idx="3990">
                  <c:v>79379</c:v>
                </c:pt>
                <c:pt idx="3991">
                  <c:v>79402</c:v>
                </c:pt>
                <c:pt idx="3992">
                  <c:v>79411</c:v>
                </c:pt>
                <c:pt idx="3993">
                  <c:v>79413</c:v>
                </c:pt>
                <c:pt idx="3994">
                  <c:v>79417</c:v>
                </c:pt>
                <c:pt idx="3995">
                  <c:v>79435</c:v>
                </c:pt>
                <c:pt idx="3996">
                  <c:v>79451</c:v>
                </c:pt>
                <c:pt idx="3997">
                  <c:v>79453</c:v>
                </c:pt>
                <c:pt idx="3998">
                  <c:v>79454</c:v>
                </c:pt>
                <c:pt idx="3999">
                  <c:v>79459</c:v>
                </c:pt>
                <c:pt idx="4000">
                  <c:v>79462</c:v>
                </c:pt>
                <c:pt idx="4001">
                  <c:v>79484</c:v>
                </c:pt>
                <c:pt idx="4002">
                  <c:v>79491</c:v>
                </c:pt>
                <c:pt idx="4003">
                  <c:v>79501</c:v>
                </c:pt>
                <c:pt idx="4004">
                  <c:v>79514</c:v>
                </c:pt>
                <c:pt idx="4005">
                  <c:v>79526</c:v>
                </c:pt>
                <c:pt idx="4006">
                  <c:v>79530</c:v>
                </c:pt>
                <c:pt idx="4007">
                  <c:v>79533</c:v>
                </c:pt>
                <c:pt idx="4008">
                  <c:v>79551</c:v>
                </c:pt>
                <c:pt idx="4009">
                  <c:v>79554</c:v>
                </c:pt>
                <c:pt idx="4010">
                  <c:v>79559</c:v>
                </c:pt>
                <c:pt idx="4011">
                  <c:v>79560</c:v>
                </c:pt>
                <c:pt idx="4012">
                  <c:v>79573</c:v>
                </c:pt>
                <c:pt idx="4013">
                  <c:v>79606</c:v>
                </c:pt>
                <c:pt idx="4014">
                  <c:v>79609</c:v>
                </c:pt>
                <c:pt idx="4015">
                  <c:v>79618</c:v>
                </c:pt>
                <c:pt idx="4016">
                  <c:v>79624</c:v>
                </c:pt>
                <c:pt idx="4017">
                  <c:v>79626</c:v>
                </c:pt>
                <c:pt idx="4018">
                  <c:v>79629</c:v>
                </c:pt>
                <c:pt idx="4019">
                  <c:v>79632</c:v>
                </c:pt>
                <c:pt idx="4020">
                  <c:v>79647</c:v>
                </c:pt>
                <c:pt idx="4021">
                  <c:v>79663</c:v>
                </c:pt>
                <c:pt idx="4022">
                  <c:v>79681</c:v>
                </c:pt>
                <c:pt idx="4023">
                  <c:v>79686</c:v>
                </c:pt>
                <c:pt idx="4024">
                  <c:v>79697</c:v>
                </c:pt>
                <c:pt idx="4025">
                  <c:v>79723</c:v>
                </c:pt>
                <c:pt idx="4026">
                  <c:v>79729</c:v>
                </c:pt>
                <c:pt idx="4027">
                  <c:v>79731</c:v>
                </c:pt>
                <c:pt idx="4028">
                  <c:v>79745</c:v>
                </c:pt>
                <c:pt idx="4029">
                  <c:v>79752</c:v>
                </c:pt>
                <c:pt idx="4030">
                  <c:v>79757</c:v>
                </c:pt>
                <c:pt idx="4031">
                  <c:v>79763</c:v>
                </c:pt>
                <c:pt idx="4032">
                  <c:v>79770</c:v>
                </c:pt>
                <c:pt idx="4033">
                  <c:v>79803</c:v>
                </c:pt>
                <c:pt idx="4034">
                  <c:v>79806</c:v>
                </c:pt>
                <c:pt idx="4035">
                  <c:v>79814</c:v>
                </c:pt>
                <c:pt idx="4036">
                  <c:v>79832</c:v>
                </c:pt>
                <c:pt idx="4037">
                  <c:v>79839</c:v>
                </c:pt>
                <c:pt idx="4038">
                  <c:v>79858</c:v>
                </c:pt>
                <c:pt idx="4039">
                  <c:v>79863</c:v>
                </c:pt>
                <c:pt idx="4040">
                  <c:v>79873</c:v>
                </c:pt>
                <c:pt idx="4041">
                  <c:v>79876</c:v>
                </c:pt>
                <c:pt idx="4042">
                  <c:v>79897</c:v>
                </c:pt>
                <c:pt idx="4043">
                  <c:v>79906</c:v>
                </c:pt>
                <c:pt idx="4044">
                  <c:v>79907</c:v>
                </c:pt>
                <c:pt idx="4045">
                  <c:v>79912</c:v>
                </c:pt>
                <c:pt idx="4046">
                  <c:v>79917</c:v>
                </c:pt>
                <c:pt idx="4047">
                  <c:v>79943</c:v>
                </c:pt>
                <c:pt idx="4048">
                  <c:v>79950</c:v>
                </c:pt>
                <c:pt idx="4049">
                  <c:v>79969</c:v>
                </c:pt>
                <c:pt idx="4050">
                  <c:v>79977</c:v>
                </c:pt>
                <c:pt idx="4051">
                  <c:v>79978</c:v>
                </c:pt>
                <c:pt idx="4052">
                  <c:v>79979</c:v>
                </c:pt>
                <c:pt idx="4053">
                  <c:v>79982</c:v>
                </c:pt>
                <c:pt idx="4054">
                  <c:v>79985</c:v>
                </c:pt>
                <c:pt idx="4055">
                  <c:v>79997</c:v>
                </c:pt>
                <c:pt idx="4056">
                  <c:v>80013</c:v>
                </c:pt>
                <c:pt idx="4057">
                  <c:v>80028</c:v>
                </c:pt>
                <c:pt idx="4058">
                  <c:v>80050</c:v>
                </c:pt>
                <c:pt idx="4059">
                  <c:v>80056</c:v>
                </c:pt>
                <c:pt idx="4060">
                  <c:v>80073</c:v>
                </c:pt>
                <c:pt idx="4061">
                  <c:v>80075</c:v>
                </c:pt>
                <c:pt idx="4062">
                  <c:v>80084</c:v>
                </c:pt>
                <c:pt idx="4063">
                  <c:v>80088</c:v>
                </c:pt>
                <c:pt idx="4064">
                  <c:v>80116</c:v>
                </c:pt>
                <c:pt idx="4065">
                  <c:v>80118</c:v>
                </c:pt>
                <c:pt idx="4066">
                  <c:v>80123</c:v>
                </c:pt>
                <c:pt idx="4067">
                  <c:v>80148</c:v>
                </c:pt>
                <c:pt idx="4068">
                  <c:v>80154</c:v>
                </c:pt>
                <c:pt idx="4069">
                  <c:v>80183</c:v>
                </c:pt>
                <c:pt idx="4070">
                  <c:v>80186</c:v>
                </c:pt>
                <c:pt idx="4071">
                  <c:v>80193</c:v>
                </c:pt>
                <c:pt idx="4072">
                  <c:v>80196</c:v>
                </c:pt>
                <c:pt idx="4073">
                  <c:v>80197</c:v>
                </c:pt>
                <c:pt idx="4074">
                  <c:v>80225</c:v>
                </c:pt>
                <c:pt idx="4075">
                  <c:v>80233</c:v>
                </c:pt>
                <c:pt idx="4076">
                  <c:v>80254</c:v>
                </c:pt>
                <c:pt idx="4077">
                  <c:v>80256</c:v>
                </c:pt>
                <c:pt idx="4078">
                  <c:v>80264</c:v>
                </c:pt>
                <c:pt idx="4079">
                  <c:v>80268</c:v>
                </c:pt>
                <c:pt idx="4080">
                  <c:v>80269</c:v>
                </c:pt>
                <c:pt idx="4081">
                  <c:v>80290</c:v>
                </c:pt>
                <c:pt idx="4082">
                  <c:v>80301</c:v>
                </c:pt>
                <c:pt idx="4083">
                  <c:v>80308</c:v>
                </c:pt>
                <c:pt idx="4084">
                  <c:v>80317</c:v>
                </c:pt>
                <c:pt idx="4085">
                  <c:v>80327</c:v>
                </c:pt>
                <c:pt idx="4086">
                  <c:v>80336</c:v>
                </c:pt>
                <c:pt idx="4087">
                  <c:v>80350</c:v>
                </c:pt>
                <c:pt idx="4088">
                  <c:v>80357</c:v>
                </c:pt>
                <c:pt idx="4089">
                  <c:v>80378</c:v>
                </c:pt>
                <c:pt idx="4090">
                  <c:v>80379</c:v>
                </c:pt>
                <c:pt idx="4091">
                  <c:v>80395</c:v>
                </c:pt>
                <c:pt idx="4092">
                  <c:v>80399</c:v>
                </c:pt>
                <c:pt idx="4093">
                  <c:v>80407</c:v>
                </c:pt>
                <c:pt idx="4094">
                  <c:v>80408</c:v>
                </c:pt>
                <c:pt idx="4095">
                  <c:v>80417</c:v>
                </c:pt>
                <c:pt idx="4096">
                  <c:v>80427</c:v>
                </c:pt>
                <c:pt idx="4097">
                  <c:v>80439</c:v>
                </c:pt>
                <c:pt idx="4098">
                  <c:v>80457</c:v>
                </c:pt>
                <c:pt idx="4099">
                  <c:v>80470</c:v>
                </c:pt>
                <c:pt idx="4100">
                  <c:v>80483</c:v>
                </c:pt>
                <c:pt idx="4101">
                  <c:v>80491</c:v>
                </c:pt>
                <c:pt idx="4102">
                  <c:v>80493</c:v>
                </c:pt>
                <c:pt idx="4103">
                  <c:v>80514</c:v>
                </c:pt>
                <c:pt idx="4104">
                  <c:v>80519</c:v>
                </c:pt>
                <c:pt idx="4105">
                  <c:v>80526</c:v>
                </c:pt>
                <c:pt idx="4106">
                  <c:v>80532</c:v>
                </c:pt>
                <c:pt idx="4107">
                  <c:v>80543</c:v>
                </c:pt>
                <c:pt idx="4108">
                  <c:v>80556</c:v>
                </c:pt>
                <c:pt idx="4109">
                  <c:v>80565</c:v>
                </c:pt>
                <c:pt idx="4110">
                  <c:v>80581</c:v>
                </c:pt>
                <c:pt idx="4111">
                  <c:v>80586</c:v>
                </c:pt>
                <c:pt idx="4112">
                  <c:v>80609</c:v>
                </c:pt>
                <c:pt idx="4113">
                  <c:v>80630</c:v>
                </c:pt>
                <c:pt idx="4114">
                  <c:v>80632</c:v>
                </c:pt>
                <c:pt idx="4115">
                  <c:v>80641</c:v>
                </c:pt>
                <c:pt idx="4116">
                  <c:v>80661</c:v>
                </c:pt>
                <c:pt idx="4117">
                  <c:v>80662</c:v>
                </c:pt>
                <c:pt idx="4118">
                  <c:v>80674</c:v>
                </c:pt>
                <c:pt idx="4119">
                  <c:v>80676</c:v>
                </c:pt>
                <c:pt idx="4120">
                  <c:v>80687</c:v>
                </c:pt>
                <c:pt idx="4121">
                  <c:v>80704</c:v>
                </c:pt>
                <c:pt idx="4122">
                  <c:v>80716</c:v>
                </c:pt>
                <c:pt idx="4123">
                  <c:v>80749</c:v>
                </c:pt>
                <c:pt idx="4124">
                  <c:v>80750</c:v>
                </c:pt>
                <c:pt idx="4125">
                  <c:v>80763</c:v>
                </c:pt>
                <c:pt idx="4126">
                  <c:v>80764</c:v>
                </c:pt>
                <c:pt idx="4127">
                  <c:v>80776</c:v>
                </c:pt>
                <c:pt idx="4128">
                  <c:v>80779</c:v>
                </c:pt>
                <c:pt idx="4129">
                  <c:v>80785</c:v>
                </c:pt>
                <c:pt idx="4130">
                  <c:v>80821</c:v>
                </c:pt>
                <c:pt idx="4131">
                  <c:v>80822</c:v>
                </c:pt>
                <c:pt idx="4132">
                  <c:v>80829</c:v>
                </c:pt>
                <c:pt idx="4133">
                  <c:v>80838</c:v>
                </c:pt>
                <c:pt idx="4134">
                  <c:v>80848</c:v>
                </c:pt>
                <c:pt idx="4135">
                  <c:v>80850</c:v>
                </c:pt>
                <c:pt idx="4136">
                  <c:v>80865</c:v>
                </c:pt>
                <c:pt idx="4137">
                  <c:v>80893</c:v>
                </c:pt>
                <c:pt idx="4138">
                  <c:v>80899</c:v>
                </c:pt>
                <c:pt idx="4139">
                  <c:v>80905</c:v>
                </c:pt>
                <c:pt idx="4140">
                  <c:v>80913</c:v>
                </c:pt>
                <c:pt idx="4141">
                  <c:v>80920</c:v>
                </c:pt>
                <c:pt idx="4142">
                  <c:v>80925</c:v>
                </c:pt>
                <c:pt idx="4143">
                  <c:v>80932</c:v>
                </c:pt>
                <c:pt idx="4144">
                  <c:v>80965</c:v>
                </c:pt>
                <c:pt idx="4145">
                  <c:v>80973</c:v>
                </c:pt>
                <c:pt idx="4146">
                  <c:v>80981</c:v>
                </c:pt>
                <c:pt idx="4147">
                  <c:v>80982</c:v>
                </c:pt>
                <c:pt idx="4148">
                  <c:v>80986</c:v>
                </c:pt>
                <c:pt idx="4149">
                  <c:v>80988</c:v>
                </c:pt>
                <c:pt idx="4150">
                  <c:v>80992</c:v>
                </c:pt>
                <c:pt idx="4151">
                  <c:v>80997</c:v>
                </c:pt>
                <c:pt idx="4152">
                  <c:v>81015</c:v>
                </c:pt>
                <c:pt idx="4153">
                  <c:v>81050</c:v>
                </c:pt>
                <c:pt idx="4154">
                  <c:v>81063</c:v>
                </c:pt>
                <c:pt idx="4155">
                  <c:v>81064</c:v>
                </c:pt>
                <c:pt idx="4156">
                  <c:v>81071</c:v>
                </c:pt>
                <c:pt idx="4157">
                  <c:v>81075</c:v>
                </c:pt>
                <c:pt idx="4158">
                  <c:v>81076</c:v>
                </c:pt>
                <c:pt idx="4159">
                  <c:v>81093</c:v>
                </c:pt>
                <c:pt idx="4160">
                  <c:v>81095</c:v>
                </c:pt>
                <c:pt idx="4161">
                  <c:v>81102</c:v>
                </c:pt>
                <c:pt idx="4162">
                  <c:v>81120</c:v>
                </c:pt>
                <c:pt idx="4163">
                  <c:v>81141</c:v>
                </c:pt>
                <c:pt idx="4164">
                  <c:v>81147</c:v>
                </c:pt>
                <c:pt idx="4165">
                  <c:v>81148</c:v>
                </c:pt>
                <c:pt idx="4166">
                  <c:v>81150</c:v>
                </c:pt>
                <c:pt idx="4167">
                  <c:v>81183</c:v>
                </c:pt>
                <c:pt idx="4168">
                  <c:v>81185</c:v>
                </c:pt>
                <c:pt idx="4169">
                  <c:v>81193</c:v>
                </c:pt>
                <c:pt idx="4170">
                  <c:v>81208</c:v>
                </c:pt>
                <c:pt idx="4171">
                  <c:v>81216</c:v>
                </c:pt>
                <c:pt idx="4172">
                  <c:v>81218</c:v>
                </c:pt>
                <c:pt idx="4173">
                  <c:v>81220</c:v>
                </c:pt>
                <c:pt idx="4174">
                  <c:v>81221</c:v>
                </c:pt>
                <c:pt idx="4175">
                  <c:v>81258</c:v>
                </c:pt>
                <c:pt idx="4176">
                  <c:v>81260</c:v>
                </c:pt>
                <c:pt idx="4177">
                  <c:v>81267</c:v>
                </c:pt>
                <c:pt idx="4178">
                  <c:v>81270</c:v>
                </c:pt>
                <c:pt idx="4179">
                  <c:v>81290</c:v>
                </c:pt>
                <c:pt idx="4180">
                  <c:v>81299</c:v>
                </c:pt>
                <c:pt idx="4181">
                  <c:v>81306</c:v>
                </c:pt>
                <c:pt idx="4182">
                  <c:v>81321</c:v>
                </c:pt>
                <c:pt idx="4183">
                  <c:v>81330</c:v>
                </c:pt>
                <c:pt idx="4184">
                  <c:v>81340</c:v>
                </c:pt>
                <c:pt idx="4185">
                  <c:v>81341</c:v>
                </c:pt>
                <c:pt idx="4186">
                  <c:v>81363</c:v>
                </c:pt>
                <c:pt idx="4187">
                  <c:v>81365</c:v>
                </c:pt>
                <c:pt idx="4188">
                  <c:v>81370</c:v>
                </c:pt>
                <c:pt idx="4189">
                  <c:v>81376</c:v>
                </c:pt>
                <c:pt idx="4190">
                  <c:v>81384</c:v>
                </c:pt>
                <c:pt idx="4191">
                  <c:v>81410</c:v>
                </c:pt>
                <c:pt idx="4192">
                  <c:v>81438</c:v>
                </c:pt>
                <c:pt idx="4193">
                  <c:v>81441</c:v>
                </c:pt>
                <c:pt idx="4194">
                  <c:v>81443</c:v>
                </c:pt>
                <c:pt idx="4195">
                  <c:v>81447</c:v>
                </c:pt>
                <c:pt idx="4196">
                  <c:v>81452</c:v>
                </c:pt>
                <c:pt idx="4197">
                  <c:v>81460</c:v>
                </c:pt>
                <c:pt idx="4198">
                  <c:v>81469</c:v>
                </c:pt>
                <c:pt idx="4199">
                  <c:v>81484</c:v>
                </c:pt>
                <c:pt idx="4200">
                  <c:v>81519</c:v>
                </c:pt>
                <c:pt idx="4201">
                  <c:v>81522</c:v>
                </c:pt>
                <c:pt idx="4202">
                  <c:v>81535</c:v>
                </c:pt>
                <c:pt idx="4203">
                  <c:v>81540</c:v>
                </c:pt>
                <c:pt idx="4204">
                  <c:v>81542</c:v>
                </c:pt>
                <c:pt idx="4205">
                  <c:v>81554</c:v>
                </c:pt>
                <c:pt idx="4206">
                  <c:v>81555</c:v>
                </c:pt>
                <c:pt idx="4207">
                  <c:v>81559</c:v>
                </c:pt>
                <c:pt idx="4208">
                  <c:v>81606</c:v>
                </c:pt>
                <c:pt idx="4209">
                  <c:v>81608</c:v>
                </c:pt>
                <c:pt idx="4210">
                  <c:v>81610</c:v>
                </c:pt>
                <c:pt idx="4211">
                  <c:v>81620</c:v>
                </c:pt>
                <c:pt idx="4212">
                  <c:v>81625</c:v>
                </c:pt>
                <c:pt idx="4213">
                  <c:v>81640</c:v>
                </c:pt>
                <c:pt idx="4214">
                  <c:v>81647</c:v>
                </c:pt>
                <c:pt idx="4215">
                  <c:v>81667</c:v>
                </c:pt>
                <c:pt idx="4216">
                  <c:v>81673</c:v>
                </c:pt>
                <c:pt idx="4217">
                  <c:v>81677</c:v>
                </c:pt>
                <c:pt idx="4218">
                  <c:v>81682</c:v>
                </c:pt>
                <c:pt idx="4219">
                  <c:v>81695</c:v>
                </c:pt>
                <c:pt idx="4220">
                  <c:v>81710</c:v>
                </c:pt>
                <c:pt idx="4221">
                  <c:v>81727</c:v>
                </c:pt>
                <c:pt idx="4222">
                  <c:v>81742</c:v>
                </c:pt>
                <c:pt idx="4223">
                  <c:v>81749</c:v>
                </c:pt>
                <c:pt idx="4224">
                  <c:v>81752</c:v>
                </c:pt>
                <c:pt idx="4225">
                  <c:v>81755</c:v>
                </c:pt>
                <c:pt idx="4226">
                  <c:v>81759</c:v>
                </c:pt>
                <c:pt idx="4227">
                  <c:v>81765</c:v>
                </c:pt>
                <c:pt idx="4228">
                  <c:v>81795</c:v>
                </c:pt>
                <c:pt idx="4229">
                  <c:v>81821</c:v>
                </c:pt>
                <c:pt idx="4230">
                  <c:v>81825</c:v>
                </c:pt>
                <c:pt idx="4231">
                  <c:v>81827</c:v>
                </c:pt>
                <c:pt idx="4232">
                  <c:v>81837</c:v>
                </c:pt>
                <c:pt idx="4233">
                  <c:v>81844</c:v>
                </c:pt>
                <c:pt idx="4234">
                  <c:v>81854</c:v>
                </c:pt>
                <c:pt idx="4235">
                  <c:v>81876</c:v>
                </c:pt>
                <c:pt idx="4236">
                  <c:v>81897</c:v>
                </c:pt>
                <c:pt idx="4237">
                  <c:v>81899</c:v>
                </c:pt>
                <c:pt idx="4238">
                  <c:v>81902</c:v>
                </c:pt>
                <c:pt idx="4239">
                  <c:v>81908</c:v>
                </c:pt>
                <c:pt idx="4240">
                  <c:v>81923</c:v>
                </c:pt>
                <c:pt idx="4241">
                  <c:v>81930</c:v>
                </c:pt>
                <c:pt idx="4242">
                  <c:v>81958</c:v>
                </c:pt>
                <c:pt idx="4243">
                  <c:v>81968</c:v>
                </c:pt>
                <c:pt idx="4244">
                  <c:v>81972</c:v>
                </c:pt>
                <c:pt idx="4245">
                  <c:v>81974</c:v>
                </c:pt>
                <c:pt idx="4246">
                  <c:v>81983</c:v>
                </c:pt>
                <c:pt idx="4247">
                  <c:v>82015</c:v>
                </c:pt>
                <c:pt idx="4248">
                  <c:v>82017</c:v>
                </c:pt>
                <c:pt idx="4249">
                  <c:v>82018</c:v>
                </c:pt>
                <c:pt idx="4250">
                  <c:v>82032</c:v>
                </c:pt>
                <c:pt idx="4251">
                  <c:v>82040</c:v>
                </c:pt>
                <c:pt idx="4252">
                  <c:v>82042</c:v>
                </c:pt>
                <c:pt idx="4253">
                  <c:v>82044</c:v>
                </c:pt>
                <c:pt idx="4254">
                  <c:v>82047</c:v>
                </c:pt>
                <c:pt idx="4255">
                  <c:v>82093</c:v>
                </c:pt>
                <c:pt idx="4256">
                  <c:v>82099</c:v>
                </c:pt>
                <c:pt idx="4257">
                  <c:v>82115</c:v>
                </c:pt>
                <c:pt idx="4258">
                  <c:v>82116</c:v>
                </c:pt>
                <c:pt idx="4259">
                  <c:v>82118</c:v>
                </c:pt>
                <c:pt idx="4260">
                  <c:v>82120</c:v>
                </c:pt>
                <c:pt idx="4261">
                  <c:v>82125</c:v>
                </c:pt>
                <c:pt idx="4262">
                  <c:v>82142</c:v>
                </c:pt>
                <c:pt idx="4263">
                  <c:v>82182</c:v>
                </c:pt>
                <c:pt idx="4264">
                  <c:v>82191</c:v>
                </c:pt>
                <c:pt idx="4265">
                  <c:v>82192</c:v>
                </c:pt>
                <c:pt idx="4266">
                  <c:v>82196</c:v>
                </c:pt>
                <c:pt idx="4267">
                  <c:v>82197</c:v>
                </c:pt>
                <c:pt idx="4268">
                  <c:v>82207</c:v>
                </c:pt>
                <c:pt idx="4269">
                  <c:v>82220</c:v>
                </c:pt>
                <c:pt idx="4270">
                  <c:v>82228</c:v>
                </c:pt>
                <c:pt idx="4271">
                  <c:v>82231</c:v>
                </c:pt>
                <c:pt idx="4272">
                  <c:v>82265</c:v>
                </c:pt>
                <c:pt idx="4273">
                  <c:v>82270</c:v>
                </c:pt>
                <c:pt idx="4274">
                  <c:v>82272</c:v>
                </c:pt>
                <c:pt idx="4275">
                  <c:v>82290</c:v>
                </c:pt>
                <c:pt idx="4276">
                  <c:v>82293</c:v>
                </c:pt>
                <c:pt idx="4277">
                  <c:v>82303</c:v>
                </c:pt>
                <c:pt idx="4278">
                  <c:v>82314</c:v>
                </c:pt>
                <c:pt idx="4279">
                  <c:v>82318</c:v>
                </c:pt>
                <c:pt idx="4280">
                  <c:v>82331</c:v>
                </c:pt>
                <c:pt idx="4281">
                  <c:v>82337</c:v>
                </c:pt>
                <c:pt idx="4282">
                  <c:v>82345</c:v>
                </c:pt>
                <c:pt idx="4283">
                  <c:v>82348</c:v>
                </c:pt>
                <c:pt idx="4284">
                  <c:v>82366</c:v>
                </c:pt>
                <c:pt idx="4285">
                  <c:v>82370</c:v>
                </c:pt>
                <c:pt idx="4286">
                  <c:v>82387</c:v>
                </c:pt>
                <c:pt idx="4287">
                  <c:v>82390</c:v>
                </c:pt>
                <c:pt idx="4288">
                  <c:v>82407</c:v>
                </c:pt>
                <c:pt idx="4289">
                  <c:v>82416</c:v>
                </c:pt>
                <c:pt idx="4290">
                  <c:v>82421</c:v>
                </c:pt>
                <c:pt idx="4291">
                  <c:v>82429</c:v>
                </c:pt>
                <c:pt idx="4292">
                  <c:v>82435</c:v>
                </c:pt>
                <c:pt idx="4293">
                  <c:v>82451</c:v>
                </c:pt>
                <c:pt idx="4294">
                  <c:v>82452</c:v>
                </c:pt>
                <c:pt idx="4295">
                  <c:v>82458</c:v>
                </c:pt>
                <c:pt idx="4296">
                  <c:v>82466</c:v>
                </c:pt>
                <c:pt idx="4297">
                  <c:v>82480</c:v>
                </c:pt>
                <c:pt idx="4298">
                  <c:v>82495</c:v>
                </c:pt>
                <c:pt idx="4299">
                  <c:v>82503</c:v>
                </c:pt>
                <c:pt idx="4300">
                  <c:v>82512</c:v>
                </c:pt>
                <c:pt idx="4301">
                  <c:v>82529</c:v>
                </c:pt>
                <c:pt idx="4302">
                  <c:v>82531</c:v>
                </c:pt>
                <c:pt idx="4303">
                  <c:v>82535</c:v>
                </c:pt>
                <c:pt idx="4304">
                  <c:v>82538</c:v>
                </c:pt>
                <c:pt idx="4305">
                  <c:v>82539</c:v>
                </c:pt>
                <c:pt idx="4306">
                  <c:v>82557</c:v>
                </c:pt>
                <c:pt idx="4307">
                  <c:v>82574</c:v>
                </c:pt>
                <c:pt idx="4308">
                  <c:v>82577</c:v>
                </c:pt>
                <c:pt idx="4309">
                  <c:v>82594</c:v>
                </c:pt>
                <c:pt idx="4310">
                  <c:v>82613</c:v>
                </c:pt>
                <c:pt idx="4311">
                  <c:v>82614</c:v>
                </c:pt>
                <c:pt idx="4312">
                  <c:v>82620</c:v>
                </c:pt>
                <c:pt idx="4313">
                  <c:v>82633</c:v>
                </c:pt>
                <c:pt idx="4314">
                  <c:v>82635</c:v>
                </c:pt>
                <c:pt idx="4315">
                  <c:v>82642</c:v>
                </c:pt>
                <c:pt idx="4316">
                  <c:v>82643</c:v>
                </c:pt>
                <c:pt idx="4317">
                  <c:v>82646</c:v>
                </c:pt>
                <c:pt idx="4318">
                  <c:v>82647</c:v>
                </c:pt>
                <c:pt idx="4319">
                  <c:v>82675</c:v>
                </c:pt>
                <c:pt idx="4320">
                  <c:v>82685</c:v>
                </c:pt>
                <c:pt idx="4321">
                  <c:v>82696</c:v>
                </c:pt>
                <c:pt idx="4322">
                  <c:v>82706</c:v>
                </c:pt>
                <c:pt idx="4323">
                  <c:v>82727</c:v>
                </c:pt>
                <c:pt idx="4324">
                  <c:v>82739</c:v>
                </c:pt>
                <c:pt idx="4325">
                  <c:v>82748</c:v>
                </c:pt>
                <c:pt idx="4326">
                  <c:v>82754</c:v>
                </c:pt>
                <c:pt idx="4327">
                  <c:v>82756</c:v>
                </c:pt>
                <c:pt idx="4328">
                  <c:v>82758</c:v>
                </c:pt>
                <c:pt idx="4329">
                  <c:v>82777</c:v>
                </c:pt>
                <c:pt idx="4330">
                  <c:v>82785</c:v>
                </c:pt>
                <c:pt idx="4331">
                  <c:v>82788</c:v>
                </c:pt>
                <c:pt idx="4332">
                  <c:v>82798</c:v>
                </c:pt>
                <c:pt idx="4333">
                  <c:v>82802</c:v>
                </c:pt>
                <c:pt idx="4334">
                  <c:v>82832</c:v>
                </c:pt>
                <c:pt idx="4335">
                  <c:v>82835</c:v>
                </c:pt>
                <c:pt idx="4336">
                  <c:v>82836</c:v>
                </c:pt>
                <c:pt idx="4337">
                  <c:v>82846</c:v>
                </c:pt>
                <c:pt idx="4338">
                  <c:v>82848</c:v>
                </c:pt>
                <c:pt idx="4339">
                  <c:v>82852</c:v>
                </c:pt>
                <c:pt idx="4340">
                  <c:v>82859</c:v>
                </c:pt>
                <c:pt idx="4341">
                  <c:v>82868</c:v>
                </c:pt>
                <c:pt idx="4342">
                  <c:v>82877</c:v>
                </c:pt>
                <c:pt idx="4343">
                  <c:v>82916</c:v>
                </c:pt>
                <c:pt idx="4344">
                  <c:v>82917</c:v>
                </c:pt>
                <c:pt idx="4345">
                  <c:v>82923</c:v>
                </c:pt>
                <c:pt idx="4346">
                  <c:v>82937</c:v>
                </c:pt>
                <c:pt idx="4347">
                  <c:v>82945</c:v>
                </c:pt>
                <c:pt idx="4348">
                  <c:v>82949</c:v>
                </c:pt>
                <c:pt idx="4349">
                  <c:v>82950</c:v>
                </c:pt>
                <c:pt idx="4350">
                  <c:v>82960</c:v>
                </c:pt>
                <c:pt idx="4351">
                  <c:v>82988</c:v>
                </c:pt>
                <c:pt idx="4352">
                  <c:v>82989</c:v>
                </c:pt>
                <c:pt idx="4353">
                  <c:v>82996</c:v>
                </c:pt>
                <c:pt idx="4354">
                  <c:v>82997</c:v>
                </c:pt>
                <c:pt idx="4355">
                  <c:v>82998</c:v>
                </c:pt>
                <c:pt idx="4356">
                  <c:v>83011</c:v>
                </c:pt>
                <c:pt idx="4357">
                  <c:v>83024</c:v>
                </c:pt>
                <c:pt idx="4358">
                  <c:v>83030</c:v>
                </c:pt>
                <c:pt idx="4359">
                  <c:v>83064</c:v>
                </c:pt>
                <c:pt idx="4360">
                  <c:v>83070</c:v>
                </c:pt>
                <c:pt idx="4361">
                  <c:v>83071</c:v>
                </c:pt>
                <c:pt idx="4362">
                  <c:v>83081</c:v>
                </c:pt>
                <c:pt idx="4363">
                  <c:v>83082</c:v>
                </c:pt>
                <c:pt idx="4364">
                  <c:v>83083</c:v>
                </c:pt>
                <c:pt idx="4365">
                  <c:v>83097</c:v>
                </c:pt>
                <c:pt idx="4366">
                  <c:v>83103</c:v>
                </c:pt>
                <c:pt idx="4367">
                  <c:v>83134</c:v>
                </c:pt>
                <c:pt idx="4368">
                  <c:v>83143</c:v>
                </c:pt>
                <c:pt idx="4369">
                  <c:v>83158</c:v>
                </c:pt>
                <c:pt idx="4370">
                  <c:v>83167</c:v>
                </c:pt>
                <c:pt idx="4371">
                  <c:v>83173</c:v>
                </c:pt>
                <c:pt idx="4372">
                  <c:v>83177</c:v>
                </c:pt>
                <c:pt idx="4373">
                  <c:v>83182</c:v>
                </c:pt>
                <c:pt idx="4374">
                  <c:v>83206</c:v>
                </c:pt>
                <c:pt idx="4375">
                  <c:v>83215</c:v>
                </c:pt>
                <c:pt idx="4376">
                  <c:v>83216</c:v>
                </c:pt>
                <c:pt idx="4377">
                  <c:v>83222</c:v>
                </c:pt>
                <c:pt idx="4378">
                  <c:v>83229</c:v>
                </c:pt>
                <c:pt idx="4379">
                  <c:v>83230</c:v>
                </c:pt>
                <c:pt idx="4380">
                  <c:v>83250</c:v>
                </c:pt>
                <c:pt idx="4381">
                  <c:v>83253</c:v>
                </c:pt>
                <c:pt idx="4382">
                  <c:v>83258</c:v>
                </c:pt>
                <c:pt idx="4383">
                  <c:v>83276</c:v>
                </c:pt>
                <c:pt idx="4384">
                  <c:v>83287</c:v>
                </c:pt>
                <c:pt idx="4385">
                  <c:v>83294</c:v>
                </c:pt>
                <c:pt idx="4386">
                  <c:v>83301</c:v>
                </c:pt>
                <c:pt idx="4387">
                  <c:v>83315</c:v>
                </c:pt>
                <c:pt idx="4388">
                  <c:v>83322</c:v>
                </c:pt>
                <c:pt idx="4389">
                  <c:v>83336</c:v>
                </c:pt>
                <c:pt idx="4390">
                  <c:v>83337</c:v>
                </c:pt>
                <c:pt idx="4391">
                  <c:v>83341</c:v>
                </c:pt>
                <c:pt idx="4392">
                  <c:v>83359</c:v>
                </c:pt>
                <c:pt idx="4393">
                  <c:v>83377</c:v>
                </c:pt>
                <c:pt idx="4394">
                  <c:v>83382</c:v>
                </c:pt>
                <c:pt idx="4395">
                  <c:v>83396</c:v>
                </c:pt>
                <c:pt idx="4396">
                  <c:v>83398</c:v>
                </c:pt>
                <c:pt idx="4397">
                  <c:v>83416</c:v>
                </c:pt>
                <c:pt idx="4398">
                  <c:v>83418</c:v>
                </c:pt>
                <c:pt idx="4399">
                  <c:v>83430</c:v>
                </c:pt>
                <c:pt idx="4400">
                  <c:v>83431</c:v>
                </c:pt>
                <c:pt idx="4401">
                  <c:v>83449</c:v>
                </c:pt>
                <c:pt idx="4402">
                  <c:v>83451</c:v>
                </c:pt>
                <c:pt idx="4403">
                  <c:v>83472</c:v>
                </c:pt>
                <c:pt idx="4404">
                  <c:v>83473</c:v>
                </c:pt>
                <c:pt idx="4405">
                  <c:v>83486</c:v>
                </c:pt>
                <c:pt idx="4406">
                  <c:v>83495</c:v>
                </c:pt>
                <c:pt idx="4407">
                  <c:v>83500</c:v>
                </c:pt>
                <c:pt idx="4408">
                  <c:v>83503</c:v>
                </c:pt>
                <c:pt idx="4409">
                  <c:v>83504</c:v>
                </c:pt>
                <c:pt idx="4410">
                  <c:v>83508</c:v>
                </c:pt>
                <c:pt idx="4411">
                  <c:v>83524</c:v>
                </c:pt>
                <c:pt idx="4412">
                  <c:v>83544</c:v>
                </c:pt>
                <c:pt idx="4413">
                  <c:v>83550</c:v>
                </c:pt>
                <c:pt idx="4414">
                  <c:v>83574</c:v>
                </c:pt>
                <c:pt idx="4415">
                  <c:v>83576</c:v>
                </c:pt>
                <c:pt idx="4416">
                  <c:v>83586</c:v>
                </c:pt>
                <c:pt idx="4417">
                  <c:v>83588</c:v>
                </c:pt>
                <c:pt idx="4418">
                  <c:v>83603</c:v>
                </c:pt>
                <c:pt idx="4419">
                  <c:v>83618</c:v>
                </c:pt>
                <c:pt idx="4420">
                  <c:v>83624</c:v>
                </c:pt>
                <c:pt idx="4421">
                  <c:v>83628</c:v>
                </c:pt>
                <c:pt idx="4422">
                  <c:v>83647</c:v>
                </c:pt>
                <c:pt idx="4423">
                  <c:v>83648</c:v>
                </c:pt>
                <c:pt idx="4424">
                  <c:v>83669</c:v>
                </c:pt>
                <c:pt idx="4425">
                  <c:v>83675</c:v>
                </c:pt>
                <c:pt idx="4426">
                  <c:v>83681</c:v>
                </c:pt>
                <c:pt idx="4427">
                  <c:v>83691</c:v>
                </c:pt>
                <c:pt idx="4428">
                  <c:v>83694</c:v>
                </c:pt>
                <c:pt idx="4429">
                  <c:v>83697</c:v>
                </c:pt>
                <c:pt idx="4430">
                  <c:v>83723</c:v>
                </c:pt>
                <c:pt idx="4431">
                  <c:v>83726</c:v>
                </c:pt>
                <c:pt idx="4432">
                  <c:v>83727</c:v>
                </c:pt>
                <c:pt idx="4433">
                  <c:v>83741</c:v>
                </c:pt>
                <c:pt idx="4434">
                  <c:v>83748</c:v>
                </c:pt>
                <c:pt idx="4435">
                  <c:v>83756</c:v>
                </c:pt>
                <c:pt idx="4436">
                  <c:v>83767</c:v>
                </c:pt>
                <c:pt idx="4437">
                  <c:v>83775</c:v>
                </c:pt>
                <c:pt idx="4438">
                  <c:v>83785</c:v>
                </c:pt>
                <c:pt idx="4439">
                  <c:v>83794</c:v>
                </c:pt>
                <c:pt idx="4440">
                  <c:v>83806</c:v>
                </c:pt>
                <c:pt idx="4441">
                  <c:v>83819</c:v>
                </c:pt>
                <c:pt idx="4442">
                  <c:v>83829</c:v>
                </c:pt>
                <c:pt idx="4443">
                  <c:v>83833</c:v>
                </c:pt>
                <c:pt idx="4444">
                  <c:v>83840</c:v>
                </c:pt>
                <c:pt idx="4445">
                  <c:v>83855</c:v>
                </c:pt>
                <c:pt idx="4446">
                  <c:v>83858</c:v>
                </c:pt>
                <c:pt idx="4447">
                  <c:v>83880</c:v>
                </c:pt>
                <c:pt idx="4448">
                  <c:v>83890</c:v>
                </c:pt>
                <c:pt idx="4449">
                  <c:v>83893</c:v>
                </c:pt>
                <c:pt idx="4450">
                  <c:v>83900</c:v>
                </c:pt>
                <c:pt idx="4451">
                  <c:v>83912</c:v>
                </c:pt>
                <c:pt idx="4452">
                  <c:v>83914</c:v>
                </c:pt>
                <c:pt idx="4453">
                  <c:v>83936</c:v>
                </c:pt>
                <c:pt idx="4454">
                  <c:v>83958</c:v>
                </c:pt>
                <c:pt idx="4455">
                  <c:v>83965</c:v>
                </c:pt>
                <c:pt idx="4456">
                  <c:v>83978</c:v>
                </c:pt>
                <c:pt idx="4457">
                  <c:v>83990</c:v>
                </c:pt>
                <c:pt idx="4458">
                  <c:v>83993</c:v>
                </c:pt>
                <c:pt idx="4459">
                  <c:v>83994</c:v>
                </c:pt>
                <c:pt idx="4460">
                  <c:v>83997</c:v>
                </c:pt>
                <c:pt idx="4461">
                  <c:v>83998</c:v>
                </c:pt>
                <c:pt idx="4462">
                  <c:v>84006</c:v>
                </c:pt>
                <c:pt idx="4463">
                  <c:v>84008</c:v>
                </c:pt>
                <c:pt idx="4464">
                  <c:v>84038</c:v>
                </c:pt>
                <c:pt idx="4465">
                  <c:v>84039</c:v>
                </c:pt>
                <c:pt idx="4466">
                  <c:v>84049</c:v>
                </c:pt>
                <c:pt idx="4467">
                  <c:v>84066</c:v>
                </c:pt>
                <c:pt idx="4468">
                  <c:v>84068</c:v>
                </c:pt>
                <c:pt idx="4469">
                  <c:v>84092</c:v>
                </c:pt>
                <c:pt idx="4470">
                  <c:v>84105</c:v>
                </c:pt>
                <c:pt idx="4471">
                  <c:v>84109</c:v>
                </c:pt>
                <c:pt idx="4472">
                  <c:v>84112</c:v>
                </c:pt>
                <c:pt idx="4473">
                  <c:v>84116</c:v>
                </c:pt>
                <c:pt idx="4474">
                  <c:v>84121</c:v>
                </c:pt>
                <c:pt idx="4475">
                  <c:v>84139</c:v>
                </c:pt>
                <c:pt idx="4476">
                  <c:v>84148</c:v>
                </c:pt>
                <c:pt idx="4477">
                  <c:v>84158</c:v>
                </c:pt>
                <c:pt idx="4478">
                  <c:v>84164</c:v>
                </c:pt>
                <c:pt idx="4479">
                  <c:v>84176</c:v>
                </c:pt>
                <c:pt idx="4480">
                  <c:v>84189</c:v>
                </c:pt>
                <c:pt idx="4481">
                  <c:v>84193</c:v>
                </c:pt>
                <c:pt idx="4482">
                  <c:v>84194</c:v>
                </c:pt>
                <c:pt idx="4483">
                  <c:v>84195</c:v>
                </c:pt>
                <c:pt idx="4484">
                  <c:v>84214</c:v>
                </c:pt>
                <c:pt idx="4485">
                  <c:v>84225</c:v>
                </c:pt>
                <c:pt idx="4486">
                  <c:v>84228</c:v>
                </c:pt>
                <c:pt idx="4487">
                  <c:v>84237</c:v>
                </c:pt>
                <c:pt idx="4488">
                  <c:v>84265</c:v>
                </c:pt>
                <c:pt idx="4489">
                  <c:v>84267</c:v>
                </c:pt>
                <c:pt idx="4490">
                  <c:v>84268</c:v>
                </c:pt>
                <c:pt idx="4491">
                  <c:v>84271</c:v>
                </c:pt>
                <c:pt idx="4492">
                  <c:v>84282</c:v>
                </c:pt>
                <c:pt idx="4493">
                  <c:v>84298</c:v>
                </c:pt>
                <c:pt idx="4494">
                  <c:v>84308</c:v>
                </c:pt>
                <c:pt idx="4495">
                  <c:v>84311</c:v>
                </c:pt>
                <c:pt idx="4496">
                  <c:v>84318</c:v>
                </c:pt>
                <c:pt idx="4497">
                  <c:v>84334</c:v>
                </c:pt>
                <c:pt idx="4498">
                  <c:v>84344</c:v>
                </c:pt>
                <c:pt idx="4499">
                  <c:v>84346</c:v>
                </c:pt>
                <c:pt idx="4500">
                  <c:v>84347</c:v>
                </c:pt>
                <c:pt idx="4501">
                  <c:v>84354</c:v>
                </c:pt>
                <c:pt idx="4502">
                  <c:v>84369</c:v>
                </c:pt>
                <c:pt idx="4503">
                  <c:v>84377</c:v>
                </c:pt>
                <c:pt idx="4504">
                  <c:v>84383</c:v>
                </c:pt>
                <c:pt idx="4505">
                  <c:v>84388</c:v>
                </c:pt>
                <c:pt idx="4506">
                  <c:v>84405</c:v>
                </c:pt>
                <c:pt idx="4507">
                  <c:v>84417</c:v>
                </c:pt>
                <c:pt idx="4508">
                  <c:v>84422</c:v>
                </c:pt>
                <c:pt idx="4509">
                  <c:v>84424</c:v>
                </c:pt>
                <c:pt idx="4510">
                  <c:v>84426</c:v>
                </c:pt>
                <c:pt idx="4511">
                  <c:v>84443</c:v>
                </c:pt>
                <c:pt idx="4512">
                  <c:v>84461</c:v>
                </c:pt>
                <c:pt idx="4513">
                  <c:v>84465</c:v>
                </c:pt>
                <c:pt idx="4514">
                  <c:v>84474</c:v>
                </c:pt>
                <c:pt idx="4515">
                  <c:v>84481</c:v>
                </c:pt>
                <c:pt idx="4516">
                  <c:v>84490</c:v>
                </c:pt>
                <c:pt idx="4517">
                  <c:v>84499</c:v>
                </c:pt>
                <c:pt idx="4518">
                  <c:v>84517</c:v>
                </c:pt>
                <c:pt idx="4519">
                  <c:v>84531</c:v>
                </c:pt>
                <c:pt idx="4520">
                  <c:v>84539</c:v>
                </c:pt>
                <c:pt idx="4521">
                  <c:v>84557</c:v>
                </c:pt>
                <c:pt idx="4522">
                  <c:v>84569</c:v>
                </c:pt>
                <c:pt idx="4523">
                  <c:v>84570</c:v>
                </c:pt>
                <c:pt idx="4524">
                  <c:v>84576</c:v>
                </c:pt>
                <c:pt idx="4525">
                  <c:v>84589</c:v>
                </c:pt>
                <c:pt idx="4526">
                  <c:v>84598</c:v>
                </c:pt>
                <c:pt idx="4527">
                  <c:v>84613</c:v>
                </c:pt>
                <c:pt idx="4528">
                  <c:v>84623</c:v>
                </c:pt>
                <c:pt idx="4529">
                  <c:v>84633</c:v>
                </c:pt>
                <c:pt idx="4530">
                  <c:v>84638</c:v>
                </c:pt>
                <c:pt idx="4531">
                  <c:v>84652</c:v>
                </c:pt>
                <c:pt idx="4532">
                  <c:v>84665</c:v>
                </c:pt>
                <c:pt idx="4533">
                  <c:v>84672</c:v>
                </c:pt>
                <c:pt idx="4534">
                  <c:v>84680</c:v>
                </c:pt>
                <c:pt idx="4535">
                  <c:v>84683</c:v>
                </c:pt>
                <c:pt idx="4536">
                  <c:v>84694</c:v>
                </c:pt>
                <c:pt idx="4537">
                  <c:v>84706</c:v>
                </c:pt>
                <c:pt idx="4538">
                  <c:v>84707</c:v>
                </c:pt>
                <c:pt idx="4539">
                  <c:v>84729</c:v>
                </c:pt>
                <c:pt idx="4540">
                  <c:v>84743</c:v>
                </c:pt>
                <c:pt idx="4541">
                  <c:v>84744</c:v>
                </c:pt>
                <c:pt idx="4542">
                  <c:v>84745</c:v>
                </c:pt>
                <c:pt idx="4543">
                  <c:v>84768</c:v>
                </c:pt>
                <c:pt idx="4544">
                  <c:v>84781</c:v>
                </c:pt>
                <c:pt idx="4545">
                  <c:v>84784</c:v>
                </c:pt>
                <c:pt idx="4546">
                  <c:v>84786</c:v>
                </c:pt>
                <c:pt idx="4547">
                  <c:v>84809</c:v>
                </c:pt>
                <c:pt idx="4548">
                  <c:v>84810</c:v>
                </c:pt>
                <c:pt idx="4549">
                  <c:v>84816</c:v>
                </c:pt>
                <c:pt idx="4550">
                  <c:v>84817</c:v>
                </c:pt>
                <c:pt idx="4551">
                  <c:v>84849</c:v>
                </c:pt>
                <c:pt idx="4552">
                  <c:v>84853</c:v>
                </c:pt>
                <c:pt idx="4553">
                  <c:v>84854</c:v>
                </c:pt>
                <c:pt idx="4554">
                  <c:v>84858</c:v>
                </c:pt>
                <c:pt idx="4555">
                  <c:v>84874</c:v>
                </c:pt>
                <c:pt idx="4556">
                  <c:v>84889</c:v>
                </c:pt>
                <c:pt idx="4557">
                  <c:v>84890</c:v>
                </c:pt>
                <c:pt idx="4558">
                  <c:v>84897</c:v>
                </c:pt>
                <c:pt idx="4559">
                  <c:v>84925</c:v>
                </c:pt>
                <c:pt idx="4560">
                  <c:v>84927</c:v>
                </c:pt>
                <c:pt idx="4561">
                  <c:v>84929</c:v>
                </c:pt>
                <c:pt idx="4562">
                  <c:v>84934</c:v>
                </c:pt>
                <c:pt idx="4563">
                  <c:v>84960</c:v>
                </c:pt>
                <c:pt idx="4564">
                  <c:v>84962</c:v>
                </c:pt>
                <c:pt idx="4565">
                  <c:v>84965</c:v>
                </c:pt>
                <c:pt idx="4566">
                  <c:v>84967</c:v>
                </c:pt>
                <c:pt idx="4567">
                  <c:v>84974</c:v>
                </c:pt>
                <c:pt idx="4568">
                  <c:v>85000</c:v>
                </c:pt>
                <c:pt idx="4569">
                  <c:v>85004</c:v>
                </c:pt>
                <c:pt idx="4570">
                  <c:v>85006</c:v>
                </c:pt>
                <c:pt idx="4571">
                  <c:v>85011</c:v>
                </c:pt>
                <c:pt idx="4572">
                  <c:v>85033</c:v>
                </c:pt>
                <c:pt idx="4573">
                  <c:v>85043</c:v>
                </c:pt>
                <c:pt idx="4574">
                  <c:v>85046</c:v>
                </c:pt>
                <c:pt idx="4575">
                  <c:v>85051</c:v>
                </c:pt>
                <c:pt idx="4576">
                  <c:v>85072</c:v>
                </c:pt>
                <c:pt idx="4577">
                  <c:v>85080</c:v>
                </c:pt>
                <c:pt idx="4578">
                  <c:v>85081</c:v>
                </c:pt>
                <c:pt idx="4579">
                  <c:v>85084</c:v>
                </c:pt>
                <c:pt idx="4580">
                  <c:v>85106</c:v>
                </c:pt>
                <c:pt idx="4581">
                  <c:v>85110</c:v>
                </c:pt>
                <c:pt idx="4582">
                  <c:v>85117</c:v>
                </c:pt>
                <c:pt idx="4583">
                  <c:v>85119</c:v>
                </c:pt>
                <c:pt idx="4584">
                  <c:v>85138</c:v>
                </c:pt>
                <c:pt idx="4585">
                  <c:v>85142</c:v>
                </c:pt>
                <c:pt idx="4586">
                  <c:v>85157</c:v>
                </c:pt>
                <c:pt idx="4587">
                  <c:v>85158</c:v>
                </c:pt>
                <c:pt idx="4588">
                  <c:v>85178</c:v>
                </c:pt>
                <c:pt idx="4589">
                  <c:v>85188</c:v>
                </c:pt>
                <c:pt idx="4590">
                  <c:v>85193</c:v>
                </c:pt>
                <c:pt idx="4591">
                  <c:v>85196</c:v>
                </c:pt>
                <c:pt idx="4592">
                  <c:v>85200</c:v>
                </c:pt>
                <c:pt idx="4593">
                  <c:v>85216</c:v>
                </c:pt>
                <c:pt idx="4594">
                  <c:v>85217</c:v>
                </c:pt>
                <c:pt idx="4595">
                  <c:v>85221</c:v>
                </c:pt>
                <c:pt idx="4596">
                  <c:v>85230</c:v>
                </c:pt>
                <c:pt idx="4597">
                  <c:v>85232</c:v>
                </c:pt>
                <c:pt idx="4598">
                  <c:v>85251</c:v>
                </c:pt>
                <c:pt idx="4599">
                  <c:v>85266</c:v>
                </c:pt>
                <c:pt idx="4600">
                  <c:v>85268</c:v>
                </c:pt>
                <c:pt idx="4601">
                  <c:v>85288</c:v>
                </c:pt>
                <c:pt idx="4602">
                  <c:v>85305</c:v>
                </c:pt>
                <c:pt idx="4603">
                  <c:v>85307</c:v>
                </c:pt>
                <c:pt idx="4604">
                  <c:v>85309</c:v>
                </c:pt>
                <c:pt idx="4605">
                  <c:v>85318</c:v>
                </c:pt>
                <c:pt idx="4606">
                  <c:v>85321</c:v>
                </c:pt>
                <c:pt idx="4607">
                  <c:v>85322</c:v>
                </c:pt>
                <c:pt idx="4608">
                  <c:v>85325</c:v>
                </c:pt>
                <c:pt idx="4609">
                  <c:v>85340</c:v>
                </c:pt>
                <c:pt idx="4610">
                  <c:v>85345</c:v>
                </c:pt>
                <c:pt idx="4611">
                  <c:v>85359</c:v>
                </c:pt>
                <c:pt idx="4612">
                  <c:v>85379</c:v>
                </c:pt>
                <c:pt idx="4613">
                  <c:v>85384</c:v>
                </c:pt>
                <c:pt idx="4614">
                  <c:v>85390</c:v>
                </c:pt>
                <c:pt idx="4615">
                  <c:v>85395</c:v>
                </c:pt>
                <c:pt idx="4616">
                  <c:v>85402</c:v>
                </c:pt>
                <c:pt idx="4617">
                  <c:v>85414</c:v>
                </c:pt>
                <c:pt idx="4618">
                  <c:v>85419</c:v>
                </c:pt>
                <c:pt idx="4619">
                  <c:v>85424</c:v>
                </c:pt>
                <c:pt idx="4620">
                  <c:v>85432</c:v>
                </c:pt>
                <c:pt idx="4621">
                  <c:v>85445</c:v>
                </c:pt>
                <c:pt idx="4622">
                  <c:v>85458</c:v>
                </c:pt>
                <c:pt idx="4623">
                  <c:v>85466</c:v>
                </c:pt>
                <c:pt idx="4624">
                  <c:v>85472</c:v>
                </c:pt>
                <c:pt idx="4625">
                  <c:v>85489</c:v>
                </c:pt>
                <c:pt idx="4626">
                  <c:v>85495</c:v>
                </c:pt>
                <c:pt idx="4627">
                  <c:v>85499</c:v>
                </c:pt>
                <c:pt idx="4628">
                  <c:v>85502</c:v>
                </c:pt>
                <c:pt idx="4629">
                  <c:v>85521</c:v>
                </c:pt>
                <c:pt idx="4630">
                  <c:v>85532</c:v>
                </c:pt>
                <c:pt idx="4631">
                  <c:v>85533</c:v>
                </c:pt>
                <c:pt idx="4632">
                  <c:v>85539</c:v>
                </c:pt>
                <c:pt idx="4633">
                  <c:v>85553</c:v>
                </c:pt>
                <c:pt idx="4634">
                  <c:v>85562</c:v>
                </c:pt>
                <c:pt idx="4635">
                  <c:v>85568</c:v>
                </c:pt>
                <c:pt idx="4636">
                  <c:v>85570</c:v>
                </c:pt>
                <c:pt idx="4637">
                  <c:v>85575</c:v>
                </c:pt>
                <c:pt idx="4638">
                  <c:v>85602</c:v>
                </c:pt>
                <c:pt idx="4639">
                  <c:v>85609</c:v>
                </c:pt>
                <c:pt idx="4640">
                  <c:v>85611</c:v>
                </c:pt>
                <c:pt idx="4641">
                  <c:v>85612</c:v>
                </c:pt>
                <c:pt idx="4642">
                  <c:v>85634</c:v>
                </c:pt>
                <c:pt idx="4643">
                  <c:v>85641</c:v>
                </c:pt>
                <c:pt idx="4644">
                  <c:v>85645</c:v>
                </c:pt>
                <c:pt idx="4645">
                  <c:v>85651</c:v>
                </c:pt>
                <c:pt idx="4646">
                  <c:v>85683</c:v>
                </c:pt>
                <c:pt idx="4647">
                  <c:v>85685</c:v>
                </c:pt>
                <c:pt idx="4648">
                  <c:v>85707</c:v>
                </c:pt>
                <c:pt idx="4649">
                  <c:v>85708</c:v>
                </c:pt>
                <c:pt idx="4650">
                  <c:v>85715</c:v>
                </c:pt>
                <c:pt idx="4651">
                  <c:v>85718</c:v>
                </c:pt>
                <c:pt idx="4652">
                  <c:v>85726</c:v>
                </c:pt>
                <c:pt idx="4653">
                  <c:v>85736</c:v>
                </c:pt>
                <c:pt idx="4654">
                  <c:v>85752</c:v>
                </c:pt>
                <c:pt idx="4655">
                  <c:v>85757</c:v>
                </c:pt>
                <c:pt idx="4656">
                  <c:v>85759</c:v>
                </c:pt>
                <c:pt idx="4657">
                  <c:v>85779</c:v>
                </c:pt>
                <c:pt idx="4658">
                  <c:v>85792</c:v>
                </c:pt>
                <c:pt idx="4659">
                  <c:v>85793</c:v>
                </c:pt>
                <c:pt idx="4660">
                  <c:v>85803</c:v>
                </c:pt>
                <c:pt idx="4661">
                  <c:v>85819</c:v>
                </c:pt>
                <c:pt idx="4662">
                  <c:v>85829</c:v>
                </c:pt>
                <c:pt idx="4663">
                  <c:v>85835</c:v>
                </c:pt>
                <c:pt idx="4664">
                  <c:v>85841</c:v>
                </c:pt>
                <c:pt idx="4665">
                  <c:v>85855</c:v>
                </c:pt>
                <c:pt idx="4666">
                  <c:v>85867</c:v>
                </c:pt>
                <c:pt idx="4667">
                  <c:v>85871</c:v>
                </c:pt>
                <c:pt idx="4668">
                  <c:v>85885</c:v>
                </c:pt>
                <c:pt idx="4669">
                  <c:v>85911</c:v>
                </c:pt>
                <c:pt idx="4670">
                  <c:v>85915</c:v>
                </c:pt>
                <c:pt idx="4671">
                  <c:v>85926</c:v>
                </c:pt>
                <c:pt idx="4672">
                  <c:v>85928</c:v>
                </c:pt>
                <c:pt idx="4673">
                  <c:v>85935</c:v>
                </c:pt>
                <c:pt idx="4674">
                  <c:v>85943</c:v>
                </c:pt>
                <c:pt idx="4675">
                  <c:v>85948</c:v>
                </c:pt>
                <c:pt idx="4676">
                  <c:v>85965</c:v>
                </c:pt>
                <c:pt idx="4677">
                  <c:v>85984</c:v>
                </c:pt>
                <c:pt idx="4678">
                  <c:v>85988</c:v>
                </c:pt>
                <c:pt idx="4679">
                  <c:v>85990</c:v>
                </c:pt>
                <c:pt idx="4680">
                  <c:v>86001</c:v>
                </c:pt>
                <c:pt idx="4681">
                  <c:v>86016</c:v>
                </c:pt>
                <c:pt idx="4682">
                  <c:v>86024</c:v>
                </c:pt>
                <c:pt idx="4683">
                  <c:v>86036</c:v>
                </c:pt>
                <c:pt idx="4684">
                  <c:v>86037</c:v>
                </c:pt>
                <c:pt idx="4685">
                  <c:v>86043</c:v>
                </c:pt>
                <c:pt idx="4686">
                  <c:v>86063</c:v>
                </c:pt>
                <c:pt idx="4687">
                  <c:v>86065</c:v>
                </c:pt>
                <c:pt idx="4688">
                  <c:v>86074</c:v>
                </c:pt>
                <c:pt idx="4689">
                  <c:v>86091</c:v>
                </c:pt>
                <c:pt idx="4690">
                  <c:v>86094</c:v>
                </c:pt>
                <c:pt idx="4691">
                  <c:v>86101</c:v>
                </c:pt>
                <c:pt idx="4692">
                  <c:v>86108</c:v>
                </c:pt>
                <c:pt idx="4693">
                  <c:v>86126</c:v>
                </c:pt>
                <c:pt idx="4694">
                  <c:v>86140</c:v>
                </c:pt>
                <c:pt idx="4695">
                  <c:v>86144</c:v>
                </c:pt>
                <c:pt idx="4696">
                  <c:v>86150</c:v>
                </c:pt>
                <c:pt idx="4697">
                  <c:v>86163</c:v>
                </c:pt>
                <c:pt idx="4698">
                  <c:v>86178</c:v>
                </c:pt>
                <c:pt idx="4699">
                  <c:v>86182</c:v>
                </c:pt>
                <c:pt idx="4700">
                  <c:v>86208</c:v>
                </c:pt>
                <c:pt idx="4701">
                  <c:v>86215</c:v>
                </c:pt>
                <c:pt idx="4702">
                  <c:v>86217</c:v>
                </c:pt>
                <c:pt idx="4703">
                  <c:v>86230</c:v>
                </c:pt>
                <c:pt idx="4704">
                  <c:v>86239</c:v>
                </c:pt>
                <c:pt idx="4705">
                  <c:v>86252</c:v>
                </c:pt>
                <c:pt idx="4706">
                  <c:v>86253</c:v>
                </c:pt>
                <c:pt idx="4707">
                  <c:v>86258</c:v>
                </c:pt>
                <c:pt idx="4708">
                  <c:v>86285</c:v>
                </c:pt>
                <c:pt idx="4709">
                  <c:v>86287</c:v>
                </c:pt>
                <c:pt idx="4710">
                  <c:v>86292</c:v>
                </c:pt>
                <c:pt idx="4711">
                  <c:v>86294</c:v>
                </c:pt>
                <c:pt idx="4712">
                  <c:v>86303</c:v>
                </c:pt>
                <c:pt idx="4713">
                  <c:v>86314</c:v>
                </c:pt>
                <c:pt idx="4714">
                  <c:v>86319</c:v>
                </c:pt>
                <c:pt idx="4715">
                  <c:v>86334</c:v>
                </c:pt>
                <c:pt idx="4716">
                  <c:v>86357</c:v>
                </c:pt>
                <c:pt idx="4717">
                  <c:v>86358</c:v>
                </c:pt>
                <c:pt idx="4718">
                  <c:v>86365</c:v>
                </c:pt>
                <c:pt idx="4719">
                  <c:v>86370</c:v>
                </c:pt>
                <c:pt idx="4720">
                  <c:v>86374</c:v>
                </c:pt>
                <c:pt idx="4721">
                  <c:v>86377</c:v>
                </c:pt>
                <c:pt idx="4722">
                  <c:v>86382</c:v>
                </c:pt>
                <c:pt idx="4723">
                  <c:v>86391</c:v>
                </c:pt>
                <c:pt idx="4724">
                  <c:v>86411</c:v>
                </c:pt>
                <c:pt idx="4725">
                  <c:v>86429</c:v>
                </c:pt>
                <c:pt idx="4726">
                  <c:v>86432</c:v>
                </c:pt>
                <c:pt idx="4727">
                  <c:v>86440</c:v>
                </c:pt>
                <c:pt idx="4728">
                  <c:v>86446</c:v>
                </c:pt>
                <c:pt idx="4729">
                  <c:v>86447</c:v>
                </c:pt>
                <c:pt idx="4730">
                  <c:v>86454</c:v>
                </c:pt>
                <c:pt idx="4731">
                  <c:v>86461</c:v>
                </c:pt>
                <c:pt idx="4732">
                  <c:v>86463</c:v>
                </c:pt>
                <c:pt idx="4733">
                  <c:v>86486</c:v>
                </c:pt>
                <c:pt idx="4734">
                  <c:v>86504</c:v>
                </c:pt>
                <c:pt idx="4735">
                  <c:v>86506</c:v>
                </c:pt>
                <c:pt idx="4736">
                  <c:v>86514</c:v>
                </c:pt>
                <c:pt idx="4737">
                  <c:v>86522</c:v>
                </c:pt>
                <c:pt idx="4738">
                  <c:v>86523</c:v>
                </c:pt>
                <c:pt idx="4739">
                  <c:v>86529</c:v>
                </c:pt>
                <c:pt idx="4740">
                  <c:v>86536</c:v>
                </c:pt>
                <c:pt idx="4741">
                  <c:v>86544</c:v>
                </c:pt>
                <c:pt idx="4742">
                  <c:v>86561</c:v>
                </c:pt>
                <c:pt idx="4743">
                  <c:v>86566</c:v>
                </c:pt>
                <c:pt idx="4744">
                  <c:v>86579</c:v>
                </c:pt>
                <c:pt idx="4745">
                  <c:v>86593</c:v>
                </c:pt>
                <c:pt idx="4746">
                  <c:v>86602</c:v>
                </c:pt>
                <c:pt idx="4747">
                  <c:v>86604</c:v>
                </c:pt>
                <c:pt idx="4748">
                  <c:v>86609</c:v>
                </c:pt>
                <c:pt idx="4749">
                  <c:v>86613</c:v>
                </c:pt>
                <c:pt idx="4750">
                  <c:v>86627</c:v>
                </c:pt>
                <c:pt idx="4751">
                  <c:v>86634</c:v>
                </c:pt>
                <c:pt idx="4752">
                  <c:v>86638</c:v>
                </c:pt>
                <c:pt idx="4753">
                  <c:v>86651</c:v>
                </c:pt>
                <c:pt idx="4754">
                  <c:v>86673</c:v>
                </c:pt>
                <c:pt idx="4755">
                  <c:v>86676</c:v>
                </c:pt>
                <c:pt idx="4756">
                  <c:v>86678</c:v>
                </c:pt>
                <c:pt idx="4757">
                  <c:v>86681</c:v>
                </c:pt>
                <c:pt idx="4758">
                  <c:v>86682</c:v>
                </c:pt>
                <c:pt idx="4759">
                  <c:v>86692</c:v>
                </c:pt>
                <c:pt idx="4760">
                  <c:v>86712</c:v>
                </c:pt>
                <c:pt idx="4761">
                  <c:v>86726</c:v>
                </c:pt>
                <c:pt idx="4762">
                  <c:v>86740</c:v>
                </c:pt>
                <c:pt idx="4763">
                  <c:v>86752</c:v>
                </c:pt>
                <c:pt idx="4764">
                  <c:v>86753</c:v>
                </c:pt>
                <c:pt idx="4765">
                  <c:v>86758</c:v>
                </c:pt>
                <c:pt idx="4766">
                  <c:v>86770</c:v>
                </c:pt>
                <c:pt idx="4767">
                  <c:v>86788</c:v>
                </c:pt>
                <c:pt idx="4768">
                  <c:v>86795</c:v>
                </c:pt>
                <c:pt idx="4769">
                  <c:v>86798</c:v>
                </c:pt>
                <c:pt idx="4770">
                  <c:v>86825</c:v>
                </c:pt>
                <c:pt idx="4771">
                  <c:v>86830</c:v>
                </c:pt>
                <c:pt idx="4772">
                  <c:v>86831</c:v>
                </c:pt>
                <c:pt idx="4773">
                  <c:v>86855</c:v>
                </c:pt>
                <c:pt idx="4774">
                  <c:v>86861</c:v>
                </c:pt>
                <c:pt idx="4775">
                  <c:v>86862</c:v>
                </c:pt>
                <c:pt idx="4776">
                  <c:v>86875</c:v>
                </c:pt>
                <c:pt idx="4777">
                  <c:v>86899</c:v>
                </c:pt>
                <c:pt idx="4778">
                  <c:v>86900</c:v>
                </c:pt>
                <c:pt idx="4779">
                  <c:v>86902</c:v>
                </c:pt>
                <c:pt idx="4780">
                  <c:v>86903</c:v>
                </c:pt>
                <c:pt idx="4781">
                  <c:v>86904</c:v>
                </c:pt>
                <c:pt idx="4782">
                  <c:v>86907</c:v>
                </c:pt>
                <c:pt idx="4783">
                  <c:v>86932</c:v>
                </c:pt>
                <c:pt idx="4784">
                  <c:v>86936</c:v>
                </c:pt>
                <c:pt idx="4785">
                  <c:v>86937</c:v>
                </c:pt>
                <c:pt idx="4786">
                  <c:v>86973</c:v>
                </c:pt>
                <c:pt idx="4787">
                  <c:v>86980</c:v>
                </c:pt>
                <c:pt idx="4788">
                  <c:v>86985</c:v>
                </c:pt>
                <c:pt idx="4789">
                  <c:v>86989</c:v>
                </c:pt>
                <c:pt idx="4790">
                  <c:v>86993</c:v>
                </c:pt>
                <c:pt idx="4791">
                  <c:v>87006</c:v>
                </c:pt>
                <c:pt idx="4792">
                  <c:v>87008</c:v>
                </c:pt>
                <c:pt idx="4793">
                  <c:v>87009</c:v>
                </c:pt>
                <c:pt idx="4794">
                  <c:v>87010</c:v>
                </c:pt>
                <c:pt idx="4795">
                  <c:v>87030</c:v>
                </c:pt>
                <c:pt idx="4796">
                  <c:v>87049</c:v>
                </c:pt>
                <c:pt idx="4797">
                  <c:v>87057</c:v>
                </c:pt>
                <c:pt idx="4798">
                  <c:v>87064</c:v>
                </c:pt>
                <c:pt idx="4799">
                  <c:v>87074</c:v>
                </c:pt>
                <c:pt idx="4800">
                  <c:v>87083</c:v>
                </c:pt>
                <c:pt idx="4801">
                  <c:v>87092</c:v>
                </c:pt>
                <c:pt idx="4802">
                  <c:v>87094</c:v>
                </c:pt>
                <c:pt idx="4803">
                  <c:v>87102</c:v>
                </c:pt>
                <c:pt idx="4804">
                  <c:v>87122</c:v>
                </c:pt>
                <c:pt idx="4805">
                  <c:v>87128</c:v>
                </c:pt>
                <c:pt idx="4806">
                  <c:v>87154</c:v>
                </c:pt>
                <c:pt idx="4807">
                  <c:v>87156</c:v>
                </c:pt>
                <c:pt idx="4808">
                  <c:v>87157</c:v>
                </c:pt>
                <c:pt idx="4809">
                  <c:v>87163</c:v>
                </c:pt>
                <c:pt idx="4810">
                  <c:v>87170</c:v>
                </c:pt>
                <c:pt idx="4811">
                  <c:v>87176</c:v>
                </c:pt>
                <c:pt idx="4812">
                  <c:v>87196</c:v>
                </c:pt>
                <c:pt idx="4813">
                  <c:v>87208</c:v>
                </c:pt>
                <c:pt idx="4814">
                  <c:v>87213</c:v>
                </c:pt>
                <c:pt idx="4815">
                  <c:v>87229</c:v>
                </c:pt>
                <c:pt idx="4816">
                  <c:v>87232</c:v>
                </c:pt>
                <c:pt idx="4817">
                  <c:v>87233</c:v>
                </c:pt>
                <c:pt idx="4818">
                  <c:v>87247</c:v>
                </c:pt>
                <c:pt idx="4819">
                  <c:v>87252</c:v>
                </c:pt>
                <c:pt idx="4820">
                  <c:v>87269</c:v>
                </c:pt>
                <c:pt idx="4821">
                  <c:v>87301</c:v>
                </c:pt>
                <c:pt idx="4822">
                  <c:v>87306</c:v>
                </c:pt>
                <c:pt idx="4823">
                  <c:v>87307</c:v>
                </c:pt>
                <c:pt idx="4824">
                  <c:v>87308</c:v>
                </c:pt>
                <c:pt idx="4825">
                  <c:v>87323</c:v>
                </c:pt>
                <c:pt idx="4826">
                  <c:v>87324</c:v>
                </c:pt>
                <c:pt idx="4827">
                  <c:v>87327</c:v>
                </c:pt>
                <c:pt idx="4828">
                  <c:v>87345</c:v>
                </c:pt>
                <c:pt idx="4829">
                  <c:v>87376</c:v>
                </c:pt>
                <c:pt idx="4830">
                  <c:v>87377</c:v>
                </c:pt>
                <c:pt idx="4831">
                  <c:v>87383</c:v>
                </c:pt>
                <c:pt idx="4832">
                  <c:v>87401</c:v>
                </c:pt>
                <c:pt idx="4833">
                  <c:v>87410</c:v>
                </c:pt>
                <c:pt idx="4834">
                  <c:v>87424</c:v>
                </c:pt>
                <c:pt idx="4835">
                  <c:v>87433</c:v>
                </c:pt>
                <c:pt idx="4836">
                  <c:v>87438</c:v>
                </c:pt>
                <c:pt idx="4837">
                  <c:v>87450</c:v>
                </c:pt>
                <c:pt idx="4838">
                  <c:v>87458</c:v>
                </c:pt>
                <c:pt idx="4839">
                  <c:v>87479</c:v>
                </c:pt>
                <c:pt idx="4840">
                  <c:v>87497</c:v>
                </c:pt>
                <c:pt idx="4841">
                  <c:v>87509</c:v>
                </c:pt>
                <c:pt idx="4842">
                  <c:v>87521</c:v>
                </c:pt>
                <c:pt idx="4843">
                  <c:v>87522</c:v>
                </c:pt>
                <c:pt idx="4844">
                  <c:v>87524</c:v>
                </c:pt>
                <c:pt idx="4845">
                  <c:v>87527</c:v>
                </c:pt>
                <c:pt idx="4846">
                  <c:v>87531</c:v>
                </c:pt>
                <c:pt idx="4847">
                  <c:v>87560</c:v>
                </c:pt>
                <c:pt idx="4848">
                  <c:v>87570</c:v>
                </c:pt>
                <c:pt idx="4849">
                  <c:v>87581</c:v>
                </c:pt>
                <c:pt idx="4850">
                  <c:v>87600</c:v>
                </c:pt>
                <c:pt idx="4851">
                  <c:v>87605</c:v>
                </c:pt>
                <c:pt idx="4852">
                  <c:v>87617</c:v>
                </c:pt>
                <c:pt idx="4853">
                  <c:v>87626</c:v>
                </c:pt>
                <c:pt idx="4854">
                  <c:v>87629</c:v>
                </c:pt>
                <c:pt idx="4855">
                  <c:v>87636</c:v>
                </c:pt>
                <c:pt idx="4856">
                  <c:v>87642</c:v>
                </c:pt>
                <c:pt idx="4857">
                  <c:v>87665</c:v>
                </c:pt>
                <c:pt idx="4858">
                  <c:v>87675</c:v>
                </c:pt>
                <c:pt idx="4859">
                  <c:v>87683</c:v>
                </c:pt>
                <c:pt idx="4860">
                  <c:v>87716</c:v>
                </c:pt>
                <c:pt idx="4861">
                  <c:v>87721</c:v>
                </c:pt>
                <c:pt idx="4862">
                  <c:v>87726</c:v>
                </c:pt>
                <c:pt idx="4863">
                  <c:v>87734</c:v>
                </c:pt>
                <c:pt idx="4864">
                  <c:v>87737</c:v>
                </c:pt>
                <c:pt idx="4865">
                  <c:v>87742</c:v>
                </c:pt>
                <c:pt idx="4866">
                  <c:v>87749</c:v>
                </c:pt>
                <c:pt idx="4867">
                  <c:v>87752</c:v>
                </c:pt>
                <c:pt idx="4868">
                  <c:v>87760</c:v>
                </c:pt>
                <c:pt idx="4869">
                  <c:v>87789</c:v>
                </c:pt>
                <c:pt idx="4870">
                  <c:v>87806</c:v>
                </c:pt>
                <c:pt idx="4871">
                  <c:v>87813</c:v>
                </c:pt>
                <c:pt idx="4872">
                  <c:v>87821</c:v>
                </c:pt>
                <c:pt idx="4873">
                  <c:v>87829</c:v>
                </c:pt>
                <c:pt idx="4874">
                  <c:v>87832</c:v>
                </c:pt>
                <c:pt idx="4875">
                  <c:v>87837</c:v>
                </c:pt>
                <c:pt idx="4876">
                  <c:v>87862</c:v>
                </c:pt>
                <c:pt idx="4877">
                  <c:v>87863</c:v>
                </c:pt>
                <c:pt idx="4878">
                  <c:v>87879</c:v>
                </c:pt>
                <c:pt idx="4879">
                  <c:v>87884</c:v>
                </c:pt>
                <c:pt idx="4880">
                  <c:v>87892</c:v>
                </c:pt>
                <c:pt idx="4881">
                  <c:v>87894</c:v>
                </c:pt>
                <c:pt idx="4882">
                  <c:v>87908</c:v>
                </c:pt>
                <c:pt idx="4883">
                  <c:v>87915</c:v>
                </c:pt>
                <c:pt idx="4884">
                  <c:v>87936</c:v>
                </c:pt>
                <c:pt idx="4885">
                  <c:v>87947</c:v>
                </c:pt>
                <c:pt idx="4886">
                  <c:v>87951</c:v>
                </c:pt>
                <c:pt idx="4887">
                  <c:v>87965</c:v>
                </c:pt>
                <c:pt idx="4888">
                  <c:v>87967</c:v>
                </c:pt>
                <c:pt idx="4889">
                  <c:v>87969</c:v>
                </c:pt>
                <c:pt idx="4890">
                  <c:v>87983</c:v>
                </c:pt>
                <c:pt idx="4891">
                  <c:v>87989</c:v>
                </c:pt>
                <c:pt idx="4892">
                  <c:v>87995</c:v>
                </c:pt>
                <c:pt idx="4893">
                  <c:v>88009</c:v>
                </c:pt>
                <c:pt idx="4894">
                  <c:v>88025</c:v>
                </c:pt>
                <c:pt idx="4895">
                  <c:v>88041</c:v>
                </c:pt>
                <c:pt idx="4896">
                  <c:v>88042</c:v>
                </c:pt>
                <c:pt idx="4897">
                  <c:v>88047</c:v>
                </c:pt>
                <c:pt idx="4898">
                  <c:v>88052</c:v>
                </c:pt>
                <c:pt idx="4899">
                  <c:v>88059</c:v>
                </c:pt>
                <c:pt idx="4900">
                  <c:v>88065</c:v>
                </c:pt>
                <c:pt idx="4901">
                  <c:v>88083</c:v>
                </c:pt>
                <c:pt idx="4902">
                  <c:v>88094</c:v>
                </c:pt>
                <c:pt idx="4903">
                  <c:v>88098</c:v>
                </c:pt>
                <c:pt idx="4904">
                  <c:v>88114</c:v>
                </c:pt>
                <c:pt idx="4905">
                  <c:v>88116</c:v>
                </c:pt>
                <c:pt idx="4906">
                  <c:v>88127</c:v>
                </c:pt>
                <c:pt idx="4907">
                  <c:v>88130</c:v>
                </c:pt>
                <c:pt idx="4908">
                  <c:v>88138</c:v>
                </c:pt>
                <c:pt idx="4909">
                  <c:v>88140</c:v>
                </c:pt>
                <c:pt idx="4910">
                  <c:v>88157</c:v>
                </c:pt>
                <c:pt idx="4911">
                  <c:v>88161</c:v>
                </c:pt>
                <c:pt idx="4912">
                  <c:v>88171</c:v>
                </c:pt>
                <c:pt idx="4913">
                  <c:v>88186</c:v>
                </c:pt>
                <c:pt idx="4914">
                  <c:v>88204</c:v>
                </c:pt>
                <c:pt idx="4915">
                  <c:v>88206</c:v>
                </c:pt>
                <c:pt idx="4916">
                  <c:v>88214</c:v>
                </c:pt>
                <c:pt idx="4917">
                  <c:v>88222</c:v>
                </c:pt>
                <c:pt idx="4918">
                  <c:v>88228</c:v>
                </c:pt>
                <c:pt idx="4919">
                  <c:v>88231</c:v>
                </c:pt>
                <c:pt idx="4920">
                  <c:v>88253</c:v>
                </c:pt>
                <c:pt idx="4921">
                  <c:v>88257</c:v>
                </c:pt>
                <c:pt idx="4922">
                  <c:v>88258</c:v>
                </c:pt>
                <c:pt idx="4923">
                  <c:v>88262</c:v>
                </c:pt>
                <c:pt idx="4924">
                  <c:v>88279</c:v>
                </c:pt>
                <c:pt idx="4925">
                  <c:v>88284</c:v>
                </c:pt>
                <c:pt idx="4926">
                  <c:v>88288</c:v>
                </c:pt>
                <c:pt idx="4927">
                  <c:v>88296</c:v>
                </c:pt>
                <c:pt idx="4928">
                  <c:v>88309</c:v>
                </c:pt>
                <c:pt idx="4929">
                  <c:v>88317</c:v>
                </c:pt>
                <c:pt idx="4930">
                  <c:v>88338</c:v>
                </c:pt>
                <c:pt idx="4931">
                  <c:v>88351</c:v>
                </c:pt>
                <c:pt idx="4932">
                  <c:v>88361</c:v>
                </c:pt>
                <c:pt idx="4933">
                  <c:v>88363</c:v>
                </c:pt>
                <c:pt idx="4934">
                  <c:v>88365</c:v>
                </c:pt>
                <c:pt idx="4935">
                  <c:v>88370</c:v>
                </c:pt>
                <c:pt idx="4936">
                  <c:v>88372</c:v>
                </c:pt>
                <c:pt idx="4937">
                  <c:v>88381</c:v>
                </c:pt>
                <c:pt idx="4938">
                  <c:v>88387</c:v>
                </c:pt>
                <c:pt idx="4939">
                  <c:v>88402</c:v>
                </c:pt>
                <c:pt idx="4940">
                  <c:v>88411</c:v>
                </c:pt>
                <c:pt idx="4941">
                  <c:v>88423</c:v>
                </c:pt>
                <c:pt idx="4942">
                  <c:v>88439</c:v>
                </c:pt>
                <c:pt idx="4943">
                  <c:v>88445</c:v>
                </c:pt>
                <c:pt idx="4944">
                  <c:v>88448</c:v>
                </c:pt>
                <c:pt idx="4945">
                  <c:v>88460</c:v>
                </c:pt>
                <c:pt idx="4946">
                  <c:v>88477</c:v>
                </c:pt>
                <c:pt idx="4947">
                  <c:v>88491</c:v>
                </c:pt>
                <c:pt idx="4948">
                  <c:v>88499</c:v>
                </c:pt>
                <c:pt idx="4949">
                  <c:v>88510</c:v>
                </c:pt>
                <c:pt idx="4950">
                  <c:v>88514</c:v>
                </c:pt>
                <c:pt idx="4951">
                  <c:v>88518</c:v>
                </c:pt>
                <c:pt idx="4952">
                  <c:v>88526</c:v>
                </c:pt>
                <c:pt idx="4953">
                  <c:v>88527</c:v>
                </c:pt>
                <c:pt idx="4954">
                  <c:v>88535</c:v>
                </c:pt>
                <c:pt idx="4955">
                  <c:v>88571</c:v>
                </c:pt>
                <c:pt idx="4956">
                  <c:v>88575</c:v>
                </c:pt>
                <c:pt idx="4957">
                  <c:v>88583</c:v>
                </c:pt>
                <c:pt idx="4958">
                  <c:v>88590</c:v>
                </c:pt>
                <c:pt idx="4959">
                  <c:v>88595</c:v>
                </c:pt>
                <c:pt idx="4960">
                  <c:v>88598</c:v>
                </c:pt>
                <c:pt idx="4961">
                  <c:v>88599</c:v>
                </c:pt>
                <c:pt idx="4962">
                  <c:v>88603</c:v>
                </c:pt>
                <c:pt idx="4963">
                  <c:v>88610</c:v>
                </c:pt>
                <c:pt idx="4964">
                  <c:v>88630</c:v>
                </c:pt>
                <c:pt idx="4965">
                  <c:v>88643</c:v>
                </c:pt>
                <c:pt idx="4966">
                  <c:v>88662</c:v>
                </c:pt>
                <c:pt idx="4967">
                  <c:v>88668</c:v>
                </c:pt>
                <c:pt idx="4968">
                  <c:v>88671</c:v>
                </c:pt>
                <c:pt idx="4969">
                  <c:v>88673</c:v>
                </c:pt>
                <c:pt idx="4970">
                  <c:v>88682</c:v>
                </c:pt>
                <c:pt idx="4971">
                  <c:v>88687</c:v>
                </c:pt>
                <c:pt idx="4972">
                  <c:v>88689</c:v>
                </c:pt>
                <c:pt idx="4973">
                  <c:v>88716</c:v>
                </c:pt>
                <c:pt idx="4974">
                  <c:v>88735</c:v>
                </c:pt>
                <c:pt idx="4975">
                  <c:v>88743</c:v>
                </c:pt>
                <c:pt idx="4976">
                  <c:v>88749</c:v>
                </c:pt>
                <c:pt idx="4977">
                  <c:v>88752</c:v>
                </c:pt>
                <c:pt idx="4978">
                  <c:v>88756</c:v>
                </c:pt>
                <c:pt idx="4979">
                  <c:v>88764</c:v>
                </c:pt>
                <c:pt idx="4980">
                  <c:v>88765</c:v>
                </c:pt>
                <c:pt idx="4981">
                  <c:v>88767</c:v>
                </c:pt>
                <c:pt idx="4982">
                  <c:v>88782</c:v>
                </c:pt>
                <c:pt idx="4983">
                  <c:v>88789</c:v>
                </c:pt>
                <c:pt idx="4984">
                  <c:v>88812</c:v>
                </c:pt>
                <c:pt idx="4985">
                  <c:v>88819</c:v>
                </c:pt>
                <c:pt idx="4986">
                  <c:v>88826</c:v>
                </c:pt>
                <c:pt idx="4987">
                  <c:v>88828</c:v>
                </c:pt>
                <c:pt idx="4988">
                  <c:v>88831</c:v>
                </c:pt>
                <c:pt idx="4989">
                  <c:v>88844</c:v>
                </c:pt>
                <c:pt idx="4990">
                  <c:v>88847</c:v>
                </c:pt>
                <c:pt idx="4991">
                  <c:v>88861</c:v>
                </c:pt>
                <c:pt idx="4992">
                  <c:v>88872</c:v>
                </c:pt>
                <c:pt idx="4993">
                  <c:v>88890</c:v>
                </c:pt>
                <c:pt idx="4994">
                  <c:v>88904</c:v>
                </c:pt>
                <c:pt idx="4995">
                  <c:v>88905</c:v>
                </c:pt>
                <c:pt idx="4996">
                  <c:v>88922</c:v>
                </c:pt>
                <c:pt idx="4997">
                  <c:v>88923</c:v>
                </c:pt>
                <c:pt idx="4998">
                  <c:v>88931</c:v>
                </c:pt>
                <c:pt idx="4999">
                  <c:v>88935</c:v>
                </c:pt>
                <c:pt idx="5000">
                  <c:v>88937</c:v>
                </c:pt>
                <c:pt idx="5001">
                  <c:v>88962</c:v>
                </c:pt>
                <c:pt idx="5002">
                  <c:v>88977</c:v>
                </c:pt>
                <c:pt idx="5003">
                  <c:v>88983</c:v>
                </c:pt>
                <c:pt idx="5004">
                  <c:v>88986</c:v>
                </c:pt>
                <c:pt idx="5005">
                  <c:v>89000</c:v>
                </c:pt>
                <c:pt idx="5006">
                  <c:v>89005</c:v>
                </c:pt>
                <c:pt idx="5007">
                  <c:v>89007</c:v>
                </c:pt>
                <c:pt idx="5008">
                  <c:v>89008</c:v>
                </c:pt>
                <c:pt idx="5009">
                  <c:v>89012</c:v>
                </c:pt>
                <c:pt idx="5010">
                  <c:v>89015</c:v>
                </c:pt>
                <c:pt idx="5011">
                  <c:v>89035</c:v>
                </c:pt>
                <c:pt idx="5012">
                  <c:v>89052</c:v>
                </c:pt>
                <c:pt idx="5013">
                  <c:v>89062</c:v>
                </c:pt>
                <c:pt idx="5014">
                  <c:v>89078</c:v>
                </c:pt>
                <c:pt idx="5015">
                  <c:v>89082</c:v>
                </c:pt>
                <c:pt idx="5016">
                  <c:v>89090</c:v>
                </c:pt>
                <c:pt idx="5017">
                  <c:v>89095</c:v>
                </c:pt>
                <c:pt idx="5018">
                  <c:v>89096</c:v>
                </c:pt>
                <c:pt idx="5019">
                  <c:v>89109</c:v>
                </c:pt>
                <c:pt idx="5020">
                  <c:v>89122</c:v>
                </c:pt>
                <c:pt idx="5021">
                  <c:v>89129</c:v>
                </c:pt>
                <c:pt idx="5022">
                  <c:v>89136</c:v>
                </c:pt>
                <c:pt idx="5023">
                  <c:v>89144</c:v>
                </c:pt>
                <c:pt idx="5024">
                  <c:v>89154</c:v>
                </c:pt>
                <c:pt idx="5025">
                  <c:v>89157</c:v>
                </c:pt>
                <c:pt idx="5026">
                  <c:v>89172</c:v>
                </c:pt>
                <c:pt idx="5027">
                  <c:v>89182</c:v>
                </c:pt>
                <c:pt idx="5028">
                  <c:v>89198</c:v>
                </c:pt>
                <c:pt idx="5029">
                  <c:v>89203</c:v>
                </c:pt>
                <c:pt idx="5030">
                  <c:v>89209</c:v>
                </c:pt>
                <c:pt idx="5031">
                  <c:v>89224</c:v>
                </c:pt>
                <c:pt idx="5032">
                  <c:v>89227</c:v>
                </c:pt>
                <c:pt idx="5033">
                  <c:v>89235</c:v>
                </c:pt>
                <c:pt idx="5034">
                  <c:v>89247</c:v>
                </c:pt>
                <c:pt idx="5035">
                  <c:v>89251</c:v>
                </c:pt>
                <c:pt idx="5036">
                  <c:v>89257</c:v>
                </c:pt>
                <c:pt idx="5037">
                  <c:v>89271</c:v>
                </c:pt>
                <c:pt idx="5038">
                  <c:v>89280</c:v>
                </c:pt>
                <c:pt idx="5039">
                  <c:v>89287</c:v>
                </c:pt>
                <c:pt idx="5040">
                  <c:v>89300</c:v>
                </c:pt>
                <c:pt idx="5041">
                  <c:v>89312</c:v>
                </c:pt>
                <c:pt idx="5042">
                  <c:v>89314</c:v>
                </c:pt>
                <c:pt idx="5043">
                  <c:v>89328</c:v>
                </c:pt>
                <c:pt idx="5044">
                  <c:v>89337</c:v>
                </c:pt>
                <c:pt idx="5045">
                  <c:v>89353</c:v>
                </c:pt>
                <c:pt idx="5046">
                  <c:v>89371</c:v>
                </c:pt>
                <c:pt idx="5047">
                  <c:v>89372</c:v>
                </c:pt>
                <c:pt idx="5048">
                  <c:v>89377</c:v>
                </c:pt>
                <c:pt idx="5049">
                  <c:v>89390</c:v>
                </c:pt>
                <c:pt idx="5050">
                  <c:v>89392</c:v>
                </c:pt>
                <c:pt idx="5051">
                  <c:v>89406</c:v>
                </c:pt>
                <c:pt idx="5052">
                  <c:v>89419</c:v>
                </c:pt>
                <c:pt idx="5053">
                  <c:v>89427</c:v>
                </c:pt>
                <c:pt idx="5054">
                  <c:v>89446</c:v>
                </c:pt>
                <c:pt idx="5055">
                  <c:v>89453</c:v>
                </c:pt>
                <c:pt idx="5056">
                  <c:v>89463</c:v>
                </c:pt>
                <c:pt idx="5057">
                  <c:v>89469</c:v>
                </c:pt>
                <c:pt idx="5058">
                  <c:v>89470</c:v>
                </c:pt>
                <c:pt idx="5059">
                  <c:v>89480</c:v>
                </c:pt>
                <c:pt idx="5060">
                  <c:v>89493</c:v>
                </c:pt>
                <c:pt idx="5061">
                  <c:v>89502</c:v>
                </c:pt>
                <c:pt idx="5062">
                  <c:v>89503</c:v>
                </c:pt>
                <c:pt idx="5063">
                  <c:v>89522</c:v>
                </c:pt>
                <c:pt idx="5064">
                  <c:v>89530</c:v>
                </c:pt>
                <c:pt idx="5065">
                  <c:v>89548</c:v>
                </c:pt>
                <c:pt idx="5066">
                  <c:v>89556</c:v>
                </c:pt>
                <c:pt idx="5067">
                  <c:v>89568</c:v>
                </c:pt>
                <c:pt idx="5068">
                  <c:v>89576</c:v>
                </c:pt>
                <c:pt idx="5069">
                  <c:v>89577</c:v>
                </c:pt>
                <c:pt idx="5070">
                  <c:v>89578</c:v>
                </c:pt>
                <c:pt idx="5071">
                  <c:v>89583</c:v>
                </c:pt>
                <c:pt idx="5072">
                  <c:v>89595</c:v>
                </c:pt>
                <c:pt idx="5073">
                  <c:v>89607</c:v>
                </c:pt>
                <c:pt idx="5074">
                  <c:v>89618</c:v>
                </c:pt>
                <c:pt idx="5075">
                  <c:v>89624</c:v>
                </c:pt>
                <c:pt idx="5076">
                  <c:v>89629</c:v>
                </c:pt>
                <c:pt idx="5077">
                  <c:v>89640</c:v>
                </c:pt>
                <c:pt idx="5078">
                  <c:v>89651</c:v>
                </c:pt>
                <c:pt idx="5079">
                  <c:v>89664</c:v>
                </c:pt>
                <c:pt idx="5080">
                  <c:v>89670</c:v>
                </c:pt>
                <c:pt idx="5081">
                  <c:v>89684</c:v>
                </c:pt>
                <c:pt idx="5082">
                  <c:v>89700</c:v>
                </c:pt>
                <c:pt idx="5083">
                  <c:v>89707</c:v>
                </c:pt>
                <c:pt idx="5084">
                  <c:v>89712</c:v>
                </c:pt>
                <c:pt idx="5085">
                  <c:v>89715</c:v>
                </c:pt>
                <c:pt idx="5086">
                  <c:v>89725</c:v>
                </c:pt>
                <c:pt idx="5087">
                  <c:v>89729</c:v>
                </c:pt>
                <c:pt idx="5088">
                  <c:v>89741</c:v>
                </c:pt>
                <c:pt idx="5089">
                  <c:v>89742</c:v>
                </c:pt>
                <c:pt idx="5090">
                  <c:v>89745</c:v>
                </c:pt>
                <c:pt idx="5091">
                  <c:v>89760</c:v>
                </c:pt>
                <c:pt idx="5092">
                  <c:v>89779</c:v>
                </c:pt>
                <c:pt idx="5093">
                  <c:v>89784</c:v>
                </c:pt>
                <c:pt idx="5094">
                  <c:v>89785</c:v>
                </c:pt>
                <c:pt idx="5095">
                  <c:v>89800</c:v>
                </c:pt>
                <c:pt idx="5096">
                  <c:v>89805</c:v>
                </c:pt>
                <c:pt idx="5097">
                  <c:v>89814</c:v>
                </c:pt>
                <c:pt idx="5098">
                  <c:v>89833</c:v>
                </c:pt>
                <c:pt idx="5099">
                  <c:v>89837</c:v>
                </c:pt>
                <c:pt idx="5100">
                  <c:v>89855</c:v>
                </c:pt>
                <c:pt idx="5101">
                  <c:v>89857</c:v>
                </c:pt>
                <c:pt idx="5102">
                  <c:v>89868</c:v>
                </c:pt>
                <c:pt idx="5103">
                  <c:v>89871</c:v>
                </c:pt>
                <c:pt idx="5104">
                  <c:v>89875</c:v>
                </c:pt>
                <c:pt idx="5105">
                  <c:v>89881</c:v>
                </c:pt>
                <c:pt idx="5106">
                  <c:v>89890</c:v>
                </c:pt>
                <c:pt idx="5107">
                  <c:v>89892</c:v>
                </c:pt>
                <c:pt idx="5108">
                  <c:v>89913</c:v>
                </c:pt>
                <c:pt idx="5109">
                  <c:v>89915</c:v>
                </c:pt>
                <c:pt idx="5110">
                  <c:v>89934</c:v>
                </c:pt>
                <c:pt idx="5111">
                  <c:v>89935</c:v>
                </c:pt>
                <c:pt idx="5112">
                  <c:v>89949</c:v>
                </c:pt>
                <c:pt idx="5113">
                  <c:v>89955</c:v>
                </c:pt>
                <c:pt idx="5114">
                  <c:v>89960</c:v>
                </c:pt>
                <c:pt idx="5115">
                  <c:v>89967</c:v>
                </c:pt>
                <c:pt idx="5116">
                  <c:v>89989</c:v>
                </c:pt>
                <c:pt idx="5117">
                  <c:v>90006</c:v>
                </c:pt>
                <c:pt idx="5118">
                  <c:v>90007</c:v>
                </c:pt>
                <c:pt idx="5119">
                  <c:v>90011</c:v>
                </c:pt>
                <c:pt idx="5120">
                  <c:v>90022</c:v>
                </c:pt>
                <c:pt idx="5121">
                  <c:v>90029</c:v>
                </c:pt>
                <c:pt idx="5122">
                  <c:v>90040</c:v>
                </c:pt>
                <c:pt idx="5123">
                  <c:v>90047</c:v>
                </c:pt>
                <c:pt idx="5124">
                  <c:v>90054</c:v>
                </c:pt>
                <c:pt idx="5125">
                  <c:v>90068</c:v>
                </c:pt>
                <c:pt idx="5126">
                  <c:v>90083</c:v>
                </c:pt>
                <c:pt idx="5127">
                  <c:v>90094</c:v>
                </c:pt>
                <c:pt idx="5128">
                  <c:v>90101</c:v>
                </c:pt>
                <c:pt idx="5129">
                  <c:v>90111</c:v>
                </c:pt>
                <c:pt idx="5130">
                  <c:v>90112</c:v>
                </c:pt>
                <c:pt idx="5131">
                  <c:v>90114</c:v>
                </c:pt>
                <c:pt idx="5132">
                  <c:v>90115</c:v>
                </c:pt>
                <c:pt idx="5133">
                  <c:v>90127</c:v>
                </c:pt>
                <c:pt idx="5134">
                  <c:v>90131</c:v>
                </c:pt>
                <c:pt idx="5135">
                  <c:v>90152</c:v>
                </c:pt>
                <c:pt idx="5136">
                  <c:v>90154</c:v>
                </c:pt>
                <c:pt idx="5137">
                  <c:v>90169</c:v>
                </c:pt>
                <c:pt idx="5138">
                  <c:v>90178</c:v>
                </c:pt>
                <c:pt idx="5139">
                  <c:v>90187</c:v>
                </c:pt>
                <c:pt idx="5140">
                  <c:v>90188</c:v>
                </c:pt>
                <c:pt idx="5141">
                  <c:v>90202</c:v>
                </c:pt>
                <c:pt idx="5142">
                  <c:v>90205</c:v>
                </c:pt>
                <c:pt idx="5143">
                  <c:v>90230</c:v>
                </c:pt>
                <c:pt idx="5144">
                  <c:v>90233</c:v>
                </c:pt>
                <c:pt idx="5145">
                  <c:v>90248</c:v>
                </c:pt>
                <c:pt idx="5146">
                  <c:v>90253</c:v>
                </c:pt>
                <c:pt idx="5147">
                  <c:v>90257</c:v>
                </c:pt>
                <c:pt idx="5148">
                  <c:v>90261</c:v>
                </c:pt>
                <c:pt idx="5149">
                  <c:v>90267</c:v>
                </c:pt>
                <c:pt idx="5150">
                  <c:v>90274</c:v>
                </c:pt>
                <c:pt idx="5151">
                  <c:v>90278</c:v>
                </c:pt>
                <c:pt idx="5152">
                  <c:v>90283</c:v>
                </c:pt>
                <c:pt idx="5153">
                  <c:v>90309</c:v>
                </c:pt>
                <c:pt idx="5154">
                  <c:v>90324</c:v>
                </c:pt>
                <c:pt idx="5155">
                  <c:v>90328</c:v>
                </c:pt>
                <c:pt idx="5156">
                  <c:v>90330</c:v>
                </c:pt>
                <c:pt idx="5157">
                  <c:v>90334</c:v>
                </c:pt>
                <c:pt idx="5158">
                  <c:v>90355</c:v>
                </c:pt>
                <c:pt idx="5159">
                  <c:v>90359</c:v>
                </c:pt>
                <c:pt idx="5160">
                  <c:v>90362</c:v>
                </c:pt>
                <c:pt idx="5161">
                  <c:v>90366</c:v>
                </c:pt>
                <c:pt idx="5162">
                  <c:v>90376</c:v>
                </c:pt>
                <c:pt idx="5163">
                  <c:v>90389</c:v>
                </c:pt>
                <c:pt idx="5164">
                  <c:v>90400</c:v>
                </c:pt>
                <c:pt idx="5165">
                  <c:v>90402</c:v>
                </c:pt>
                <c:pt idx="5166">
                  <c:v>90406</c:v>
                </c:pt>
                <c:pt idx="5167">
                  <c:v>90430</c:v>
                </c:pt>
                <c:pt idx="5168">
                  <c:v>90434</c:v>
                </c:pt>
                <c:pt idx="5169">
                  <c:v>90455</c:v>
                </c:pt>
                <c:pt idx="5170">
                  <c:v>90465</c:v>
                </c:pt>
                <c:pt idx="5171">
                  <c:v>90477</c:v>
                </c:pt>
                <c:pt idx="5172">
                  <c:v>90479</c:v>
                </c:pt>
                <c:pt idx="5173">
                  <c:v>90480</c:v>
                </c:pt>
                <c:pt idx="5174">
                  <c:v>90481</c:v>
                </c:pt>
                <c:pt idx="5175">
                  <c:v>90506</c:v>
                </c:pt>
                <c:pt idx="5176">
                  <c:v>90508</c:v>
                </c:pt>
                <c:pt idx="5177">
                  <c:v>90513</c:v>
                </c:pt>
                <c:pt idx="5178">
                  <c:v>90537</c:v>
                </c:pt>
                <c:pt idx="5179">
                  <c:v>90544</c:v>
                </c:pt>
                <c:pt idx="5180">
                  <c:v>90553</c:v>
                </c:pt>
                <c:pt idx="5181">
                  <c:v>90556</c:v>
                </c:pt>
                <c:pt idx="5182">
                  <c:v>90565</c:v>
                </c:pt>
                <c:pt idx="5183">
                  <c:v>90580</c:v>
                </c:pt>
                <c:pt idx="5184">
                  <c:v>90586</c:v>
                </c:pt>
                <c:pt idx="5185">
                  <c:v>90612</c:v>
                </c:pt>
                <c:pt idx="5186">
                  <c:v>90620</c:v>
                </c:pt>
                <c:pt idx="5187">
                  <c:v>90622</c:v>
                </c:pt>
                <c:pt idx="5188">
                  <c:v>90626</c:v>
                </c:pt>
                <c:pt idx="5189">
                  <c:v>90632</c:v>
                </c:pt>
                <c:pt idx="5190">
                  <c:v>90637</c:v>
                </c:pt>
                <c:pt idx="5191">
                  <c:v>90641</c:v>
                </c:pt>
                <c:pt idx="5192">
                  <c:v>90654</c:v>
                </c:pt>
                <c:pt idx="5193">
                  <c:v>90663</c:v>
                </c:pt>
                <c:pt idx="5194">
                  <c:v>90695</c:v>
                </c:pt>
                <c:pt idx="5195">
                  <c:v>90698</c:v>
                </c:pt>
                <c:pt idx="5196">
                  <c:v>90700</c:v>
                </c:pt>
                <c:pt idx="5197">
                  <c:v>90701</c:v>
                </c:pt>
                <c:pt idx="5198">
                  <c:v>90705</c:v>
                </c:pt>
                <c:pt idx="5199">
                  <c:v>90714</c:v>
                </c:pt>
                <c:pt idx="5200">
                  <c:v>90717</c:v>
                </c:pt>
                <c:pt idx="5201">
                  <c:v>90729</c:v>
                </c:pt>
                <c:pt idx="5202">
                  <c:v>90735</c:v>
                </c:pt>
                <c:pt idx="5203">
                  <c:v>90759</c:v>
                </c:pt>
                <c:pt idx="5204">
                  <c:v>90769</c:v>
                </c:pt>
                <c:pt idx="5205">
                  <c:v>90774</c:v>
                </c:pt>
                <c:pt idx="5206">
                  <c:v>90777</c:v>
                </c:pt>
                <c:pt idx="5207">
                  <c:v>90778</c:v>
                </c:pt>
                <c:pt idx="5208">
                  <c:v>90794</c:v>
                </c:pt>
                <c:pt idx="5209">
                  <c:v>90800</c:v>
                </c:pt>
                <c:pt idx="5210">
                  <c:v>90814</c:v>
                </c:pt>
                <c:pt idx="5211">
                  <c:v>90837</c:v>
                </c:pt>
                <c:pt idx="5212">
                  <c:v>90845</c:v>
                </c:pt>
                <c:pt idx="5213">
                  <c:v>90847</c:v>
                </c:pt>
                <c:pt idx="5214">
                  <c:v>90855</c:v>
                </c:pt>
                <c:pt idx="5215">
                  <c:v>90871</c:v>
                </c:pt>
                <c:pt idx="5216">
                  <c:v>90874</c:v>
                </c:pt>
                <c:pt idx="5217">
                  <c:v>90903</c:v>
                </c:pt>
                <c:pt idx="5218">
                  <c:v>90910</c:v>
                </c:pt>
                <c:pt idx="5219">
                  <c:v>90920</c:v>
                </c:pt>
                <c:pt idx="5220">
                  <c:v>90921</c:v>
                </c:pt>
                <c:pt idx="5221">
                  <c:v>90929</c:v>
                </c:pt>
                <c:pt idx="5222">
                  <c:v>90931</c:v>
                </c:pt>
                <c:pt idx="5223">
                  <c:v>90933</c:v>
                </c:pt>
                <c:pt idx="5224">
                  <c:v>90943</c:v>
                </c:pt>
                <c:pt idx="5225">
                  <c:v>90948</c:v>
                </c:pt>
                <c:pt idx="5226">
                  <c:v>90950</c:v>
                </c:pt>
                <c:pt idx="5227">
                  <c:v>90995</c:v>
                </c:pt>
                <c:pt idx="5228">
                  <c:v>91001</c:v>
                </c:pt>
                <c:pt idx="5229">
                  <c:v>91004</c:v>
                </c:pt>
                <c:pt idx="5230">
                  <c:v>91005</c:v>
                </c:pt>
                <c:pt idx="5231">
                  <c:v>91010</c:v>
                </c:pt>
                <c:pt idx="5232">
                  <c:v>91012</c:v>
                </c:pt>
                <c:pt idx="5233">
                  <c:v>91022</c:v>
                </c:pt>
                <c:pt idx="5234">
                  <c:v>91028</c:v>
                </c:pt>
                <c:pt idx="5235">
                  <c:v>91047</c:v>
                </c:pt>
                <c:pt idx="5236">
                  <c:v>91069</c:v>
                </c:pt>
                <c:pt idx="5237">
                  <c:v>91078</c:v>
                </c:pt>
                <c:pt idx="5238">
                  <c:v>91082</c:v>
                </c:pt>
                <c:pt idx="5239">
                  <c:v>91088</c:v>
                </c:pt>
                <c:pt idx="5240">
                  <c:v>91091</c:v>
                </c:pt>
                <c:pt idx="5241">
                  <c:v>91105</c:v>
                </c:pt>
                <c:pt idx="5242">
                  <c:v>91119</c:v>
                </c:pt>
                <c:pt idx="5243">
                  <c:v>91131</c:v>
                </c:pt>
                <c:pt idx="5244">
                  <c:v>91144</c:v>
                </c:pt>
                <c:pt idx="5245">
                  <c:v>91153</c:v>
                </c:pt>
                <c:pt idx="5246">
                  <c:v>91159</c:v>
                </c:pt>
                <c:pt idx="5247">
                  <c:v>91166</c:v>
                </c:pt>
                <c:pt idx="5248">
                  <c:v>91180</c:v>
                </c:pt>
                <c:pt idx="5249">
                  <c:v>91182</c:v>
                </c:pt>
                <c:pt idx="5250">
                  <c:v>91192</c:v>
                </c:pt>
                <c:pt idx="5251">
                  <c:v>91193</c:v>
                </c:pt>
                <c:pt idx="5252">
                  <c:v>91201</c:v>
                </c:pt>
                <c:pt idx="5253">
                  <c:v>91219</c:v>
                </c:pt>
                <c:pt idx="5254">
                  <c:v>91228</c:v>
                </c:pt>
                <c:pt idx="5255">
                  <c:v>91232</c:v>
                </c:pt>
                <c:pt idx="5256">
                  <c:v>91242</c:v>
                </c:pt>
                <c:pt idx="5257">
                  <c:v>91258</c:v>
                </c:pt>
                <c:pt idx="5258">
                  <c:v>91267</c:v>
                </c:pt>
                <c:pt idx="5259">
                  <c:v>91271</c:v>
                </c:pt>
                <c:pt idx="5260">
                  <c:v>91278</c:v>
                </c:pt>
                <c:pt idx="5261">
                  <c:v>91295</c:v>
                </c:pt>
                <c:pt idx="5262">
                  <c:v>91298</c:v>
                </c:pt>
                <c:pt idx="5263">
                  <c:v>91303</c:v>
                </c:pt>
                <c:pt idx="5264">
                  <c:v>91319</c:v>
                </c:pt>
                <c:pt idx="5265">
                  <c:v>91320</c:v>
                </c:pt>
                <c:pt idx="5266">
                  <c:v>91334</c:v>
                </c:pt>
                <c:pt idx="5267">
                  <c:v>91341</c:v>
                </c:pt>
                <c:pt idx="5268">
                  <c:v>91371</c:v>
                </c:pt>
                <c:pt idx="5269">
                  <c:v>91379</c:v>
                </c:pt>
                <c:pt idx="5270">
                  <c:v>91381</c:v>
                </c:pt>
                <c:pt idx="5271">
                  <c:v>91383</c:v>
                </c:pt>
                <c:pt idx="5272">
                  <c:v>91396</c:v>
                </c:pt>
                <c:pt idx="5273">
                  <c:v>91400</c:v>
                </c:pt>
                <c:pt idx="5274">
                  <c:v>91410</c:v>
                </c:pt>
                <c:pt idx="5275">
                  <c:v>91414</c:v>
                </c:pt>
                <c:pt idx="5276">
                  <c:v>91418</c:v>
                </c:pt>
                <c:pt idx="5277">
                  <c:v>91452</c:v>
                </c:pt>
                <c:pt idx="5278">
                  <c:v>91454</c:v>
                </c:pt>
                <c:pt idx="5279">
                  <c:v>91455</c:v>
                </c:pt>
                <c:pt idx="5280">
                  <c:v>91469</c:v>
                </c:pt>
                <c:pt idx="5281">
                  <c:v>91473</c:v>
                </c:pt>
                <c:pt idx="5282">
                  <c:v>91477</c:v>
                </c:pt>
                <c:pt idx="5283">
                  <c:v>91478</c:v>
                </c:pt>
                <c:pt idx="5284">
                  <c:v>91489</c:v>
                </c:pt>
                <c:pt idx="5285">
                  <c:v>91490</c:v>
                </c:pt>
                <c:pt idx="5286">
                  <c:v>91497</c:v>
                </c:pt>
                <c:pt idx="5287">
                  <c:v>91525</c:v>
                </c:pt>
                <c:pt idx="5288">
                  <c:v>91527</c:v>
                </c:pt>
                <c:pt idx="5289">
                  <c:v>91551</c:v>
                </c:pt>
                <c:pt idx="5290">
                  <c:v>91563</c:v>
                </c:pt>
                <c:pt idx="5291">
                  <c:v>91566</c:v>
                </c:pt>
                <c:pt idx="5292">
                  <c:v>91567</c:v>
                </c:pt>
                <c:pt idx="5293">
                  <c:v>91569</c:v>
                </c:pt>
                <c:pt idx="5294">
                  <c:v>91602</c:v>
                </c:pt>
                <c:pt idx="5295">
                  <c:v>91606</c:v>
                </c:pt>
                <c:pt idx="5296">
                  <c:v>91612</c:v>
                </c:pt>
                <c:pt idx="5297">
                  <c:v>91619</c:v>
                </c:pt>
                <c:pt idx="5298">
                  <c:v>91632</c:v>
                </c:pt>
                <c:pt idx="5299">
                  <c:v>91636</c:v>
                </c:pt>
                <c:pt idx="5300">
                  <c:v>91637</c:v>
                </c:pt>
                <c:pt idx="5301">
                  <c:v>91642</c:v>
                </c:pt>
                <c:pt idx="5302">
                  <c:v>91647</c:v>
                </c:pt>
                <c:pt idx="5303">
                  <c:v>91653</c:v>
                </c:pt>
                <c:pt idx="5304">
                  <c:v>91674</c:v>
                </c:pt>
                <c:pt idx="5305">
                  <c:v>91681</c:v>
                </c:pt>
                <c:pt idx="5306">
                  <c:v>91691</c:v>
                </c:pt>
                <c:pt idx="5307">
                  <c:v>91697</c:v>
                </c:pt>
                <c:pt idx="5308">
                  <c:v>91712</c:v>
                </c:pt>
                <c:pt idx="5309">
                  <c:v>91718</c:v>
                </c:pt>
                <c:pt idx="5310">
                  <c:v>91723</c:v>
                </c:pt>
                <c:pt idx="5311">
                  <c:v>91742</c:v>
                </c:pt>
                <c:pt idx="5312">
                  <c:v>91746</c:v>
                </c:pt>
                <c:pt idx="5313">
                  <c:v>91747</c:v>
                </c:pt>
                <c:pt idx="5314">
                  <c:v>91758</c:v>
                </c:pt>
                <c:pt idx="5315">
                  <c:v>91763</c:v>
                </c:pt>
                <c:pt idx="5316">
                  <c:v>91773</c:v>
                </c:pt>
                <c:pt idx="5317">
                  <c:v>91781</c:v>
                </c:pt>
                <c:pt idx="5318">
                  <c:v>91785</c:v>
                </c:pt>
                <c:pt idx="5319">
                  <c:v>91795</c:v>
                </c:pt>
                <c:pt idx="5320">
                  <c:v>91799</c:v>
                </c:pt>
                <c:pt idx="5321">
                  <c:v>91816</c:v>
                </c:pt>
                <c:pt idx="5322">
                  <c:v>91819</c:v>
                </c:pt>
                <c:pt idx="5323">
                  <c:v>91829</c:v>
                </c:pt>
                <c:pt idx="5324">
                  <c:v>91834</c:v>
                </c:pt>
                <c:pt idx="5325">
                  <c:v>91840</c:v>
                </c:pt>
                <c:pt idx="5326">
                  <c:v>91850</c:v>
                </c:pt>
                <c:pt idx="5327">
                  <c:v>91859</c:v>
                </c:pt>
                <c:pt idx="5328">
                  <c:v>91874</c:v>
                </c:pt>
                <c:pt idx="5329">
                  <c:v>91875</c:v>
                </c:pt>
                <c:pt idx="5330">
                  <c:v>91888</c:v>
                </c:pt>
                <c:pt idx="5331">
                  <c:v>91893</c:v>
                </c:pt>
                <c:pt idx="5332">
                  <c:v>91909</c:v>
                </c:pt>
                <c:pt idx="5333">
                  <c:v>91913</c:v>
                </c:pt>
                <c:pt idx="5334">
                  <c:v>91915</c:v>
                </c:pt>
                <c:pt idx="5335">
                  <c:v>91925</c:v>
                </c:pt>
                <c:pt idx="5336">
                  <c:v>91931</c:v>
                </c:pt>
                <c:pt idx="5337">
                  <c:v>91932</c:v>
                </c:pt>
                <c:pt idx="5338">
                  <c:v>91949</c:v>
                </c:pt>
                <c:pt idx="5339">
                  <c:v>91956</c:v>
                </c:pt>
                <c:pt idx="5340">
                  <c:v>91960</c:v>
                </c:pt>
                <c:pt idx="5341">
                  <c:v>91978</c:v>
                </c:pt>
                <c:pt idx="5342">
                  <c:v>91983</c:v>
                </c:pt>
                <c:pt idx="5343">
                  <c:v>91988</c:v>
                </c:pt>
                <c:pt idx="5344">
                  <c:v>91991</c:v>
                </c:pt>
                <c:pt idx="5345">
                  <c:v>91997</c:v>
                </c:pt>
                <c:pt idx="5346">
                  <c:v>92006</c:v>
                </c:pt>
                <c:pt idx="5347">
                  <c:v>92013</c:v>
                </c:pt>
                <c:pt idx="5348">
                  <c:v>92025</c:v>
                </c:pt>
                <c:pt idx="5349">
                  <c:v>92034</c:v>
                </c:pt>
                <c:pt idx="5350">
                  <c:v>92055</c:v>
                </c:pt>
                <c:pt idx="5351">
                  <c:v>92058</c:v>
                </c:pt>
                <c:pt idx="5352">
                  <c:v>92060</c:v>
                </c:pt>
                <c:pt idx="5353">
                  <c:v>92065</c:v>
                </c:pt>
                <c:pt idx="5354">
                  <c:v>92069</c:v>
                </c:pt>
                <c:pt idx="5355">
                  <c:v>92079</c:v>
                </c:pt>
                <c:pt idx="5356">
                  <c:v>92087</c:v>
                </c:pt>
                <c:pt idx="5357">
                  <c:v>92101</c:v>
                </c:pt>
                <c:pt idx="5358">
                  <c:v>92102</c:v>
                </c:pt>
                <c:pt idx="5359">
                  <c:v>92113</c:v>
                </c:pt>
                <c:pt idx="5360">
                  <c:v>92133</c:v>
                </c:pt>
                <c:pt idx="5361">
                  <c:v>92134</c:v>
                </c:pt>
                <c:pt idx="5362">
                  <c:v>92140</c:v>
                </c:pt>
                <c:pt idx="5363">
                  <c:v>92151</c:v>
                </c:pt>
                <c:pt idx="5364">
                  <c:v>92166</c:v>
                </c:pt>
                <c:pt idx="5365">
                  <c:v>92168</c:v>
                </c:pt>
                <c:pt idx="5366">
                  <c:v>92176</c:v>
                </c:pt>
                <c:pt idx="5367">
                  <c:v>92189</c:v>
                </c:pt>
                <c:pt idx="5368">
                  <c:v>92195</c:v>
                </c:pt>
                <c:pt idx="5369">
                  <c:v>92208</c:v>
                </c:pt>
                <c:pt idx="5370">
                  <c:v>92209</c:v>
                </c:pt>
                <c:pt idx="5371">
                  <c:v>92212</c:v>
                </c:pt>
                <c:pt idx="5372">
                  <c:v>92217</c:v>
                </c:pt>
                <c:pt idx="5373">
                  <c:v>92225</c:v>
                </c:pt>
                <c:pt idx="5374">
                  <c:v>92248</c:v>
                </c:pt>
                <c:pt idx="5375">
                  <c:v>92255</c:v>
                </c:pt>
                <c:pt idx="5376">
                  <c:v>92257</c:v>
                </c:pt>
                <c:pt idx="5377">
                  <c:v>92264</c:v>
                </c:pt>
                <c:pt idx="5378">
                  <c:v>92269</c:v>
                </c:pt>
                <c:pt idx="5379">
                  <c:v>92283</c:v>
                </c:pt>
                <c:pt idx="5380">
                  <c:v>92293</c:v>
                </c:pt>
                <c:pt idx="5381">
                  <c:v>92298</c:v>
                </c:pt>
                <c:pt idx="5382">
                  <c:v>92314</c:v>
                </c:pt>
                <c:pt idx="5383">
                  <c:v>92332</c:v>
                </c:pt>
                <c:pt idx="5384">
                  <c:v>92343</c:v>
                </c:pt>
                <c:pt idx="5385">
                  <c:v>92354</c:v>
                </c:pt>
                <c:pt idx="5386">
                  <c:v>92356</c:v>
                </c:pt>
                <c:pt idx="5387">
                  <c:v>92362</c:v>
                </c:pt>
                <c:pt idx="5388">
                  <c:v>92368</c:v>
                </c:pt>
                <c:pt idx="5389">
                  <c:v>92372</c:v>
                </c:pt>
                <c:pt idx="5390">
                  <c:v>92387</c:v>
                </c:pt>
                <c:pt idx="5391">
                  <c:v>92391</c:v>
                </c:pt>
                <c:pt idx="5392">
                  <c:v>92408</c:v>
                </c:pt>
                <c:pt idx="5393">
                  <c:v>92421</c:v>
                </c:pt>
                <c:pt idx="5394">
                  <c:v>92425</c:v>
                </c:pt>
                <c:pt idx="5395">
                  <c:v>92431</c:v>
                </c:pt>
                <c:pt idx="5396">
                  <c:v>92445</c:v>
                </c:pt>
                <c:pt idx="5397">
                  <c:v>92446</c:v>
                </c:pt>
                <c:pt idx="5398">
                  <c:v>92462</c:v>
                </c:pt>
                <c:pt idx="5399">
                  <c:v>92465</c:v>
                </c:pt>
                <c:pt idx="5400">
                  <c:v>92471</c:v>
                </c:pt>
                <c:pt idx="5401">
                  <c:v>92484</c:v>
                </c:pt>
                <c:pt idx="5402">
                  <c:v>92485</c:v>
                </c:pt>
                <c:pt idx="5403">
                  <c:v>92496</c:v>
                </c:pt>
                <c:pt idx="5404">
                  <c:v>92500</c:v>
                </c:pt>
                <c:pt idx="5405">
                  <c:v>92503</c:v>
                </c:pt>
                <c:pt idx="5406">
                  <c:v>92519</c:v>
                </c:pt>
                <c:pt idx="5407">
                  <c:v>92528</c:v>
                </c:pt>
                <c:pt idx="5408">
                  <c:v>92537</c:v>
                </c:pt>
                <c:pt idx="5409">
                  <c:v>92561</c:v>
                </c:pt>
                <c:pt idx="5410">
                  <c:v>92571</c:v>
                </c:pt>
                <c:pt idx="5411">
                  <c:v>92572</c:v>
                </c:pt>
                <c:pt idx="5412">
                  <c:v>92573</c:v>
                </c:pt>
                <c:pt idx="5413">
                  <c:v>92575</c:v>
                </c:pt>
                <c:pt idx="5414">
                  <c:v>92576</c:v>
                </c:pt>
                <c:pt idx="5415">
                  <c:v>92591</c:v>
                </c:pt>
                <c:pt idx="5416">
                  <c:v>92600</c:v>
                </c:pt>
                <c:pt idx="5417">
                  <c:v>92605</c:v>
                </c:pt>
                <c:pt idx="5418">
                  <c:v>92609</c:v>
                </c:pt>
                <c:pt idx="5419">
                  <c:v>92637</c:v>
                </c:pt>
                <c:pt idx="5420">
                  <c:v>92646</c:v>
                </c:pt>
                <c:pt idx="5421">
                  <c:v>92647</c:v>
                </c:pt>
                <c:pt idx="5422">
                  <c:v>92649</c:v>
                </c:pt>
                <c:pt idx="5423">
                  <c:v>92656</c:v>
                </c:pt>
                <c:pt idx="5424">
                  <c:v>92667</c:v>
                </c:pt>
                <c:pt idx="5425">
                  <c:v>92684</c:v>
                </c:pt>
                <c:pt idx="5426">
                  <c:v>92692</c:v>
                </c:pt>
                <c:pt idx="5427">
                  <c:v>92695</c:v>
                </c:pt>
                <c:pt idx="5428">
                  <c:v>92711</c:v>
                </c:pt>
                <c:pt idx="5429">
                  <c:v>92716</c:v>
                </c:pt>
                <c:pt idx="5430">
                  <c:v>92718</c:v>
                </c:pt>
                <c:pt idx="5431">
                  <c:v>92726</c:v>
                </c:pt>
                <c:pt idx="5432">
                  <c:v>92729</c:v>
                </c:pt>
                <c:pt idx="5433">
                  <c:v>92732</c:v>
                </c:pt>
                <c:pt idx="5434">
                  <c:v>92738</c:v>
                </c:pt>
                <c:pt idx="5435">
                  <c:v>92774</c:v>
                </c:pt>
                <c:pt idx="5436">
                  <c:v>92790</c:v>
                </c:pt>
                <c:pt idx="5437">
                  <c:v>92794</c:v>
                </c:pt>
                <c:pt idx="5438">
                  <c:v>92801</c:v>
                </c:pt>
                <c:pt idx="5439">
                  <c:v>92805</c:v>
                </c:pt>
                <c:pt idx="5440">
                  <c:v>92810</c:v>
                </c:pt>
                <c:pt idx="5441">
                  <c:v>92811</c:v>
                </c:pt>
                <c:pt idx="5442">
                  <c:v>92814</c:v>
                </c:pt>
                <c:pt idx="5443">
                  <c:v>92816</c:v>
                </c:pt>
                <c:pt idx="5444">
                  <c:v>92820</c:v>
                </c:pt>
                <c:pt idx="5445">
                  <c:v>92853</c:v>
                </c:pt>
                <c:pt idx="5446">
                  <c:v>92864</c:v>
                </c:pt>
                <c:pt idx="5447">
                  <c:v>92870</c:v>
                </c:pt>
                <c:pt idx="5448">
                  <c:v>92879</c:v>
                </c:pt>
                <c:pt idx="5449">
                  <c:v>92884</c:v>
                </c:pt>
                <c:pt idx="5450">
                  <c:v>92886</c:v>
                </c:pt>
                <c:pt idx="5451">
                  <c:v>92889</c:v>
                </c:pt>
                <c:pt idx="5452">
                  <c:v>92890</c:v>
                </c:pt>
                <c:pt idx="5453">
                  <c:v>92923</c:v>
                </c:pt>
                <c:pt idx="5454">
                  <c:v>92934</c:v>
                </c:pt>
                <c:pt idx="5455">
                  <c:v>92935</c:v>
                </c:pt>
                <c:pt idx="5456">
                  <c:v>92947</c:v>
                </c:pt>
                <c:pt idx="5457">
                  <c:v>92952</c:v>
                </c:pt>
                <c:pt idx="5458">
                  <c:v>92958</c:v>
                </c:pt>
                <c:pt idx="5459">
                  <c:v>92959</c:v>
                </c:pt>
                <c:pt idx="5460">
                  <c:v>92961</c:v>
                </c:pt>
                <c:pt idx="5461">
                  <c:v>92962</c:v>
                </c:pt>
                <c:pt idx="5462">
                  <c:v>92968</c:v>
                </c:pt>
                <c:pt idx="5463">
                  <c:v>93007</c:v>
                </c:pt>
                <c:pt idx="5464">
                  <c:v>93018</c:v>
                </c:pt>
                <c:pt idx="5465">
                  <c:v>93024</c:v>
                </c:pt>
                <c:pt idx="5466">
                  <c:v>93026</c:v>
                </c:pt>
                <c:pt idx="5467">
                  <c:v>93027</c:v>
                </c:pt>
                <c:pt idx="5468">
                  <c:v>93033</c:v>
                </c:pt>
                <c:pt idx="5469">
                  <c:v>93035</c:v>
                </c:pt>
                <c:pt idx="5470">
                  <c:v>93040</c:v>
                </c:pt>
                <c:pt idx="5471">
                  <c:v>93042</c:v>
                </c:pt>
                <c:pt idx="5472">
                  <c:v>93054</c:v>
                </c:pt>
                <c:pt idx="5473">
                  <c:v>93089</c:v>
                </c:pt>
                <c:pt idx="5474">
                  <c:v>93098</c:v>
                </c:pt>
                <c:pt idx="5475">
                  <c:v>93099</c:v>
                </c:pt>
                <c:pt idx="5476">
                  <c:v>93106</c:v>
                </c:pt>
                <c:pt idx="5477">
                  <c:v>93107</c:v>
                </c:pt>
                <c:pt idx="5478">
                  <c:v>93110</c:v>
                </c:pt>
                <c:pt idx="5479">
                  <c:v>93120</c:v>
                </c:pt>
                <c:pt idx="5480">
                  <c:v>93129</c:v>
                </c:pt>
                <c:pt idx="5481">
                  <c:v>93132</c:v>
                </c:pt>
                <c:pt idx="5482">
                  <c:v>93164</c:v>
                </c:pt>
                <c:pt idx="5483">
                  <c:v>93173</c:v>
                </c:pt>
                <c:pt idx="5484">
                  <c:v>93178</c:v>
                </c:pt>
                <c:pt idx="5485">
                  <c:v>93182</c:v>
                </c:pt>
                <c:pt idx="5486">
                  <c:v>93187</c:v>
                </c:pt>
                <c:pt idx="5487">
                  <c:v>93188</c:v>
                </c:pt>
                <c:pt idx="5488">
                  <c:v>93196</c:v>
                </c:pt>
                <c:pt idx="5489">
                  <c:v>93207</c:v>
                </c:pt>
                <c:pt idx="5490">
                  <c:v>93220</c:v>
                </c:pt>
                <c:pt idx="5491">
                  <c:v>93235</c:v>
                </c:pt>
                <c:pt idx="5492">
                  <c:v>93236</c:v>
                </c:pt>
                <c:pt idx="5493">
                  <c:v>93248</c:v>
                </c:pt>
                <c:pt idx="5494">
                  <c:v>93252</c:v>
                </c:pt>
                <c:pt idx="5495">
                  <c:v>93264</c:v>
                </c:pt>
                <c:pt idx="5496">
                  <c:v>93269</c:v>
                </c:pt>
                <c:pt idx="5497">
                  <c:v>93270</c:v>
                </c:pt>
                <c:pt idx="5498">
                  <c:v>93304</c:v>
                </c:pt>
                <c:pt idx="5499">
                  <c:v>93305</c:v>
                </c:pt>
                <c:pt idx="5500">
                  <c:v>93308</c:v>
                </c:pt>
                <c:pt idx="5501">
                  <c:v>93309</c:v>
                </c:pt>
                <c:pt idx="5502">
                  <c:v>93321</c:v>
                </c:pt>
                <c:pt idx="5503">
                  <c:v>93325</c:v>
                </c:pt>
                <c:pt idx="5504">
                  <c:v>93338</c:v>
                </c:pt>
                <c:pt idx="5505">
                  <c:v>93345</c:v>
                </c:pt>
                <c:pt idx="5506">
                  <c:v>93354</c:v>
                </c:pt>
                <c:pt idx="5507">
                  <c:v>93356</c:v>
                </c:pt>
                <c:pt idx="5508">
                  <c:v>93380</c:v>
                </c:pt>
                <c:pt idx="5509">
                  <c:v>93384</c:v>
                </c:pt>
                <c:pt idx="5510">
                  <c:v>93385</c:v>
                </c:pt>
                <c:pt idx="5511">
                  <c:v>93396</c:v>
                </c:pt>
                <c:pt idx="5512">
                  <c:v>93405</c:v>
                </c:pt>
                <c:pt idx="5513">
                  <c:v>93410</c:v>
                </c:pt>
                <c:pt idx="5514">
                  <c:v>93413</c:v>
                </c:pt>
                <c:pt idx="5515">
                  <c:v>93424</c:v>
                </c:pt>
                <c:pt idx="5516">
                  <c:v>93432</c:v>
                </c:pt>
                <c:pt idx="5517">
                  <c:v>93435</c:v>
                </c:pt>
                <c:pt idx="5518">
                  <c:v>93453</c:v>
                </c:pt>
                <c:pt idx="5519">
                  <c:v>93459</c:v>
                </c:pt>
                <c:pt idx="5520">
                  <c:v>93460</c:v>
                </c:pt>
                <c:pt idx="5521">
                  <c:v>93468</c:v>
                </c:pt>
                <c:pt idx="5522">
                  <c:v>93478</c:v>
                </c:pt>
                <c:pt idx="5523">
                  <c:v>93487</c:v>
                </c:pt>
                <c:pt idx="5524">
                  <c:v>93496</c:v>
                </c:pt>
                <c:pt idx="5525">
                  <c:v>93508</c:v>
                </c:pt>
                <c:pt idx="5526">
                  <c:v>93512</c:v>
                </c:pt>
                <c:pt idx="5527">
                  <c:v>93518</c:v>
                </c:pt>
                <c:pt idx="5528">
                  <c:v>93523</c:v>
                </c:pt>
                <c:pt idx="5529">
                  <c:v>93535</c:v>
                </c:pt>
                <c:pt idx="5530">
                  <c:v>93539</c:v>
                </c:pt>
                <c:pt idx="5531">
                  <c:v>93541</c:v>
                </c:pt>
                <c:pt idx="5532">
                  <c:v>93550</c:v>
                </c:pt>
                <c:pt idx="5533">
                  <c:v>93564</c:v>
                </c:pt>
                <c:pt idx="5534">
                  <c:v>93568</c:v>
                </c:pt>
                <c:pt idx="5535">
                  <c:v>93592</c:v>
                </c:pt>
                <c:pt idx="5536">
                  <c:v>93595</c:v>
                </c:pt>
                <c:pt idx="5537">
                  <c:v>93603</c:v>
                </c:pt>
                <c:pt idx="5538">
                  <c:v>93613</c:v>
                </c:pt>
                <c:pt idx="5539">
                  <c:v>93614</c:v>
                </c:pt>
                <c:pt idx="5540">
                  <c:v>93616</c:v>
                </c:pt>
                <c:pt idx="5541">
                  <c:v>93630</c:v>
                </c:pt>
                <c:pt idx="5542">
                  <c:v>93637</c:v>
                </c:pt>
                <c:pt idx="5543">
                  <c:v>93639</c:v>
                </c:pt>
                <c:pt idx="5544">
                  <c:v>93643</c:v>
                </c:pt>
                <c:pt idx="5545">
                  <c:v>93667</c:v>
                </c:pt>
                <c:pt idx="5546">
                  <c:v>93683</c:v>
                </c:pt>
                <c:pt idx="5547">
                  <c:v>93685</c:v>
                </c:pt>
                <c:pt idx="5548">
                  <c:v>93686</c:v>
                </c:pt>
                <c:pt idx="5549">
                  <c:v>93694</c:v>
                </c:pt>
                <c:pt idx="5550">
                  <c:v>93697</c:v>
                </c:pt>
                <c:pt idx="5551">
                  <c:v>93702</c:v>
                </c:pt>
                <c:pt idx="5552">
                  <c:v>93717</c:v>
                </c:pt>
                <c:pt idx="5553">
                  <c:v>93719</c:v>
                </c:pt>
                <c:pt idx="5554">
                  <c:v>93739</c:v>
                </c:pt>
                <c:pt idx="5555">
                  <c:v>93757</c:v>
                </c:pt>
                <c:pt idx="5556">
                  <c:v>93762</c:v>
                </c:pt>
                <c:pt idx="5557">
                  <c:v>93771</c:v>
                </c:pt>
                <c:pt idx="5558">
                  <c:v>93775</c:v>
                </c:pt>
                <c:pt idx="5559">
                  <c:v>93780</c:v>
                </c:pt>
                <c:pt idx="5560">
                  <c:v>93782</c:v>
                </c:pt>
                <c:pt idx="5561">
                  <c:v>93790</c:v>
                </c:pt>
                <c:pt idx="5562">
                  <c:v>93793</c:v>
                </c:pt>
                <c:pt idx="5563">
                  <c:v>93812</c:v>
                </c:pt>
                <c:pt idx="5564">
                  <c:v>93841</c:v>
                </c:pt>
                <c:pt idx="5565">
                  <c:v>93853</c:v>
                </c:pt>
                <c:pt idx="5566">
                  <c:v>93855</c:v>
                </c:pt>
                <c:pt idx="5567">
                  <c:v>93859</c:v>
                </c:pt>
                <c:pt idx="5568">
                  <c:v>93864</c:v>
                </c:pt>
                <c:pt idx="5569">
                  <c:v>93866</c:v>
                </c:pt>
                <c:pt idx="5570">
                  <c:v>93867</c:v>
                </c:pt>
                <c:pt idx="5571">
                  <c:v>93883</c:v>
                </c:pt>
                <c:pt idx="5572">
                  <c:v>93884</c:v>
                </c:pt>
                <c:pt idx="5573">
                  <c:v>93931</c:v>
                </c:pt>
                <c:pt idx="5574">
                  <c:v>93932</c:v>
                </c:pt>
                <c:pt idx="5575">
                  <c:v>93939</c:v>
                </c:pt>
                <c:pt idx="5576">
                  <c:v>93941</c:v>
                </c:pt>
                <c:pt idx="5577">
                  <c:v>93956</c:v>
                </c:pt>
                <c:pt idx="5578">
                  <c:v>93960</c:v>
                </c:pt>
                <c:pt idx="5579">
                  <c:v>93969</c:v>
                </c:pt>
                <c:pt idx="5580">
                  <c:v>94007</c:v>
                </c:pt>
                <c:pt idx="5581">
                  <c:v>94014</c:v>
                </c:pt>
                <c:pt idx="5582">
                  <c:v>94016</c:v>
                </c:pt>
                <c:pt idx="5583">
                  <c:v>94019</c:v>
                </c:pt>
                <c:pt idx="5584">
                  <c:v>94028</c:v>
                </c:pt>
                <c:pt idx="5585">
                  <c:v>94040</c:v>
                </c:pt>
                <c:pt idx="5586">
                  <c:v>94060</c:v>
                </c:pt>
                <c:pt idx="5587">
                  <c:v>94063</c:v>
                </c:pt>
                <c:pt idx="5588">
                  <c:v>94081</c:v>
                </c:pt>
                <c:pt idx="5589">
                  <c:v>94088</c:v>
                </c:pt>
                <c:pt idx="5590">
                  <c:v>94091</c:v>
                </c:pt>
                <c:pt idx="5591">
                  <c:v>94093</c:v>
                </c:pt>
                <c:pt idx="5592">
                  <c:v>94098</c:v>
                </c:pt>
                <c:pt idx="5593">
                  <c:v>94102</c:v>
                </c:pt>
                <c:pt idx="5594">
                  <c:v>94133</c:v>
                </c:pt>
                <c:pt idx="5595">
                  <c:v>94144</c:v>
                </c:pt>
                <c:pt idx="5596">
                  <c:v>94145</c:v>
                </c:pt>
                <c:pt idx="5597">
                  <c:v>94156</c:v>
                </c:pt>
                <c:pt idx="5598">
                  <c:v>94161</c:v>
                </c:pt>
                <c:pt idx="5599">
                  <c:v>94164</c:v>
                </c:pt>
                <c:pt idx="5600">
                  <c:v>94167</c:v>
                </c:pt>
                <c:pt idx="5601">
                  <c:v>94171</c:v>
                </c:pt>
                <c:pt idx="5602">
                  <c:v>94203</c:v>
                </c:pt>
                <c:pt idx="5603">
                  <c:v>94205</c:v>
                </c:pt>
                <c:pt idx="5604">
                  <c:v>94224</c:v>
                </c:pt>
                <c:pt idx="5605">
                  <c:v>94230</c:v>
                </c:pt>
                <c:pt idx="5606">
                  <c:v>94233</c:v>
                </c:pt>
                <c:pt idx="5607">
                  <c:v>94241</c:v>
                </c:pt>
                <c:pt idx="5608">
                  <c:v>94242</c:v>
                </c:pt>
                <c:pt idx="5609">
                  <c:v>94243</c:v>
                </c:pt>
                <c:pt idx="5610">
                  <c:v>94244</c:v>
                </c:pt>
                <c:pt idx="5611">
                  <c:v>94302</c:v>
                </c:pt>
                <c:pt idx="5612">
                  <c:v>94305</c:v>
                </c:pt>
                <c:pt idx="5613">
                  <c:v>94311</c:v>
                </c:pt>
                <c:pt idx="5614">
                  <c:v>94314</c:v>
                </c:pt>
                <c:pt idx="5615">
                  <c:v>94317</c:v>
                </c:pt>
                <c:pt idx="5616">
                  <c:v>94319</c:v>
                </c:pt>
                <c:pt idx="5617">
                  <c:v>94320</c:v>
                </c:pt>
                <c:pt idx="5618">
                  <c:v>94321</c:v>
                </c:pt>
                <c:pt idx="5619">
                  <c:v>94328</c:v>
                </c:pt>
                <c:pt idx="5620">
                  <c:v>94374</c:v>
                </c:pt>
                <c:pt idx="5621">
                  <c:v>94377</c:v>
                </c:pt>
                <c:pt idx="5622">
                  <c:v>94388</c:v>
                </c:pt>
                <c:pt idx="5623">
                  <c:v>94389</c:v>
                </c:pt>
                <c:pt idx="5624">
                  <c:v>94392</c:v>
                </c:pt>
                <c:pt idx="5625">
                  <c:v>94397</c:v>
                </c:pt>
                <c:pt idx="5626">
                  <c:v>94402</c:v>
                </c:pt>
                <c:pt idx="5627">
                  <c:v>94407</c:v>
                </c:pt>
                <c:pt idx="5628">
                  <c:v>94420</c:v>
                </c:pt>
                <c:pt idx="5629">
                  <c:v>94428</c:v>
                </c:pt>
                <c:pt idx="5630">
                  <c:v>94450</c:v>
                </c:pt>
                <c:pt idx="5631">
                  <c:v>94451</c:v>
                </c:pt>
                <c:pt idx="5632">
                  <c:v>94463</c:v>
                </c:pt>
                <c:pt idx="5633">
                  <c:v>94469</c:v>
                </c:pt>
                <c:pt idx="5634">
                  <c:v>94478</c:v>
                </c:pt>
                <c:pt idx="5635">
                  <c:v>94479</c:v>
                </c:pt>
                <c:pt idx="5636">
                  <c:v>94488</c:v>
                </c:pt>
                <c:pt idx="5637">
                  <c:v>94506</c:v>
                </c:pt>
                <c:pt idx="5638">
                  <c:v>94521</c:v>
                </c:pt>
                <c:pt idx="5639">
                  <c:v>94523</c:v>
                </c:pt>
                <c:pt idx="5640">
                  <c:v>94535</c:v>
                </c:pt>
                <c:pt idx="5641">
                  <c:v>94536</c:v>
                </c:pt>
                <c:pt idx="5642">
                  <c:v>94548</c:v>
                </c:pt>
                <c:pt idx="5643">
                  <c:v>94551</c:v>
                </c:pt>
                <c:pt idx="5644">
                  <c:v>94581</c:v>
                </c:pt>
                <c:pt idx="5645">
                  <c:v>94588</c:v>
                </c:pt>
                <c:pt idx="5646">
                  <c:v>94593</c:v>
                </c:pt>
                <c:pt idx="5647">
                  <c:v>94595</c:v>
                </c:pt>
                <c:pt idx="5648">
                  <c:v>94608</c:v>
                </c:pt>
                <c:pt idx="5649">
                  <c:v>94610</c:v>
                </c:pt>
                <c:pt idx="5650">
                  <c:v>94611</c:v>
                </c:pt>
                <c:pt idx="5651">
                  <c:v>94624</c:v>
                </c:pt>
                <c:pt idx="5652">
                  <c:v>94628</c:v>
                </c:pt>
                <c:pt idx="5653">
                  <c:v>94658</c:v>
                </c:pt>
                <c:pt idx="5654">
                  <c:v>94665</c:v>
                </c:pt>
                <c:pt idx="5655">
                  <c:v>94667</c:v>
                </c:pt>
                <c:pt idx="5656">
                  <c:v>94680</c:v>
                </c:pt>
                <c:pt idx="5657">
                  <c:v>94685</c:v>
                </c:pt>
                <c:pt idx="5658">
                  <c:v>94688</c:v>
                </c:pt>
                <c:pt idx="5659">
                  <c:v>94699</c:v>
                </c:pt>
                <c:pt idx="5660">
                  <c:v>94702</c:v>
                </c:pt>
                <c:pt idx="5661">
                  <c:v>94704</c:v>
                </c:pt>
                <c:pt idx="5662">
                  <c:v>94709</c:v>
                </c:pt>
                <c:pt idx="5663">
                  <c:v>94728</c:v>
                </c:pt>
                <c:pt idx="5664">
                  <c:v>94739</c:v>
                </c:pt>
                <c:pt idx="5665">
                  <c:v>94748</c:v>
                </c:pt>
                <c:pt idx="5666">
                  <c:v>94750</c:v>
                </c:pt>
                <c:pt idx="5667">
                  <c:v>94763</c:v>
                </c:pt>
                <c:pt idx="5668">
                  <c:v>94772</c:v>
                </c:pt>
                <c:pt idx="5669">
                  <c:v>94773</c:v>
                </c:pt>
                <c:pt idx="5670">
                  <c:v>94774</c:v>
                </c:pt>
                <c:pt idx="5671">
                  <c:v>94776</c:v>
                </c:pt>
                <c:pt idx="5672">
                  <c:v>94811</c:v>
                </c:pt>
                <c:pt idx="5673">
                  <c:v>94812</c:v>
                </c:pt>
                <c:pt idx="5674">
                  <c:v>94828</c:v>
                </c:pt>
                <c:pt idx="5675">
                  <c:v>94831</c:v>
                </c:pt>
                <c:pt idx="5676">
                  <c:v>94835</c:v>
                </c:pt>
                <c:pt idx="5677">
                  <c:v>94846</c:v>
                </c:pt>
                <c:pt idx="5678">
                  <c:v>94853</c:v>
                </c:pt>
                <c:pt idx="5679">
                  <c:v>94860</c:v>
                </c:pt>
                <c:pt idx="5680">
                  <c:v>94875</c:v>
                </c:pt>
                <c:pt idx="5681">
                  <c:v>94879</c:v>
                </c:pt>
                <c:pt idx="5682">
                  <c:v>94883</c:v>
                </c:pt>
                <c:pt idx="5683">
                  <c:v>94886</c:v>
                </c:pt>
                <c:pt idx="5684">
                  <c:v>94905</c:v>
                </c:pt>
                <c:pt idx="5685">
                  <c:v>94907</c:v>
                </c:pt>
                <c:pt idx="5686">
                  <c:v>94908</c:v>
                </c:pt>
                <c:pt idx="5687">
                  <c:v>94921</c:v>
                </c:pt>
                <c:pt idx="5688">
                  <c:v>94930</c:v>
                </c:pt>
                <c:pt idx="5689">
                  <c:v>94932</c:v>
                </c:pt>
                <c:pt idx="5690">
                  <c:v>94950</c:v>
                </c:pt>
                <c:pt idx="5691">
                  <c:v>94956</c:v>
                </c:pt>
                <c:pt idx="5692">
                  <c:v>94962</c:v>
                </c:pt>
                <c:pt idx="5693">
                  <c:v>94975</c:v>
                </c:pt>
                <c:pt idx="5694">
                  <c:v>94979</c:v>
                </c:pt>
                <c:pt idx="5695">
                  <c:v>94980</c:v>
                </c:pt>
                <c:pt idx="5696">
                  <c:v>94985</c:v>
                </c:pt>
                <c:pt idx="5697">
                  <c:v>94999</c:v>
                </c:pt>
                <c:pt idx="5698">
                  <c:v>95004</c:v>
                </c:pt>
                <c:pt idx="5699">
                  <c:v>95007</c:v>
                </c:pt>
                <c:pt idx="5700">
                  <c:v>95034</c:v>
                </c:pt>
                <c:pt idx="5701">
                  <c:v>95044</c:v>
                </c:pt>
                <c:pt idx="5702">
                  <c:v>95045</c:v>
                </c:pt>
                <c:pt idx="5703">
                  <c:v>95052</c:v>
                </c:pt>
                <c:pt idx="5704">
                  <c:v>95056</c:v>
                </c:pt>
                <c:pt idx="5705">
                  <c:v>95064</c:v>
                </c:pt>
                <c:pt idx="5706">
                  <c:v>95072</c:v>
                </c:pt>
                <c:pt idx="5707">
                  <c:v>95075</c:v>
                </c:pt>
                <c:pt idx="5708">
                  <c:v>95078</c:v>
                </c:pt>
                <c:pt idx="5709">
                  <c:v>95082</c:v>
                </c:pt>
                <c:pt idx="5710">
                  <c:v>95108</c:v>
                </c:pt>
                <c:pt idx="5711">
                  <c:v>95124</c:v>
                </c:pt>
                <c:pt idx="5712">
                  <c:v>95128</c:v>
                </c:pt>
                <c:pt idx="5713">
                  <c:v>95146</c:v>
                </c:pt>
                <c:pt idx="5714">
                  <c:v>95147</c:v>
                </c:pt>
                <c:pt idx="5715">
                  <c:v>95149</c:v>
                </c:pt>
                <c:pt idx="5716">
                  <c:v>95159</c:v>
                </c:pt>
                <c:pt idx="5717">
                  <c:v>95176</c:v>
                </c:pt>
                <c:pt idx="5718">
                  <c:v>95180</c:v>
                </c:pt>
                <c:pt idx="5719">
                  <c:v>95199</c:v>
                </c:pt>
                <c:pt idx="5720">
                  <c:v>95218</c:v>
                </c:pt>
                <c:pt idx="5721">
                  <c:v>95219</c:v>
                </c:pt>
                <c:pt idx="5722">
                  <c:v>95221</c:v>
                </c:pt>
                <c:pt idx="5723">
                  <c:v>95228</c:v>
                </c:pt>
                <c:pt idx="5724">
                  <c:v>95234</c:v>
                </c:pt>
                <c:pt idx="5725">
                  <c:v>95253</c:v>
                </c:pt>
                <c:pt idx="5726">
                  <c:v>95272</c:v>
                </c:pt>
                <c:pt idx="5727">
                  <c:v>95279</c:v>
                </c:pt>
                <c:pt idx="5728">
                  <c:v>95291</c:v>
                </c:pt>
                <c:pt idx="5729">
                  <c:v>95292</c:v>
                </c:pt>
                <c:pt idx="5730">
                  <c:v>95295</c:v>
                </c:pt>
                <c:pt idx="5731">
                  <c:v>95306</c:v>
                </c:pt>
                <c:pt idx="5732">
                  <c:v>95312</c:v>
                </c:pt>
                <c:pt idx="5733">
                  <c:v>95317</c:v>
                </c:pt>
                <c:pt idx="5734">
                  <c:v>95325</c:v>
                </c:pt>
                <c:pt idx="5735">
                  <c:v>95344</c:v>
                </c:pt>
                <c:pt idx="5736">
                  <c:v>95358</c:v>
                </c:pt>
                <c:pt idx="5737">
                  <c:v>95363</c:v>
                </c:pt>
                <c:pt idx="5738">
                  <c:v>95369</c:v>
                </c:pt>
                <c:pt idx="5739">
                  <c:v>95380</c:v>
                </c:pt>
                <c:pt idx="5740">
                  <c:v>95390</c:v>
                </c:pt>
                <c:pt idx="5741">
                  <c:v>95393</c:v>
                </c:pt>
                <c:pt idx="5742">
                  <c:v>95397</c:v>
                </c:pt>
                <c:pt idx="5743">
                  <c:v>95403</c:v>
                </c:pt>
                <c:pt idx="5744">
                  <c:v>95419</c:v>
                </c:pt>
                <c:pt idx="5745">
                  <c:v>95430</c:v>
                </c:pt>
                <c:pt idx="5746">
                  <c:v>95435</c:v>
                </c:pt>
                <c:pt idx="5747">
                  <c:v>95442</c:v>
                </c:pt>
                <c:pt idx="5748">
                  <c:v>95467</c:v>
                </c:pt>
                <c:pt idx="5749">
                  <c:v>95468</c:v>
                </c:pt>
                <c:pt idx="5750">
                  <c:v>95470</c:v>
                </c:pt>
                <c:pt idx="5751">
                  <c:v>95482</c:v>
                </c:pt>
                <c:pt idx="5752">
                  <c:v>95486</c:v>
                </c:pt>
                <c:pt idx="5753">
                  <c:v>95494</c:v>
                </c:pt>
                <c:pt idx="5754">
                  <c:v>95505</c:v>
                </c:pt>
                <c:pt idx="5755">
                  <c:v>95508</c:v>
                </c:pt>
                <c:pt idx="5756">
                  <c:v>95516</c:v>
                </c:pt>
                <c:pt idx="5757">
                  <c:v>95534</c:v>
                </c:pt>
                <c:pt idx="5758">
                  <c:v>95541</c:v>
                </c:pt>
                <c:pt idx="5759">
                  <c:v>95544</c:v>
                </c:pt>
                <c:pt idx="5760">
                  <c:v>95546</c:v>
                </c:pt>
                <c:pt idx="5761">
                  <c:v>95558</c:v>
                </c:pt>
                <c:pt idx="5762">
                  <c:v>95567</c:v>
                </c:pt>
                <c:pt idx="5763">
                  <c:v>95568</c:v>
                </c:pt>
                <c:pt idx="5764">
                  <c:v>95580</c:v>
                </c:pt>
                <c:pt idx="5765">
                  <c:v>95591</c:v>
                </c:pt>
                <c:pt idx="5766">
                  <c:v>95605</c:v>
                </c:pt>
                <c:pt idx="5767">
                  <c:v>95606</c:v>
                </c:pt>
                <c:pt idx="5768">
                  <c:v>95616</c:v>
                </c:pt>
                <c:pt idx="5769">
                  <c:v>95623</c:v>
                </c:pt>
                <c:pt idx="5770">
                  <c:v>95628</c:v>
                </c:pt>
                <c:pt idx="5771">
                  <c:v>95644</c:v>
                </c:pt>
                <c:pt idx="5772">
                  <c:v>95646</c:v>
                </c:pt>
                <c:pt idx="5773">
                  <c:v>95652</c:v>
                </c:pt>
                <c:pt idx="5774">
                  <c:v>95665</c:v>
                </c:pt>
                <c:pt idx="5775">
                  <c:v>95671</c:v>
                </c:pt>
                <c:pt idx="5776">
                  <c:v>95687</c:v>
                </c:pt>
                <c:pt idx="5777">
                  <c:v>95693</c:v>
                </c:pt>
                <c:pt idx="5778">
                  <c:v>95700</c:v>
                </c:pt>
                <c:pt idx="5779">
                  <c:v>95704</c:v>
                </c:pt>
                <c:pt idx="5780">
                  <c:v>95708</c:v>
                </c:pt>
                <c:pt idx="5781">
                  <c:v>95717</c:v>
                </c:pt>
                <c:pt idx="5782">
                  <c:v>95720</c:v>
                </c:pt>
                <c:pt idx="5783">
                  <c:v>95727</c:v>
                </c:pt>
                <c:pt idx="5784">
                  <c:v>95738</c:v>
                </c:pt>
                <c:pt idx="5785">
                  <c:v>95767</c:v>
                </c:pt>
                <c:pt idx="5786">
                  <c:v>95773</c:v>
                </c:pt>
                <c:pt idx="5787">
                  <c:v>95780</c:v>
                </c:pt>
                <c:pt idx="5788">
                  <c:v>95781</c:v>
                </c:pt>
                <c:pt idx="5789">
                  <c:v>95789</c:v>
                </c:pt>
                <c:pt idx="5790">
                  <c:v>95797</c:v>
                </c:pt>
                <c:pt idx="5791">
                  <c:v>95805</c:v>
                </c:pt>
                <c:pt idx="5792">
                  <c:v>95808</c:v>
                </c:pt>
                <c:pt idx="5793">
                  <c:v>95817</c:v>
                </c:pt>
                <c:pt idx="5794">
                  <c:v>95822</c:v>
                </c:pt>
                <c:pt idx="5795">
                  <c:v>95840</c:v>
                </c:pt>
                <c:pt idx="5796">
                  <c:v>95852</c:v>
                </c:pt>
                <c:pt idx="5797">
                  <c:v>95857</c:v>
                </c:pt>
                <c:pt idx="5798">
                  <c:v>95862</c:v>
                </c:pt>
                <c:pt idx="5799">
                  <c:v>95872</c:v>
                </c:pt>
                <c:pt idx="5800">
                  <c:v>95873</c:v>
                </c:pt>
                <c:pt idx="5801">
                  <c:v>95879</c:v>
                </c:pt>
                <c:pt idx="5802">
                  <c:v>95889</c:v>
                </c:pt>
                <c:pt idx="5803">
                  <c:v>95895</c:v>
                </c:pt>
                <c:pt idx="5804">
                  <c:v>95910</c:v>
                </c:pt>
                <c:pt idx="5805">
                  <c:v>95913</c:v>
                </c:pt>
                <c:pt idx="5806">
                  <c:v>95923</c:v>
                </c:pt>
                <c:pt idx="5807">
                  <c:v>95935</c:v>
                </c:pt>
                <c:pt idx="5808">
                  <c:v>95937</c:v>
                </c:pt>
                <c:pt idx="5809">
                  <c:v>95944</c:v>
                </c:pt>
                <c:pt idx="5810">
                  <c:v>95955</c:v>
                </c:pt>
                <c:pt idx="5811">
                  <c:v>95970</c:v>
                </c:pt>
                <c:pt idx="5812">
                  <c:v>95973</c:v>
                </c:pt>
                <c:pt idx="5813">
                  <c:v>95974</c:v>
                </c:pt>
                <c:pt idx="5814">
                  <c:v>95986</c:v>
                </c:pt>
                <c:pt idx="5815">
                  <c:v>95995</c:v>
                </c:pt>
                <c:pt idx="5816">
                  <c:v>96011</c:v>
                </c:pt>
                <c:pt idx="5817">
                  <c:v>96013</c:v>
                </c:pt>
                <c:pt idx="5818">
                  <c:v>96015</c:v>
                </c:pt>
                <c:pt idx="5819">
                  <c:v>96016</c:v>
                </c:pt>
                <c:pt idx="5820">
                  <c:v>96028</c:v>
                </c:pt>
                <c:pt idx="5821">
                  <c:v>96040</c:v>
                </c:pt>
                <c:pt idx="5822">
                  <c:v>96062</c:v>
                </c:pt>
                <c:pt idx="5823">
                  <c:v>96068</c:v>
                </c:pt>
                <c:pt idx="5824">
                  <c:v>96076</c:v>
                </c:pt>
                <c:pt idx="5825">
                  <c:v>96087</c:v>
                </c:pt>
                <c:pt idx="5826">
                  <c:v>96088</c:v>
                </c:pt>
                <c:pt idx="5827">
                  <c:v>96089</c:v>
                </c:pt>
                <c:pt idx="5828">
                  <c:v>96090</c:v>
                </c:pt>
                <c:pt idx="5829">
                  <c:v>96091</c:v>
                </c:pt>
                <c:pt idx="5830">
                  <c:v>96099</c:v>
                </c:pt>
                <c:pt idx="5831">
                  <c:v>96133</c:v>
                </c:pt>
                <c:pt idx="5832">
                  <c:v>96140</c:v>
                </c:pt>
                <c:pt idx="5833">
                  <c:v>96141</c:v>
                </c:pt>
                <c:pt idx="5834">
                  <c:v>96154</c:v>
                </c:pt>
                <c:pt idx="5835">
                  <c:v>96160</c:v>
                </c:pt>
                <c:pt idx="5836">
                  <c:v>96166</c:v>
                </c:pt>
                <c:pt idx="5837">
                  <c:v>96167</c:v>
                </c:pt>
                <c:pt idx="5838">
                  <c:v>96172</c:v>
                </c:pt>
                <c:pt idx="5839">
                  <c:v>96190</c:v>
                </c:pt>
                <c:pt idx="5840">
                  <c:v>96204</c:v>
                </c:pt>
                <c:pt idx="5841">
                  <c:v>96208</c:v>
                </c:pt>
                <c:pt idx="5842">
                  <c:v>96230</c:v>
                </c:pt>
                <c:pt idx="5843">
                  <c:v>96232</c:v>
                </c:pt>
                <c:pt idx="5844">
                  <c:v>96239</c:v>
                </c:pt>
                <c:pt idx="5845">
                  <c:v>96243</c:v>
                </c:pt>
                <c:pt idx="5846">
                  <c:v>96244</c:v>
                </c:pt>
                <c:pt idx="5847">
                  <c:v>96246</c:v>
                </c:pt>
                <c:pt idx="5848">
                  <c:v>96263</c:v>
                </c:pt>
                <c:pt idx="5849">
                  <c:v>96279</c:v>
                </c:pt>
                <c:pt idx="5850">
                  <c:v>96295</c:v>
                </c:pt>
                <c:pt idx="5851">
                  <c:v>96306</c:v>
                </c:pt>
                <c:pt idx="5852">
                  <c:v>96314</c:v>
                </c:pt>
                <c:pt idx="5853">
                  <c:v>96315</c:v>
                </c:pt>
                <c:pt idx="5854">
                  <c:v>96317</c:v>
                </c:pt>
                <c:pt idx="5855">
                  <c:v>96322</c:v>
                </c:pt>
                <c:pt idx="5856">
                  <c:v>96332</c:v>
                </c:pt>
                <c:pt idx="5857">
                  <c:v>96355</c:v>
                </c:pt>
                <c:pt idx="5858">
                  <c:v>96370</c:v>
                </c:pt>
                <c:pt idx="5859">
                  <c:v>96380</c:v>
                </c:pt>
                <c:pt idx="5860">
                  <c:v>96381</c:v>
                </c:pt>
                <c:pt idx="5861">
                  <c:v>96387</c:v>
                </c:pt>
                <c:pt idx="5862">
                  <c:v>96389</c:v>
                </c:pt>
                <c:pt idx="5863">
                  <c:v>96390</c:v>
                </c:pt>
                <c:pt idx="5864">
                  <c:v>96400</c:v>
                </c:pt>
                <c:pt idx="5865">
                  <c:v>96416</c:v>
                </c:pt>
                <c:pt idx="5866">
                  <c:v>96427</c:v>
                </c:pt>
                <c:pt idx="5867">
                  <c:v>96433</c:v>
                </c:pt>
                <c:pt idx="5868">
                  <c:v>96443</c:v>
                </c:pt>
                <c:pt idx="5869">
                  <c:v>96453</c:v>
                </c:pt>
                <c:pt idx="5870">
                  <c:v>96460</c:v>
                </c:pt>
                <c:pt idx="5871">
                  <c:v>96464</c:v>
                </c:pt>
                <c:pt idx="5872">
                  <c:v>96476</c:v>
                </c:pt>
                <c:pt idx="5873">
                  <c:v>96492</c:v>
                </c:pt>
                <c:pt idx="5874">
                  <c:v>96498</c:v>
                </c:pt>
                <c:pt idx="5875">
                  <c:v>96511</c:v>
                </c:pt>
                <c:pt idx="5876">
                  <c:v>96517</c:v>
                </c:pt>
                <c:pt idx="5877">
                  <c:v>96524</c:v>
                </c:pt>
                <c:pt idx="5878">
                  <c:v>96526</c:v>
                </c:pt>
                <c:pt idx="5879">
                  <c:v>96531</c:v>
                </c:pt>
                <c:pt idx="5880">
                  <c:v>96535</c:v>
                </c:pt>
                <c:pt idx="5881">
                  <c:v>96537</c:v>
                </c:pt>
                <c:pt idx="5882">
                  <c:v>96553</c:v>
                </c:pt>
                <c:pt idx="5883">
                  <c:v>96564</c:v>
                </c:pt>
                <c:pt idx="5884">
                  <c:v>96571</c:v>
                </c:pt>
                <c:pt idx="5885">
                  <c:v>96582</c:v>
                </c:pt>
                <c:pt idx="5886">
                  <c:v>96599</c:v>
                </c:pt>
                <c:pt idx="5887">
                  <c:v>96601</c:v>
                </c:pt>
                <c:pt idx="5888">
                  <c:v>96606</c:v>
                </c:pt>
                <c:pt idx="5889">
                  <c:v>96621</c:v>
                </c:pt>
                <c:pt idx="5890">
                  <c:v>96629</c:v>
                </c:pt>
                <c:pt idx="5891">
                  <c:v>96634</c:v>
                </c:pt>
                <c:pt idx="5892">
                  <c:v>96644</c:v>
                </c:pt>
                <c:pt idx="5893">
                  <c:v>96655</c:v>
                </c:pt>
                <c:pt idx="5894">
                  <c:v>96664</c:v>
                </c:pt>
                <c:pt idx="5895">
                  <c:v>96673</c:v>
                </c:pt>
                <c:pt idx="5896">
                  <c:v>96676</c:v>
                </c:pt>
                <c:pt idx="5897">
                  <c:v>96681</c:v>
                </c:pt>
                <c:pt idx="5898">
                  <c:v>96682</c:v>
                </c:pt>
                <c:pt idx="5899">
                  <c:v>96692</c:v>
                </c:pt>
                <c:pt idx="5900">
                  <c:v>96704</c:v>
                </c:pt>
                <c:pt idx="5901">
                  <c:v>96719</c:v>
                </c:pt>
                <c:pt idx="5902">
                  <c:v>96725</c:v>
                </c:pt>
                <c:pt idx="5903">
                  <c:v>96735</c:v>
                </c:pt>
                <c:pt idx="5904">
                  <c:v>96736</c:v>
                </c:pt>
                <c:pt idx="5905">
                  <c:v>96747</c:v>
                </c:pt>
                <c:pt idx="5906">
                  <c:v>96750</c:v>
                </c:pt>
                <c:pt idx="5907">
                  <c:v>96753</c:v>
                </c:pt>
                <c:pt idx="5908">
                  <c:v>96781</c:v>
                </c:pt>
                <c:pt idx="5909">
                  <c:v>96787</c:v>
                </c:pt>
                <c:pt idx="5910">
                  <c:v>96791</c:v>
                </c:pt>
                <c:pt idx="5911">
                  <c:v>96795</c:v>
                </c:pt>
                <c:pt idx="5912">
                  <c:v>96796</c:v>
                </c:pt>
                <c:pt idx="5913">
                  <c:v>96821</c:v>
                </c:pt>
                <c:pt idx="5914">
                  <c:v>96822</c:v>
                </c:pt>
                <c:pt idx="5915">
                  <c:v>96825</c:v>
                </c:pt>
                <c:pt idx="5916">
                  <c:v>96834</c:v>
                </c:pt>
                <c:pt idx="5917">
                  <c:v>96836</c:v>
                </c:pt>
                <c:pt idx="5918">
                  <c:v>96855</c:v>
                </c:pt>
                <c:pt idx="5919">
                  <c:v>96864</c:v>
                </c:pt>
                <c:pt idx="5920">
                  <c:v>96865</c:v>
                </c:pt>
                <c:pt idx="5921">
                  <c:v>96866</c:v>
                </c:pt>
                <c:pt idx="5922">
                  <c:v>96888</c:v>
                </c:pt>
                <c:pt idx="5923">
                  <c:v>96893</c:v>
                </c:pt>
                <c:pt idx="5924">
                  <c:v>96895</c:v>
                </c:pt>
                <c:pt idx="5925">
                  <c:v>96901</c:v>
                </c:pt>
                <c:pt idx="5926">
                  <c:v>96907</c:v>
                </c:pt>
                <c:pt idx="5927">
                  <c:v>96931</c:v>
                </c:pt>
                <c:pt idx="5928">
                  <c:v>96937</c:v>
                </c:pt>
                <c:pt idx="5929">
                  <c:v>96939</c:v>
                </c:pt>
                <c:pt idx="5930">
                  <c:v>96944</c:v>
                </c:pt>
                <c:pt idx="5931">
                  <c:v>96965</c:v>
                </c:pt>
                <c:pt idx="5932">
                  <c:v>96970</c:v>
                </c:pt>
                <c:pt idx="5933">
                  <c:v>96971</c:v>
                </c:pt>
                <c:pt idx="5934">
                  <c:v>96975</c:v>
                </c:pt>
                <c:pt idx="5935">
                  <c:v>97006</c:v>
                </c:pt>
                <c:pt idx="5936">
                  <c:v>97009</c:v>
                </c:pt>
                <c:pt idx="5937">
                  <c:v>97010</c:v>
                </c:pt>
                <c:pt idx="5938">
                  <c:v>97017</c:v>
                </c:pt>
                <c:pt idx="5939">
                  <c:v>97038</c:v>
                </c:pt>
                <c:pt idx="5940">
                  <c:v>97040</c:v>
                </c:pt>
                <c:pt idx="5941">
                  <c:v>97045</c:v>
                </c:pt>
                <c:pt idx="5942">
                  <c:v>97048</c:v>
                </c:pt>
                <c:pt idx="5943">
                  <c:v>97074</c:v>
                </c:pt>
                <c:pt idx="5944">
                  <c:v>97075</c:v>
                </c:pt>
                <c:pt idx="5945">
                  <c:v>97080</c:v>
                </c:pt>
                <c:pt idx="5946">
                  <c:v>97089</c:v>
                </c:pt>
                <c:pt idx="5947">
                  <c:v>97110</c:v>
                </c:pt>
                <c:pt idx="5948">
                  <c:v>97114</c:v>
                </c:pt>
                <c:pt idx="5949">
                  <c:v>97119</c:v>
                </c:pt>
                <c:pt idx="5950">
                  <c:v>97123</c:v>
                </c:pt>
                <c:pt idx="5951">
                  <c:v>97144</c:v>
                </c:pt>
                <c:pt idx="5952">
                  <c:v>97151</c:v>
                </c:pt>
                <c:pt idx="5953">
                  <c:v>97156</c:v>
                </c:pt>
                <c:pt idx="5954">
                  <c:v>97161</c:v>
                </c:pt>
                <c:pt idx="5955">
                  <c:v>97177</c:v>
                </c:pt>
                <c:pt idx="5956">
                  <c:v>97180</c:v>
                </c:pt>
                <c:pt idx="5957">
                  <c:v>97182</c:v>
                </c:pt>
                <c:pt idx="5958">
                  <c:v>97184</c:v>
                </c:pt>
                <c:pt idx="5959">
                  <c:v>97190</c:v>
                </c:pt>
                <c:pt idx="5960">
                  <c:v>97196</c:v>
                </c:pt>
                <c:pt idx="5961">
                  <c:v>97233</c:v>
                </c:pt>
                <c:pt idx="5962">
                  <c:v>97235</c:v>
                </c:pt>
                <c:pt idx="5963">
                  <c:v>97248</c:v>
                </c:pt>
                <c:pt idx="5964">
                  <c:v>97251</c:v>
                </c:pt>
                <c:pt idx="5965">
                  <c:v>97254</c:v>
                </c:pt>
                <c:pt idx="5966">
                  <c:v>97262</c:v>
                </c:pt>
                <c:pt idx="5967">
                  <c:v>97268</c:v>
                </c:pt>
                <c:pt idx="5968">
                  <c:v>97294</c:v>
                </c:pt>
                <c:pt idx="5969">
                  <c:v>97309</c:v>
                </c:pt>
                <c:pt idx="5970">
                  <c:v>97322</c:v>
                </c:pt>
                <c:pt idx="5971">
                  <c:v>97336</c:v>
                </c:pt>
                <c:pt idx="5972">
                  <c:v>97341</c:v>
                </c:pt>
                <c:pt idx="5973">
                  <c:v>97343</c:v>
                </c:pt>
                <c:pt idx="5974">
                  <c:v>97344</c:v>
                </c:pt>
                <c:pt idx="5975">
                  <c:v>97351</c:v>
                </c:pt>
                <c:pt idx="5976">
                  <c:v>97354</c:v>
                </c:pt>
                <c:pt idx="5977">
                  <c:v>97358</c:v>
                </c:pt>
                <c:pt idx="5978">
                  <c:v>97383</c:v>
                </c:pt>
                <c:pt idx="5979">
                  <c:v>97410</c:v>
                </c:pt>
                <c:pt idx="5980">
                  <c:v>97411</c:v>
                </c:pt>
                <c:pt idx="5981">
                  <c:v>97415</c:v>
                </c:pt>
                <c:pt idx="5982">
                  <c:v>97416</c:v>
                </c:pt>
                <c:pt idx="5983">
                  <c:v>97430</c:v>
                </c:pt>
                <c:pt idx="5984">
                  <c:v>97434</c:v>
                </c:pt>
                <c:pt idx="5985">
                  <c:v>97453</c:v>
                </c:pt>
                <c:pt idx="5986">
                  <c:v>97457</c:v>
                </c:pt>
                <c:pt idx="5987">
                  <c:v>97483</c:v>
                </c:pt>
                <c:pt idx="5988">
                  <c:v>97484</c:v>
                </c:pt>
                <c:pt idx="5989">
                  <c:v>97486</c:v>
                </c:pt>
                <c:pt idx="5990">
                  <c:v>97491</c:v>
                </c:pt>
                <c:pt idx="5991">
                  <c:v>97502</c:v>
                </c:pt>
                <c:pt idx="5992">
                  <c:v>97506</c:v>
                </c:pt>
                <c:pt idx="5993">
                  <c:v>97509</c:v>
                </c:pt>
                <c:pt idx="5994">
                  <c:v>97529</c:v>
                </c:pt>
                <c:pt idx="5995">
                  <c:v>97531</c:v>
                </c:pt>
                <c:pt idx="5996">
                  <c:v>97539</c:v>
                </c:pt>
                <c:pt idx="5997">
                  <c:v>97556</c:v>
                </c:pt>
                <c:pt idx="5998">
                  <c:v>97557</c:v>
                </c:pt>
                <c:pt idx="5999">
                  <c:v>97563</c:v>
                </c:pt>
                <c:pt idx="6000">
                  <c:v>97573</c:v>
                </c:pt>
                <c:pt idx="6001">
                  <c:v>97587</c:v>
                </c:pt>
                <c:pt idx="6002">
                  <c:v>97604</c:v>
                </c:pt>
                <c:pt idx="6003">
                  <c:v>97610</c:v>
                </c:pt>
                <c:pt idx="6004">
                  <c:v>97627</c:v>
                </c:pt>
                <c:pt idx="6005">
                  <c:v>97630</c:v>
                </c:pt>
                <c:pt idx="6006">
                  <c:v>97631</c:v>
                </c:pt>
                <c:pt idx="6007">
                  <c:v>97637</c:v>
                </c:pt>
                <c:pt idx="6008">
                  <c:v>97642</c:v>
                </c:pt>
                <c:pt idx="6009">
                  <c:v>97645</c:v>
                </c:pt>
                <c:pt idx="6010">
                  <c:v>97679</c:v>
                </c:pt>
                <c:pt idx="6011">
                  <c:v>97680</c:v>
                </c:pt>
                <c:pt idx="6012">
                  <c:v>97699</c:v>
                </c:pt>
                <c:pt idx="6013">
                  <c:v>97701</c:v>
                </c:pt>
                <c:pt idx="6014">
                  <c:v>97705</c:v>
                </c:pt>
                <c:pt idx="6015">
                  <c:v>97715</c:v>
                </c:pt>
                <c:pt idx="6016">
                  <c:v>97745</c:v>
                </c:pt>
                <c:pt idx="6017">
                  <c:v>97748</c:v>
                </c:pt>
                <c:pt idx="6018">
                  <c:v>97750</c:v>
                </c:pt>
                <c:pt idx="6019">
                  <c:v>97751</c:v>
                </c:pt>
                <c:pt idx="6020">
                  <c:v>97754</c:v>
                </c:pt>
                <c:pt idx="6021">
                  <c:v>97770</c:v>
                </c:pt>
                <c:pt idx="6022">
                  <c:v>97775</c:v>
                </c:pt>
                <c:pt idx="6023">
                  <c:v>97777</c:v>
                </c:pt>
                <c:pt idx="6024">
                  <c:v>97778</c:v>
                </c:pt>
                <c:pt idx="6025">
                  <c:v>97789</c:v>
                </c:pt>
                <c:pt idx="6026">
                  <c:v>97821</c:v>
                </c:pt>
                <c:pt idx="6027">
                  <c:v>97827</c:v>
                </c:pt>
                <c:pt idx="6028">
                  <c:v>97846</c:v>
                </c:pt>
                <c:pt idx="6029">
                  <c:v>97847</c:v>
                </c:pt>
                <c:pt idx="6030">
                  <c:v>97850</c:v>
                </c:pt>
                <c:pt idx="6031">
                  <c:v>97851</c:v>
                </c:pt>
                <c:pt idx="6032">
                  <c:v>97854</c:v>
                </c:pt>
                <c:pt idx="6033">
                  <c:v>97867</c:v>
                </c:pt>
                <c:pt idx="6034">
                  <c:v>97903</c:v>
                </c:pt>
                <c:pt idx="6035">
                  <c:v>97917</c:v>
                </c:pt>
                <c:pt idx="6036">
                  <c:v>97919</c:v>
                </c:pt>
                <c:pt idx="6037">
                  <c:v>97921</c:v>
                </c:pt>
                <c:pt idx="6038">
                  <c:v>97923</c:v>
                </c:pt>
                <c:pt idx="6039">
                  <c:v>97924</c:v>
                </c:pt>
                <c:pt idx="6040">
                  <c:v>97925</c:v>
                </c:pt>
                <c:pt idx="6041">
                  <c:v>97937</c:v>
                </c:pt>
                <c:pt idx="6042">
                  <c:v>97941</c:v>
                </c:pt>
                <c:pt idx="6043">
                  <c:v>97947</c:v>
                </c:pt>
                <c:pt idx="6044">
                  <c:v>97979</c:v>
                </c:pt>
                <c:pt idx="6045">
                  <c:v>97991</c:v>
                </c:pt>
                <c:pt idx="6046">
                  <c:v>97994</c:v>
                </c:pt>
                <c:pt idx="6047">
                  <c:v>97995</c:v>
                </c:pt>
                <c:pt idx="6048">
                  <c:v>98001</c:v>
                </c:pt>
                <c:pt idx="6049">
                  <c:v>98018</c:v>
                </c:pt>
                <c:pt idx="6050">
                  <c:v>98028</c:v>
                </c:pt>
                <c:pt idx="6051">
                  <c:v>98040</c:v>
                </c:pt>
                <c:pt idx="6052">
                  <c:v>98051</c:v>
                </c:pt>
                <c:pt idx="6053">
                  <c:v>98053</c:v>
                </c:pt>
                <c:pt idx="6054">
                  <c:v>98062</c:v>
                </c:pt>
                <c:pt idx="6055">
                  <c:v>98064</c:v>
                </c:pt>
                <c:pt idx="6056">
                  <c:v>98071</c:v>
                </c:pt>
                <c:pt idx="6057">
                  <c:v>98073</c:v>
                </c:pt>
                <c:pt idx="6058">
                  <c:v>98092</c:v>
                </c:pt>
                <c:pt idx="6059">
                  <c:v>98101</c:v>
                </c:pt>
                <c:pt idx="6060">
                  <c:v>98104</c:v>
                </c:pt>
                <c:pt idx="6061">
                  <c:v>98129</c:v>
                </c:pt>
                <c:pt idx="6062">
                  <c:v>98133</c:v>
                </c:pt>
                <c:pt idx="6063">
                  <c:v>98138</c:v>
                </c:pt>
                <c:pt idx="6064">
                  <c:v>98142</c:v>
                </c:pt>
                <c:pt idx="6065">
                  <c:v>98145</c:v>
                </c:pt>
                <c:pt idx="6066">
                  <c:v>98149</c:v>
                </c:pt>
                <c:pt idx="6067">
                  <c:v>98161</c:v>
                </c:pt>
                <c:pt idx="6068">
                  <c:v>98166</c:v>
                </c:pt>
                <c:pt idx="6069">
                  <c:v>98205</c:v>
                </c:pt>
                <c:pt idx="6070">
                  <c:v>98208</c:v>
                </c:pt>
                <c:pt idx="6071">
                  <c:v>98213</c:v>
                </c:pt>
                <c:pt idx="6072">
                  <c:v>98218</c:v>
                </c:pt>
                <c:pt idx="6073">
                  <c:v>98219</c:v>
                </c:pt>
                <c:pt idx="6074">
                  <c:v>98223</c:v>
                </c:pt>
                <c:pt idx="6075">
                  <c:v>98236</c:v>
                </c:pt>
                <c:pt idx="6076">
                  <c:v>98240</c:v>
                </c:pt>
                <c:pt idx="6077">
                  <c:v>98245</c:v>
                </c:pt>
                <c:pt idx="6078">
                  <c:v>98273</c:v>
                </c:pt>
                <c:pt idx="6079">
                  <c:v>98277</c:v>
                </c:pt>
                <c:pt idx="6080">
                  <c:v>98288</c:v>
                </c:pt>
                <c:pt idx="6081">
                  <c:v>98292</c:v>
                </c:pt>
                <c:pt idx="6082">
                  <c:v>98308</c:v>
                </c:pt>
                <c:pt idx="6083">
                  <c:v>98310</c:v>
                </c:pt>
                <c:pt idx="6084">
                  <c:v>98314</c:v>
                </c:pt>
                <c:pt idx="6085">
                  <c:v>98317</c:v>
                </c:pt>
                <c:pt idx="6086">
                  <c:v>98332</c:v>
                </c:pt>
                <c:pt idx="6087">
                  <c:v>98352</c:v>
                </c:pt>
                <c:pt idx="6088">
                  <c:v>98360</c:v>
                </c:pt>
                <c:pt idx="6089">
                  <c:v>98363</c:v>
                </c:pt>
                <c:pt idx="6090">
                  <c:v>98374</c:v>
                </c:pt>
                <c:pt idx="6091">
                  <c:v>98379</c:v>
                </c:pt>
                <c:pt idx="6092">
                  <c:v>98384</c:v>
                </c:pt>
                <c:pt idx="6093">
                  <c:v>98390</c:v>
                </c:pt>
                <c:pt idx="6094">
                  <c:v>98404</c:v>
                </c:pt>
                <c:pt idx="6095">
                  <c:v>98416</c:v>
                </c:pt>
                <c:pt idx="6096">
                  <c:v>98417</c:v>
                </c:pt>
                <c:pt idx="6097">
                  <c:v>98427</c:v>
                </c:pt>
                <c:pt idx="6098">
                  <c:v>98431</c:v>
                </c:pt>
                <c:pt idx="6099">
                  <c:v>98436</c:v>
                </c:pt>
                <c:pt idx="6100">
                  <c:v>98453</c:v>
                </c:pt>
                <c:pt idx="6101">
                  <c:v>98465</c:v>
                </c:pt>
                <c:pt idx="6102">
                  <c:v>98476</c:v>
                </c:pt>
                <c:pt idx="6103">
                  <c:v>98485</c:v>
                </c:pt>
                <c:pt idx="6104">
                  <c:v>98502</c:v>
                </c:pt>
                <c:pt idx="6105">
                  <c:v>98508</c:v>
                </c:pt>
                <c:pt idx="6106">
                  <c:v>98522</c:v>
                </c:pt>
                <c:pt idx="6107">
                  <c:v>98523</c:v>
                </c:pt>
                <c:pt idx="6108">
                  <c:v>98540</c:v>
                </c:pt>
                <c:pt idx="6109">
                  <c:v>98549</c:v>
                </c:pt>
                <c:pt idx="6110">
                  <c:v>98554</c:v>
                </c:pt>
                <c:pt idx="6111">
                  <c:v>98575</c:v>
                </c:pt>
                <c:pt idx="6112">
                  <c:v>98576</c:v>
                </c:pt>
                <c:pt idx="6113">
                  <c:v>98583</c:v>
                </c:pt>
                <c:pt idx="6114">
                  <c:v>98592</c:v>
                </c:pt>
                <c:pt idx="6115">
                  <c:v>98596</c:v>
                </c:pt>
                <c:pt idx="6116">
                  <c:v>98614</c:v>
                </c:pt>
                <c:pt idx="6117">
                  <c:v>98621</c:v>
                </c:pt>
                <c:pt idx="6118">
                  <c:v>98626</c:v>
                </c:pt>
                <c:pt idx="6119">
                  <c:v>98627</c:v>
                </c:pt>
                <c:pt idx="6120">
                  <c:v>98631</c:v>
                </c:pt>
                <c:pt idx="6121">
                  <c:v>98649</c:v>
                </c:pt>
                <c:pt idx="6122">
                  <c:v>98652</c:v>
                </c:pt>
                <c:pt idx="6123">
                  <c:v>98658</c:v>
                </c:pt>
                <c:pt idx="6124">
                  <c:v>98680</c:v>
                </c:pt>
                <c:pt idx="6125">
                  <c:v>98687</c:v>
                </c:pt>
                <c:pt idx="6126">
                  <c:v>98694</c:v>
                </c:pt>
                <c:pt idx="6127">
                  <c:v>98699</c:v>
                </c:pt>
                <c:pt idx="6128">
                  <c:v>98701</c:v>
                </c:pt>
                <c:pt idx="6129">
                  <c:v>98720</c:v>
                </c:pt>
                <c:pt idx="6130">
                  <c:v>98726</c:v>
                </c:pt>
                <c:pt idx="6131">
                  <c:v>98730</c:v>
                </c:pt>
                <c:pt idx="6132">
                  <c:v>98738</c:v>
                </c:pt>
                <c:pt idx="6133">
                  <c:v>98749</c:v>
                </c:pt>
                <c:pt idx="6134">
                  <c:v>98764</c:v>
                </c:pt>
                <c:pt idx="6135">
                  <c:v>98768</c:v>
                </c:pt>
                <c:pt idx="6136">
                  <c:v>98772</c:v>
                </c:pt>
                <c:pt idx="6137">
                  <c:v>98792</c:v>
                </c:pt>
                <c:pt idx="6138">
                  <c:v>98801</c:v>
                </c:pt>
                <c:pt idx="6139">
                  <c:v>98802</c:v>
                </c:pt>
                <c:pt idx="6140">
                  <c:v>98809</c:v>
                </c:pt>
                <c:pt idx="6141">
                  <c:v>98831</c:v>
                </c:pt>
                <c:pt idx="6142">
                  <c:v>98839</c:v>
                </c:pt>
                <c:pt idx="6143">
                  <c:v>98841</c:v>
                </c:pt>
                <c:pt idx="6144">
                  <c:v>98843</c:v>
                </c:pt>
                <c:pt idx="6145">
                  <c:v>98861</c:v>
                </c:pt>
                <c:pt idx="6146">
                  <c:v>98866</c:v>
                </c:pt>
                <c:pt idx="6147">
                  <c:v>98876</c:v>
                </c:pt>
                <c:pt idx="6148">
                  <c:v>98877</c:v>
                </c:pt>
                <c:pt idx="6149">
                  <c:v>98908</c:v>
                </c:pt>
                <c:pt idx="6150">
                  <c:v>98913</c:v>
                </c:pt>
                <c:pt idx="6151">
                  <c:v>98914</c:v>
                </c:pt>
                <c:pt idx="6152">
                  <c:v>98916</c:v>
                </c:pt>
                <c:pt idx="6153">
                  <c:v>98918</c:v>
                </c:pt>
                <c:pt idx="6154">
                  <c:v>98930</c:v>
                </c:pt>
                <c:pt idx="6155">
                  <c:v>98931</c:v>
                </c:pt>
                <c:pt idx="6156">
                  <c:v>98944</c:v>
                </c:pt>
                <c:pt idx="6157">
                  <c:v>98947</c:v>
                </c:pt>
                <c:pt idx="6158">
                  <c:v>98987</c:v>
                </c:pt>
                <c:pt idx="6159">
                  <c:v>98988</c:v>
                </c:pt>
                <c:pt idx="6160">
                  <c:v>98992</c:v>
                </c:pt>
                <c:pt idx="6161">
                  <c:v>99004</c:v>
                </c:pt>
                <c:pt idx="6162">
                  <c:v>99016</c:v>
                </c:pt>
                <c:pt idx="6163">
                  <c:v>99018</c:v>
                </c:pt>
                <c:pt idx="6164">
                  <c:v>99020</c:v>
                </c:pt>
                <c:pt idx="6165">
                  <c:v>99022</c:v>
                </c:pt>
                <c:pt idx="6166">
                  <c:v>99023</c:v>
                </c:pt>
                <c:pt idx="6167">
                  <c:v>99032</c:v>
                </c:pt>
                <c:pt idx="6168">
                  <c:v>99058</c:v>
                </c:pt>
                <c:pt idx="6169">
                  <c:v>99063</c:v>
                </c:pt>
                <c:pt idx="6170">
                  <c:v>99064</c:v>
                </c:pt>
                <c:pt idx="6171">
                  <c:v>99075</c:v>
                </c:pt>
                <c:pt idx="6172">
                  <c:v>99091</c:v>
                </c:pt>
                <c:pt idx="6173">
                  <c:v>99092</c:v>
                </c:pt>
                <c:pt idx="6174">
                  <c:v>99128</c:v>
                </c:pt>
                <c:pt idx="6175">
                  <c:v>99129</c:v>
                </c:pt>
                <c:pt idx="6176">
                  <c:v>99134</c:v>
                </c:pt>
                <c:pt idx="6177">
                  <c:v>99138</c:v>
                </c:pt>
                <c:pt idx="6178">
                  <c:v>99139</c:v>
                </c:pt>
                <c:pt idx="6179">
                  <c:v>99140</c:v>
                </c:pt>
                <c:pt idx="6180">
                  <c:v>99149</c:v>
                </c:pt>
                <c:pt idx="6181">
                  <c:v>99150</c:v>
                </c:pt>
                <c:pt idx="6182">
                  <c:v>99163</c:v>
                </c:pt>
                <c:pt idx="6183">
                  <c:v>99166</c:v>
                </c:pt>
                <c:pt idx="6184">
                  <c:v>99199</c:v>
                </c:pt>
                <c:pt idx="6185">
                  <c:v>99204</c:v>
                </c:pt>
                <c:pt idx="6186">
                  <c:v>99210</c:v>
                </c:pt>
                <c:pt idx="6187">
                  <c:v>99215</c:v>
                </c:pt>
                <c:pt idx="6188">
                  <c:v>99236</c:v>
                </c:pt>
                <c:pt idx="6189">
                  <c:v>99238</c:v>
                </c:pt>
                <c:pt idx="6190">
                  <c:v>99241</c:v>
                </c:pt>
                <c:pt idx="6191">
                  <c:v>99243</c:v>
                </c:pt>
                <c:pt idx="6192">
                  <c:v>99261</c:v>
                </c:pt>
                <c:pt idx="6193">
                  <c:v>99271</c:v>
                </c:pt>
                <c:pt idx="6194">
                  <c:v>99272</c:v>
                </c:pt>
                <c:pt idx="6195">
                  <c:v>99282</c:v>
                </c:pt>
                <c:pt idx="6196">
                  <c:v>99288</c:v>
                </c:pt>
                <c:pt idx="6197">
                  <c:v>99308</c:v>
                </c:pt>
                <c:pt idx="6198">
                  <c:v>99311</c:v>
                </c:pt>
                <c:pt idx="6199">
                  <c:v>99318</c:v>
                </c:pt>
                <c:pt idx="6200">
                  <c:v>99331</c:v>
                </c:pt>
                <c:pt idx="6201">
                  <c:v>99342</c:v>
                </c:pt>
                <c:pt idx="6202">
                  <c:v>99344</c:v>
                </c:pt>
                <c:pt idx="6203">
                  <c:v>99347</c:v>
                </c:pt>
                <c:pt idx="6204">
                  <c:v>99357</c:v>
                </c:pt>
                <c:pt idx="6205">
                  <c:v>99368</c:v>
                </c:pt>
                <c:pt idx="6206">
                  <c:v>99380</c:v>
                </c:pt>
                <c:pt idx="6207">
                  <c:v>99386</c:v>
                </c:pt>
                <c:pt idx="6208">
                  <c:v>99401</c:v>
                </c:pt>
                <c:pt idx="6209">
                  <c:v>99411</c:v>
                </c:pt>
                <c:pt idx="6210">
                  <c:v>99417</c:v>
                </c:pt>
                <c:pt idx="6211">
                  <c:v>99429</c:v>
                </c:pt>
                <c:pt idx="6212">
                  <c:v>99437</c:v>
                </c:pt>
                <c:pt idx="6213">
                  <c:v>99442</c:v>
                </c:pt>
                <c:pt idx="6214">
                  <c:v>99452</c:v>
                </c:pt>
                <c:pt idx="6215">
                  <c:v>99471</c:v>
                </c:pt>
                <c:pt idx="6216">
                  <c:v>99482</c:v>
                </c:pt>
                <c:pt idx="6217">
                  <c:v>99489</c:v>
                </c:pt>
                <c:pt idx="6218">
                  <c:v>99490</c:v>
                </c:pt>
                <c:pt idx="6219">
                  <c:v>99502</c:v>
                </c:pt>
                <c:pt idx="6220">
                  <c:v>99515</c:v>
                </c:pt>
                <c:pt idx="6221">
                  <c:v>99525</c:v>
                </c:pt>
                <c:pt idx="6222">
                  <c:v>99539</c:v>
                </c:pt>
                <c:pt idx="6223">
                  <c:v>99541</c:v>
                </c:pt>
                <c:pt idx="6224">
                  <c:v>99543</c:v>
                </c:pt>
                <c:pt idx="6225">
                  <c:v>99559</c:v>
                </c:pt>
                <c:pt idx="6226">
                  <c:v>99563</c:v>
                </c:pt>
                <c:pt idx="6227">
                  <c:v>99565</c:v>
                </c:pt>
                <c:pt idx="6228">
                  <c:v>99575</c:v>
                </c:pt>
                <c:pt idx="6229">
                  <c:v>99591</c:v>
                </c:pt>
                <c:pt idx="6230">
                  <c:v>99593</c:v>
                </c:pt>
                <c:pt idx="6231">
                  <c:v>99598</c:v>
                </c:pt>
                <c:pt idx="6232">
                  <c:v>99614</c:v>
                </c:pt>
                <c:pt idx="6233">
                  <c:v>99631</c:v>
                </c:pt>
                <c:pt idx="6234">
                  <c:v>99636</c:v>
                </c:pt>
                <c:pt idx="6235">
                  <c:v>99644</c:v>
                </c:pt>
                <c:pt idx="6236">
                  <c:v>99658</c:v>
                </c:pt>
                <c:pt idx="6237">
                  <c:v>99665</c:v>
                </c:pt>
                <c:pt idx="6238">
                  <c:v>99666</c:v>
                </c:pt>
                <c:pt idx="6239">
                  <c:v>99671</c:v>
                </c:pt>
                <c:pt idx="6240">
                  <c:v>99677</c:v>
                </c:pt>
                <c:pt idx="6241">
                  <c:v>99701</c:v>
                </c:pt>
                <c:pt idx="6242">
                  <c:v>99702</c:v>
                </c:pt>
                <c:pt idx="6243">
                  <c:v>99708</c:v>
                </c:pt>
                <c:pt idx="6244">
                  <c:v>99730</c:v>
                </c:pt>
                <c:pt idx="6245">
                  <c:v>99743</c:v>
                </c:pt>
                <c:pt idx="6246">
                  <c:v>99748</c:v>
                </c:pt>
                <c:pt idx="6247">
                  <c:v>99774</c:v>
                </c:pt>
                <c:pt idx="6248">
                  <c:v>99779</c:v>
                </c:pt>
                <c:pt idx="6249">
                  <c:v>99780</c:v>
                </c:pt>
                <c:pt idx="6250">
                  <c:v>99800</c:v>
                </c:pt>
                <c:pt idx="6251">
                  <c:v>99807</c:v>
                </c:pt>
                <c:pt idx="6252">
                  <c:v>99815</c:v>
                </c:pt>
                <c:pt idx="6253">
                  <c:v>99817</c:v>
                </c:pt>
                <c:pt idx="6254">
                  <c:v>99820</c:v>
                </c:pt>
                <c:pt idx="6255">
                  <c:v>99844</c:v>
                </c:pt>
                <c:pt idx="6256">
                  <c:v>99850</c:v>
                </c:pt>
                <c:pt idx="6257">
                  <c:v>99851</c:v>
                </c:pt>
                <c:pt idx="6258">
                  <c:v>99871</c:v>
                </c:pt>
                <c:pt idx="6259">
                  <c:v>99877</c:v>
                </c:pt>
                <c:pt idx="6260">
                  <c:v>99882</c:v>
                </c:pt>
                <c:pt idx="6261">
                  <c:v>99886</c:v>
                </c:pt>
                <c:pt idx="6262">
                  <c:v>99892</c:v>
                </c:pt>
                <c:pt idx="6263">
                  <c:v>99896</c:v>
                </c:pt>
                <c:pt idx="6264">
                  <c:v>99913</c:v>
                </c:pt>
                <c:pt idx="6265">
                  <c:v>99925</c:v>
                </c:pt>
                <c:pt idx="6266">
                  <c:v>99942</c:v>
                </c:pt>
                <c:pt idx="6267">
                  <c:v>99947</c:v>
                </c:pt>
                <c:pt idx="6268">
                  <c:v>99955</c:v>
                </c:pt>
                <c:pt idx="6269">
                  <c:v>99958</c:v>
                </c:pt>
                <c:pt idx="6270">
                  <c:v>99965</c:v>
                </c:pt>
                <c:pt idx="6271">
                  <c:v>99968</c:v>
                </c:pt>
                <c:pt idx="6272">
                  <c:v>99985</c:v>
                </c:pt>
                <c:pt idx="6273">
                  <c:v>99986</c:v>
                </c:pt>
              </c:numCache>
            </c:numRef>
          </c:xVal>
          <c:yVal>
            <c:numRef>
              <c:f>Sheet4!$D$2:$D$6275</c:f>
              <c:numCache>
                <c:formatCode>General</c:formatCode>
                <c:ptCount val="6274"/>
                <c:pt idx="0">
                  <c:v>-33.610785999999997</c:v>
                </c:pt>
                <c:pt idx="1">
                  <c:v>-32.249972999999997</c:v>
                </c:pt>
                <c:pt idx="2">
                  <c:v>-31.153566000000001</c:v>
                </c:pt>
                <c:pt idx="3">
                  <c:v>-29.991755000000001</c:v>
                </c:pt>
                <c:pt idx="4">
                  <c:v>-28.115707</c:v>
                </c:pt>
                <c:pt idx="5">
                  <c:v>-25.52356</c:v>
                </c:pt>
                <c:pt idx="6">
                  <c:v>-22.527301999999999</c:v>
                </c:pt>
                <c:pt idx="7">
                  <c:v>-19.566977999999999</c:v>
                </c:pt>
                <c:pt idx="8">
                  <c:v>-16.594173000000001</c:v>
                </c:pt>
                <c:pt idx="9">
                  <c:v>-13.949472</c:v>
                </c:pt>
                <c:pt idx="10">
                  <c:v>-12.030938000000001</c:v>
                </c:pt>
                <c:pt idx="11">
                  <c:v>-9.9191017000000006</c:v>
                </c:pt>
                <c:pt idx="12">
                  <c:v>-7.3515290999999996</c:v>
                </c:pt>
                <c:pt idx="13">
                  <c:v>-4.6643043000000004</c:v>
                </c:pt>
                <c:pt idx="14">
                  <c:v>-2.2868037000000001</c:v>
                </c:pt>
                <c:pt idx="15">
                  <c:v>-8.0063798000000005E-2</c:v>
                </c:pt>
                <c:pt idx="16">
                  <c:v>2.2997600999999999</c:v>
                </c:pt>
                <c:pt idx="17">
                  <c:v>4.5487685000000004</c:v>
                </c:pt>
                <c:pt idx="18">
                  <c:v>6.7883285999999998</c:v>
                </c:pt>
                <c:pt idx="19">
                  <c:v>8.8887367000000008</c:v>
                </c:pt>
                <c:pt idx="20">
                  <c:v>10.969357</c:v>
                </c:pt>
                <c:pt idx="21">
                  <c:v>12.726312999999999</c:v>
                </c:pt>
                <c:pt idx="22">
                  <c:v>14.301655</c:v>
                </c:pt>
                <c:pt idx="23">
                  <c:v>15.752829</c:v>
                </c:pt>
                <c:pt idx="24">
                  <c:v>16.960229999999999</c:v>
                </c:pt>
                <c:pt idx="25">
                  <c:v>17.646540000000002</c:v>
                </c:pt>
                <c:pt idx="26">
                  <c:v>17.969154</c:v>
                </c:pt>
                <c:pt idx="27">
                  <c:v>18.268753</c:v>
                </c:pt>
                <c:pt idx="28">
                  <c:v>18.24268</c:v>
                </c:pt>
                <c:pt idx="29">
                  <c:v>18.208604999999999</c:v>
                </c:pt>
                <c:pt idx="30">
                  <c:v>18.162866999999999</c:v>
                </c:pt>
                <c:pt idx="31">
                  <c:v>18.160872999999999</c:v>
                </c:pt>
                <c:pt idx="32">
                  <c:v>18.190462</c:v>
                </c:pt>
                <c:pt idx="33">
                  <c:v>18.283446999999999</c:v>
                </c:pt>
                <c:pt idx="34">
                  <c:v>18.535216999999999</c:v>
                </c:pt>
                <c:pt idx="35">
                  <c:v>18.857749999999999</c:v>
                </c:pt>
                <c:pt idx="36">
                  <c:v>19.220725999999999</c:v>
                </c:pt>
                <c:pt idx="37">
                  <c:v>19.698716999999998</c:v>
                </c:pt>
                <c:pt idx="38">
                  <c:v>20.168329</c:v>
                </c:pt>
                <c:pt idx="39">
                  <c:v>20.656673000000001</c:v>
                </c:pt>
                <c:pt idx="40">
                  <c:v>21.173522999999999</c:v>
                </c:pt>
                <c:pt idx="41">
                  <c:v>21.774885000000001</c:v>
                </c:pt>
                <c:pt idx="42">
                  <c:v>22.369966999999999</c:v>
                </c:pt>
                <c:pt idx="43">
                  <c:v>22.980473</c:v>
                </c:pt>
                <c:pt idx="44">
                  <c:v>23.465122000000001</c:v>
                </c:pt>
                <c:pt idx="45">
                  <c:v>24.208956000000001</c:v>
                </c:pt>
                <c:pt idx="46">
                  <c:v>25.053473</c:v>
                </c:pt>
                <c:pt idx="47">
                  <c:v>25.804722000000002</c:v>
                </c:pt>
                <c:pt idx="48">
                  <c:v>26.564522</c:v>
                </c:pt>
                <c:pt idx="49">
                  <c:v>27.498707</c:v>
                </c:pt>
                <c:pt idx="50">
                  <c:v>28.462513000000001</c:v>
                </c:pt>
                <c:pt idx="51">
                  <c:v>29.538084000000001</c:v>
                </c:pt>
                <c:pt idx="52">
                  <c:v>30.612614000000001</c:v>
                </c:pt>
                <c:pt idx="53">
                  <c:v>31.754847999999999</c:v>
                </c:pt>
                <c:pt idx="54">
                  <c:v>32.936241000000003</c:v>
                </c:pt>
                <c:pt idx="55">
                  <c:v>33.799709</c:v>
                </c:pt>
                <c:pt idx="56">
                  <c:v>34.543216999999999</c:v>
                </c:pt>
                <c:pt idx="57">
                  <c:v>35.297626000000001</c:v>
                </c:pt>
                <c:pt idx="58">
                  <c:v>36.095740999999997</c:v>
                </c:pt>
                <c:pt idx="59">
                  <c:v>37.054836000000002</c:v>
                </c:pt>
                <c:pt idx="60">
                  <c:v>38.044379999999997</c:v>
                </c:pt>
                <c:pt idx="61">
                  <c:v>38.826045999999998</c:v>
                </c:pt>
                <c:pt idx="62">
                  <c:v>39.803691999999998</c:v>
                </c:pt>
                <c:pt idx="63">
                  <c:v>40.651854999999998</c:v>
                </c:pt>
                <c:pt idx="64">
                  <c:v>41.444583999999999</c:v>
                </c:pt>
                <c:pt idx="65">
                  <c:v>42.257530000000003</c:v>
                </c:pt>
                <c:pt idx="66">
                  <c:v>43.047901000000003</c:v>
                </c:pt>
                <c:pt idx="67">
                  <c:v>43.862312000000003</c:v>
                </c:pt>
                <c:pt idx="68">
                  <c:v>44.635063000000002</c:v>
                </c:pt>
                <c:pt idx="69">
                  <c:v>45.067616000000001</c:v>
                </c:pt>
                <c:pt idx="70">
                  <c:v>45.420219000000003</c:v>
                </c:pt>
                <c:pt idx="71">
                  <c:v>45.817307</c:v>
                </c:pt>
                <c:pt idx="72">
                  <c:v>46.007534</c:v>
                </c:pt>
                <c:pt idx="73">
                  <c:v>46.188147999999998</c:v>
                </c:pt>
                <c:pt idx="74">
                  <c:v>46.374412999999997</c:v>
                </c:pt>
                <c:pt idx="75">
                  <c:v>46.540016000000001</c:v>
                </c:pt>
                <c:pt idx="76">
                  <c:v>46.779342999999997</c:v>
                </c:pt>
                <c:pt idx="77">
                  <c:v>46.977001000000001</c:v>
                </c:pt>
                <c:pt idx="78">
                  <c:v>47.168770000000002</c:v>
                </c:pt>
                <c:pt idx="79">
                  <c:v>47.403033999999998</c:v>
                </c:pt>
                <c:pt idx="80">
                  <c:v>47.630833000000003</c:v>
                </c:pt>
                <c:pt idx="81">
                  <c:v>47.794521000000003</c:v>
                </c:pt>
                <c:pt idx="82">
                  <c:v>47.958744000000003</c:v>
                </c:pt>
                <c:pt idx="83">
                  <c:v>48.167758999999997</c:v>
                </c:pt>
                <c:pt idx="84">
                  <c:v>48.370624999999997</c:v>
                </c:pt>
                <c:pt idx="85">
                  <c:v>48.590862000000001</c:v>
                </c:pt>
                <c:pt idx="86">
                  <c:v>48.770237000000002</c:v>
                </c:pt>
                <c:pt idx="87">
                  <c:v>48.967190000000002</c:v>
                </c:pt>
                <c:pt idx="88">
                  <c:v>49.186580999999997</c:v>
                </c:pt>
                <c:pt idx="89">
                  <c:v>49.367741000000002</c:v>
                </c:pt>
                <c:pt idx="90">
                  <c:v>49.679358999999998</c:v>
                </c:pt>
                <c:pt idx="91">
                  <c:v>50.016075000000001</c:v>
                </c:pt>
                <c:pt idx="92">
                  <c:v>50.404738999999999</c:v>
                </c:pt>
                <c:pt idx="93">
                  <c:v>50.761951000000003</c:v>
                </c:pt>
                <c:pt idx="94">
                  <c:v>51.145493000000002</c:v>
                </c:pt>
                <c:pt idx="95">
                  <c:v>51.598888000000002</c:v>
                </c:pt>
                <c:pt idx="96">
                  <c:v>52.023921999999999</c:v>
                </c:pt>
                <c:pt idx="97">
                  <c:v>52.436824999999999</c:v>
                </c:pt>
                <c:pt idx="98">
                  <c:v>52.819729000000002</c:v>
                </c:pt>
                <c:pt idx="99">
                  <c:v>53.184894999999997</c:v>
                </c:pt>
                <c:pt idx="100">
                  <c:v>53.411273999999999</c:v>
                </c:pt>
                <c:pt idx="101">
                  <c:v>53.597369999999998</c:v>
                </c:pt>
                <c:pt idx="102">
                  <c:v>53.726582000000001</c:v>
                </c:pt>
                <c:pt idx="103">
                  <c:v>53.807304000000002</c:v>
                </c:pt>
                <c:pt idx="104">
                  <c:v>53.858448000000003</c:v>
                </c:pt>
                <c:pt idx="105">
                  <c:v>53.810265000000001</c:v>
                </c:pt>
                <c:pt idx="106">
                  <c:v>53.750312999999998</c:v>
                </c:pt>
                <c:pt idx="107">
                  <c:v>53.680610999999999</c:v>
                </c:pt>
                <c:pt idx="108">
                  <c:v>53.608994000000003</c:v>
                </c:pt>
                <c:pt idx="109">
                  <c:v>53.537674000000003</c:v>
                </c:pt>
                <c:pt idx="110">
                  <c:v>53.457034999999998</c:v>
                </c:pt>
                <c:pt idx="111">
                  <c:v>53.386603999999998</c:v>
                </c:pt>
                <c:pt idx="112">
                  <c:v>53.30162</c:v>
                </c:pt>
                <c:pt idx="113">
                  <c:v>53.248877999999998</c:v>
                </c:pt>
                <c:pt idx="114">
                  <c:v>53.184437000000003</c:v>
                </c:pt>
                <c:pt idx="115">
                  <c:v>53.090873999999999</c:v>
                </c:pt>
                <c:pt idx="116">
                  <c:v>52.983001999999999</c:v>
                </c:pt>
                <c:pt idx="117">
                  <c:v>52.793551999999998</c:v>
                </c:pt>
                <c:pt idx="118">
                  <c:v>52.602333000000002</c:v>
                </c:pt>
                <c:pt idx="119">
                  <c:v>52.389740000000003</c:v>
                </c:pt>
                <c:pt idx="120">
                  <c:v>52.143546999999998</c:v>
                </c:pt>
                <c:pt idx="121">
                  <c:v>51.900280000000002</c:v>
                </c:pt>
                <c:pt idx="122">
                  <c:v>51.640712999999998</c:v>
                </c:pt>
                <c:pt idx="123">
                  <c:v>51.335402999999999</c:v>
                </c:pt>
                <c:pt idx="124">
                  <c:v>51.031371999999998</c:v>
                </c:pt>
                <c:pt idx="125">
                  <c:v>50.752842000000001</c:v>
                </c:pt>
                <c:pt idx="126">
                  <c:v>50.491782999999998</c:v>
                </c:pt>
                <c:pt idx="127">
                  <c:v>50.307586999999998</c:v>
                </c:pt>
                <c:pt idx="128">
                  <c:v>50.111992000000001</c:v>
                </c:pt>
                <c:pt idx="129">
                  <c:v>49.919578999999999</c:v>
                </c:pt>
                <c:pt idx="130">
                  <c:v>49.666321000000003</c:v>
                </c:pt>
                <c:pt idx="131">
                  <c:v>49.410702000000001</c:v>
                </c:pt>
                <c:pt idx="132">
                  <c:v>49.184314999999998</c:v>
                </c:pt>
                <c:pt idx="133">
                  <c:v>48.933937</c:v>
                </c:pt>
                <c:pt idx="134">
                  <c:v>48.659958000000003</c:v>
                </c:pt>
                <c:pt idx="135">
                  <c:v>48.312859000000003</c:v>
                </c:pt>
                <c:pt idx="136">
                  <c:v>47.857554999999998</c:v>
                </c:pt>
                <c:pt idx="137">
                  <c:v>47.389423000000001</c:v>
                </c:pt>
                <c:pt idx="138">
                  <c:v>46.608719000000001</c:v>
                </c:pt>
                <c:pt idx="139">
                  <c:v>45.820034</c:v>
                </c:pt>
                <c:pt idx="140">
                  <c:v>45.130146000000003</c:v>
                </c:pt>
                <c:pt idx="141">
                  <c:v>44.424160000000001</c:v>
                </c:pt>
                <c:pt idx="142">
                  <c:v>43.954062999999998</c:v>
                </c:pt>
                <c:pt idx="143">
                  <c:v>43.664898000000001</c:v>
                </c:pt>
                <c:pt idx="144">
                  <c:v>43.673575999999997</c:v>
                </c:pt>
                <c:pt idx="145">
                  <c:v>43.888072999999999</c:v>
                </c:pt>
                <c:pt idx="146">
                  <c:v>44.504962999999996</c:v>
                </c:pt>
                <c:pt idx="147">
                  <c:v>45.134765999999999</c:v>
                </c:pt>
                <c:pt idx="148">
                  <c:v>45.990516999999997</c:v>
                </c:pt>
                <c:pt idx="149">
                  <c:v>46.851230999999999</c:v>
                </c:pt>
                <c:pt idx="150">
                  <c:v>47.674767000000003</c:v>
                </c:pt>
                <c:pt idx="151">
                  <c:v>48.508361999999998</c:v>
                </c:pt>
                <c:pt idx="152">
                  <c:v>49.019409000000003</c:v>
                </c:pt>
                <c:pt idx="153">
                  <c:v>49.404761999999998</c:v>
                </c:pt>
                <c:pt idx="154">
                  <c:v>49.481850000000001</c:v>
                </c:pt>
                <c:pt idx="155">
                  <c:v>49.390869000000002</c:v>
                </c:pt>
                <c:pt idx="156">
                  <c:v>48.934849</c:v>
                </c:pt>
                <c:pt idx="157">
                  <c:v>48.462665999999999</c:v>
                </c:pt>
                <c:pt idx="158">
                  <c:v>47.852417000000003</c:v>
                </c:pt>
                <c:pt idx="159">
                  <c:v>47.152782000000002</c:v>
                </c:pt>
                <c:pt idx="160">
                  <c:v>46.469223</c:v>
                </c:pt>
                <c:pt idx="161">
                  <c:v>45.772571999999997</c:v>
                </c:pt>
                <c:pt idx="162">
                  <c:v>45.138064999999997</c:v>
                </c:pt>
                <c:pt idx="163">
                  <c:v>44.451393000000003</c:v>
                </c:pt>
                <c:pt idx="164">
                  <c:v>43.804886000000003</c:v>
                </c:pt>
                <c:pt idx="165">
                  <c:v>43.195919000000004</c:v>
                </c:pt>
                <c:pt idx="166">
                  <c:v>42.657406000000002</c:v>
                </c:pt>
                <c:pt idx="167">
                  <c:v>42.124232999999997</c:v>
                </c:pt>
                <c:pt idx="168">
                  <c:v>41.785075999999997</c:v>
                </c:pt>
                <c:pt idx="169">
                  <c:v>41.510936999999998</c:v>
                </c:pt>
                <c:pt idx="170">
                  <c:v>41.253895</c:v>
                </c:pt>
                <c:pt idx="171">
                  <c:v>41.015171000000002</c:v>
                </c:pt>
                <c:pt idx="172">
                  <c:v>40.799706</c:v>
                </c:pt>
                <c:pt idx="173">
                  <c:v>40.608367999999999</c:v>
                </c:pt>
                <c:pt idx="174">
                  <c:v>40.479824000000001</c:v>
                </c:pt>
                <c:pt idx="175">
                  <c:v>40.375801000000003</c:v>
                </c:pt>
                <c:pt idx="176">
                  <c:v>40.435509000000003</c:v>
                </c:pt>
                <c:pt idx="177">
                  <c:v>40.541409000000002</c:v>
                </c:pt>
                <c:pt idx="178">
                  <c:v>40.951442999999998</c:v>
                </c:pt>
                <c:pt idx="179">
                  <c:v>41.446209000000003</c:v>
                </c:pt>
                <c:pt idx="180">
                  <c:v>42.075130000000001</c:v>
                </c:pt>
                <c:pt idx="181">
                  <c:v>42.835613000000002</c:v>
                </c:pt>
                <c:pt idx="182">
                  <c:v>43.647717</c:v>
                </c:pt>
                <c:pt idx="183">
                  <c:v>44.656357</c:v>
                </c:pt>
                <c:pt idx="184">
                  <c:v>45.607300000000002</c:v>
                </c:pt>
                <c:pt idx="185">
                  <c:v>46.544257999999999</c:v>
                </c:pt>
                <c:pt idx="186">
                  <c:v>47.316082000000002</c:v>
                </c:pt>
                <c:pt idx="187">
                  <c:v>48.049174999999998</c:v>
                </c:pt>
                <c:pt idx="188">
                  <c:v>48.522120999999999</c:v>
                </c:pt>
                <c:pt idx="189">
                  <c:v>48.891562999999998</c:v>
                </c:pt>
                <c:pt idx="190">
                  <c:v>49.121357000000003</c:v>
                </c:pt>
                <c:pt idx="191">
                  <c:v>49.193168999999997</c:v>
                </c:pt>
                <c:pt idx="192">
                  <c:v>49.188442000000002</c:v>
                </c:pt>
                <c:pt idx="193">
                  <c:v>48.974766000000002</c:v>
                </c:pt>
                <c:pt idx="194">
                  <c:v>48.719119999999997</c:v>
                </c:pt>
                <c:pt idx="195">
                  <c:v>48.427055000000003</c:v>
                </c:pt>
                <c:pt idx="196">
                  <c:v>48.096114999999998</c:v>
                </c:pt>
                <c:pt idx="197">
                  <c:v>47.729767000000002</c:v>
                </c:pt>
                <c:pt idx="198">
                  <c:v>47.352249</c:v>
                </c:pt>
                <c:pt idx="199">
                  <c:v>47.022044999999999</c:v>
                </c:pt>
                <c:pt idx="200">
                  <c:v>46.706733999999997</c:v>
                </c:pt>
                <c:pt idx="201">
                  <c:v>46.415939000000002</c:v>
                </c:pt>
                <c:pt idx="202">
                  <c:v>46.171692</c:v>
                </c:pt>
                <c:pt idx="203">
                  <c:v>46.005180000000003</c:v>
                </c:pt>
                <c:pt idx="204">
                  <c:v>45.893760999999998</c:v>
                </c:pt>
                <c:pt idx="205">
                  <c:v>45.852879000000001</c:v>
                </c:pt>
                <c:pt idx="206">
                  <c:v>45.858429000000001</c:v>
                </c:pt>
                <c:pt idx="207">
                  <c:v>45.905749999999998</c:v>
                </c:pt>
                <c:pt idx="208">
                  <c:v>45.964737</c:v>
                </c:pt>
                <c:pt idx="209">
                  <c:v>45.995013999999998</c:v>
                </c:pt>
                <c:pt idx="210">
                  <c:v>45.934685000000002</c:v>
                </c:pt>
                <c:pt idx="211">
                  <c:v>45.828968000000003</c:v>
                </c:pt>
                <c:pt idx="212">
                  <c:v>45.570217</c:v>
                </c:pt>
                <c:pt idx="213">
                  <c:v>45.248458999999997</c:v>
                </c:pt>
                <c:pt idx="214">
                  <c:v>44.893268999999997</c:v>
                </c:pt>
                <c:pt idx="215">
                  <c:v>44.438499</c:v>
                </c:pt>
                <c:pt idx="216">
                  <c:v>43.838196000000003</c:v>
                </c:pt>
                <c:pt idx="217">
                  <c:v>43.221606999999999</c:v>
                </c:pt>
                <c:pt idx="218">
                  <c:v>42.596130000000002</c:v>
                </c:pt>
                <c:pt idx="219">
                  <c:v>42.023060000000001</c:v>
                </c:pt>
                <c:pt idx="220">
                  <c:v>41.583725000000001</c:v>
                </c:pt>
                <c:pt idx="221">
                  <c:v>41.222759000000003</c:v>
                </c:pt>
                <c:pt idx="222">
                  <c:v>41.032187999999998</c:v>
                </c:pt>
                <c:pt idx="223">
                  <c:v>40.894874999999999</c:v>
                </c:pt>
                <c:pt idx="224">
                  <c:v>40.831738000000001</c:v>
                </c:pt>
                <c:pt idx="225">
                  <c:v>40.845664999999997</c:v>
                </c:pt>
                <c:pt idx="226">
                  <c:v>41.039417</c:v>
                </c:pt>
                <c:pt idx="227">
                  <c:v>41.267532000000003</c:v>
                </c:pt>
                <c:pt idx="228">
                  <c:v>41.540275999999999</c:v>
                </c:pt>
                <c:pt idx="229">
                  <c:v>41.906860000000002</c:v>
                </c:pt>
                <c:pt idx="230">
                  <c:v>42.313003999999999</c:v>
                </c:pt>
                <c:pt idx="231">
                  <c:v>42.694710000000001</c:v>
                </c:pt>
                <c:pt idx="232">
                  <c:v>43.077373999999999</c:v>
                </c:pt>
                <c:pt idx="233">
                  <c:v>43.471828000000002</c:v>
                </c:pt>
                <c:pt idx="234">
                  <c:v>43.941479000000001</c:v>
                </c:pt>
                <c:pt idx="235">
                  <c:v>44.418030000000002</c:v>
                </c:pt>
                <c:pt idx="236">
                  <c:v>44.921356000000003</c:v>
                </c:pt>
                <c:pt idx="237">
                  <c:v>45.434142999999999</c:v>
                </c:pt>
                <c:pt idx="238">
                  <c:v>45.946587000000001</c:v>
                </c:pt>
                <c:pt idx="239">
                  <c:v>46.411835000000004</c:v>
                </c:pt>
                <c:pt idx="240">
                  <c:v>46.852378999999999</c:v>
                </c:pt>
                <c:pt idx="241">
                  <c:v>47.419784999999997</c:v>
                </c:pt>
                <c:pt idx="242">
                  <c:v>47.990898000000001</c:v>
                </c:pt>
                <c:pt idx="243">
                  <c:v>48.564197999999998</c:v>
                </c:pt>
                <c:pt idx="244">
                  <c:v>49.059963000000003</c:v>
                </c:pt>
                <c:pt idx="245">
                  <c:v>49.565327000000003</c:v>
                </c:pt>
                <c:pt idx="246">
                  <c:v>50.027493</c:v>
                </c:pt>
                <c:pt idx="247">
                  <c:v>50.663578000000001</c:v>
                </c:pt>
                <c:pt idx="248">
                  <c:v>51.320369999999997</c:v>
                </c:pt>
                <c:pt idx="249">
                  <c:v>52.015343000000001</c:v>
                </c:pt>
                <c:pt idx="250">
                  <c:v>52.669364999999999</c:v>
                </c:pt>
                <c:pt idx="251">
                  <c:v>53.248080999999999</c:v>
                </c:pt>
                <c:pt idx="252">
                  <c:v>53.878067000000001</c:v>
                </c:pt>
                <c:pt idx="253">
                  <c:v>54.510815000000001</c:v>
                </c:pt>
                <c:pt idx="254">
                  <c:v>55.111229000000002</c:v>
                </c:pt>
                <c:pt idx="255">
                  <c:v>55.789828999999997</c:v>
                </c:pt>
                <c:pt idx="256">
                  <c:v>56.444091999999998</c:v>
                </c:pt>
                <c:pt idx="257">
                  <c:v>56.895344000000001</c:v>
                </c:pt>
                <c:pt idx="258">
                  <c:v>57.262413000000002</c:v>
                </c:pt>
                <c:pt idx="259">
                  <c:v>57.530673999999998</c:v>
                </c:pt>
                <c:pt idx="260">
                  <c:v>57.785511</c:v>
                </c:pt>
                <c:pt idx="261">
                  <c:v>57.889007999999997</c:v>
                </c:pt>
                <c:pt idx="262">
                  <c:v>57.886234000000002</c:v>
                </c:pt>
                <c:pt idx="263">
                  <c:v>57.850242999999999</c:v>
                </c:pt>
                <c:pt idx="264">
                  <c:v>57.644759999999998</c:v>
                </c:pt>
                <c:pt idx="265">
                  <c:v>57.173358999999998</c:v>
                </c:pt>
                <c:pt idx="266">
                  <c:v>56.604301</c:v>
                </c:pt>
                <c:pt idx="267">
                  <c:v>55.896458000000003</c:v>
                </c:pt>
                <c:pt idx="268">
                  <c:v>55.096867000000003</c:v>
                </c:pt>
                <c:pt idx="269">
                  <c:v>54.067326000000001</c:v>
                </c:pt>
                <c:pt idx="270">
                  <c:v>53.033423999999997</c:v>
                </c:pt>
                <c:pt idx="271">
                  <c:v>52.091602000000002</c:v>
                </c:pt>
                <c:pt idx="272">
                  <c:v>51.161560000000001</c:v>
                </c:pt>
                <c:pt idx="273">
                  <c:v>50.169463999999998</c:v>
                </c:pt>
                <c:pt idx="274">
                  <c:v>49.326042000000001</c:v>
                </c:pt>
                <c:pt idx="275">
                  <c:v>48.531123999999998</c:v>
                </c:pt>
                <c:pt idx="276">
                  <c:v>47.747397999999997</c:v>
                </c:pt>
                <c:pt idx="277">
                  <c:v>47.089072999999999</c:v>
                </c:pt>
                <c:pt idx="278">
                  <c:v>46.546264999999998</c:v>
                </c:pt>
                <c:pt idx="279">
                  <c:v>46.196064</c:v>
                </c:pt>
                <c:pt idx="280">
                  <c:v>45.849547999999999</c:v>
                </c:pt>
                <c:pt idx="281">
                  <c:v>45.912579000000001</c:v>
                </c:pt>
                <c:pt idx="282">
                  <c:v>45.997363999999997</c:v>
                </c:pt>
                <c:pt idx="283">
                  <c:v>46.604759000000001</c:v>
                </c:pt>
                <c:pt idx="284">
                  <c:v>47.358466999999997</c:v>
                </c:pt>
                <c:pt idx="285">
                  <c:v>48.602905</c:v>
                </c:pt>
                <c:pt idx="286">
                  <c:v>49.941090000000003</c:v>
                </c:pt>
                <c:pt idx="287">
                  <c:v>51.258876999999998</c:v>
                </c:pt>
                <c:pt idx="288">
                  <c:v>52.575043000000001</c:v>
                </c:pt>
                <c:pt idx="289">
                  <c:v>53.866238000000003</c:v>
                </c:pt>
                <c:pt idx="290">
                  <c:v>55.152583999999997</c:v>
                </c:pt>
                <c:pt idx="291">
                  <c:v>55.16198</c:v>
                </c:pt>
                <c:pt idx="292">
                  <c:v>55.097439000000001</c:v>
                </c:pt>
                <c:pt idx="293">
                  <c:v>54.573585999999999</c:v>
                </c:pt>
                <c:pt idx="294">
                  <c:v>53.603015999999997</c:v>
                </c:pt>
                <c:pt idx="295">
                  <c:v>52.241829000000003</c:v>
                </c:pt>
                <c:pt idx="296">
                  <c:v>50.857562999999999</c:v>
                </c:pt>
                <c:pt idx="297">
                  <c:v>49.49765</c:v>
                </c:pt>
                <c:pt idx="298">
                  <c:v>48.107315</c:v>
                </c:pt>
                <c:pt idx="299">
                  <c:v>46.775886999999997</c:v>
                </c:pt>
                <c:pt idx="300">
                  <c:v>45.447696999999998</c:v>
                </c:pt>
                <c:pt idx="301">
                  <c:v>44.80547</c:v>
                </c:pt>
                <c:pt idx="302">
                  <c:v>44.128334000000002</c:v>
                </c:pt>
                <c:pt idx="303">
                  <c:v>43.334800999999999</c:v>
                </c:pt>
                <c:pt idx="304">
                  <c:v>42.823689000000002</c:v>
                </c:pt>
                <c:pt idx="305">
                  <c:v>42.310532000000002</c:v>
                </c:pt>
                <c:pt idx="306">
                  <c:v>41.798920000000003</c:v>
                </c:pt>
                <c:pt idx="307">
                  <c:v>41.280639999999998</c:v>
                </c:pt>
                <c:pt idx="308">
                  <c:v>40.754494000000001</c:v>
                </c:pt>
                <c:pt idx="309">
                  <c:v>40.210605999999999</c:v>
                </c:pt>
                <c:pt idx="310">
                  <c:v>39.657680999999997</c:v>
                </c:pt>
                <c:pt idx="311">
                  <c:v>39.283957999999998</c:v>
                </c:pt>
                <c:pt idx="312">
                  <c:v>38.939498999999998</c:v>
                </c:pt>
                <c:pt idx="313">
                  <c:v>38.625717000000002</c:v>
                </c:pt>
                <c:pt idx="314">
                  <c:v>38.323462999999997</c:v>
                </c:pt>
                <c:pt idx="315">
                  <c:v>38.014113999999999</c:v>
                </c:pt>
                <c:pt idx="316">
                  <c:v>37.699005</c:v>
                </c:pt>
                <c:pt idx="317">
                  <c:v>37.359127000000001</c:v>
                </c:pt>
                <c:pt idx="318">
                  <c:v>36.956200000000003</c:v>
                </c:pt>
                <c:pt idx="319">
                  <c:v>36.493690000000001</c:v>
                </c:pt>
                <c:pt idx="320">
                  <c:v>35.905033000000003</c:v>
                </c:pt>
                <c:pt idx="321">
                  <c:v>35.319572000000001</c:v>
                </c:pt>
                <c:pt idx="322">
                  <c:v>34.583373999999999</c:v>
                </c:pt>
                <c:pt idx="323">
                  <c:v>33.910243999999999</c:v>
                </c:pt>
                <c:pt idx="324">
                  <c:v>33.211136000000003</c:v>
                </c:pt>
                <c:pt idx="325">
                  <c:v>32.517344999999999</c:v>
                </c:pt>
                <c:pt idx="326">
                  <c:v>31.842548000000001</c:v>
                </c:pt>
                <c:pt idx="327">
                  <c:v>31.142714000000002</c:v>
                </c:pt>
                <c:pt idx="328">
                  <c:v>30.547388000000002</c:v>
                </c:pt>
                <c:pt idx="329">
                  <c:v>29.981152999999999</c:v>
                </c:pt>
                <c:pt idx="330">
                  <c:v>29.252472000000001</c:v>
                </c:pt>
                <c:pt idx="331">
                  <c:v>28.447702</c:v>
                </c:pt>
                <c:pt idx="332">
                  <c:v>27.702207999999999</c:v>
                </c:pt>
                <c:pt idx="333">
                  <c:v>26.970998999999999</c:v>
                </c:pt>
                <c:pt idx="334">
                  <c:v>26.239633999999999</c:v>
                </c:pt>
                <c:pt idx="335">
                  <c:v>25.481310000000001</c:v>
                </c:pt>
                <c:pt idx="336">
                  <c:v>24.729710000000001</c:v>
                </c:pt>
                <c:pt idx="337">
                  <c:v>24.069407000000002</c:v>
                </c:pt>
                <c:pt idx="338">
                  <c:v>23.420368</c:v>
                </c:pt>
                <c:pt idx="339">
                  <c:v>22.840247999999999</c:v>
                </c:pt>
                <c:pt idx="340">
                  <c:v>22.563331999999999</c:v>
                </c:pt>
                <c:pt idx="341">
                  <c:v>22.398150999999999</c:v>
                </c:pt>
                <c:pt idx="342">
                  <c:v>22.388324999999998</c:v>
                </c:pt>
                <c:pt idx="343">
                  <c:v>22.430855000000001</c:v>
                </c:pt>
                <c:pt idx="344">
                  <c:v>22.549897999999999</c:v>
                </c:pt>
                <c:pt idx="345">
                  <c:v>22.730225000000001</c:v>
                </c:pt>
                <c:pt idx="346">
                  <c:v>22.932711000000001</c:v>
                </c:pt>
                <c:pt idx="347">
                  <c:v>23.291</c:v>
                </c:pt>
                <c:pt idx="348">
                  <c:v>23.693767999999999</c:v>
                </c:pt>
                <c:pt idx="349">
                  <c:v>24.303127</c:v>
                </c:pt>
                <c:pt idx="350">
                  <c:v>25.005215</c:v>
                </c:pt>
                <c:pt idx="351">
                  <c:v>25.915030999999999</c:v>
                </c:pt>
                <c:pt idx="352">
                  <c:v>26.886503000000001</c:v>
                </c:pt>
                <c:pt idx="353">
                  <c:v>27.955853000000001</c:v>
                </c:pt>
                <c:pt idx="354">
                  <c:v>28.990644</c:v>
                </c:pt>
                <c:pt idx="355">
                  <c:v>30.066092999999999</c:v>
                </c:pt>
                <c:pt idx="356">
                  <c:v>31.121174</c:v>
                </c:pt>
                <c:pt idx="357">
                  <c:v>32.180869999999999</c:v>
                </c:pt>
                <c:pt idx="358">
                  <c:v>33.265293</c:v>
                </c:pt>
                <c:pt idx="359">
                  <c:v>34.152828</c:v>
                </c:pt>
                <c:pt idx="360">
                  <c:v>35.079628</c:v>
                </c:pt>
                <c:pt idx="361">
                  <c:v>35.838904999999997</c:v>
                </c:pt>
                <c:pt idx="362">
                  <c:v>36.647143999999997</c:v>
                </c:pt>
                <c:pt idx="363">
                  <c:v>37.559840999999999</c:v>
                </c:pt>
                <c:pt idx="364">
                  <c:v>38.471232999999998</c:v>
                </c:pt>
                <c:pt idx="365">
                  <c:v>39.355671000000001</c:v>
                </c:pt>
                <c:pt idx="366">
                  <c:v>40.410583000000003</c:v>
                </c:pt>
                <c:pt idx="367">
                  <c:v>41.291522999999998</c:v>
                </c:pt>
                <c:pt idx="368">
                  <c:v>42.539138999999999</c:v>
                </c:pt>
                <c:pt idx="369">
                  <c:v>43.777889000000002</c:v>
                </c:pt>
                <c:pt idx="370">
                  <c:v>44.888644999999997</c:v>
                </c:pt>
                <c:pt idx="371">
                  <c:v>46.073470999999998</c:v>
                </c:pt>
                <c:pt idx="372">
                  <c:v>47.236694</c:v>
                </c:pt>
                <c:pt idx="373">
                  <c:v>48.271228999999998</c:v>
                </c:pt>
                <c:pt idx="374">
                  <c:v>49.342495</c:v>
                </c:pt>
                <c:pt idx="375">
                  <c:v>50.416415999999998</c:v>
                </c:pt>
                <c:pt idx="376">
                  <c:v>51.331108</c:v>
                </c:pt>
                <c:pt idx="377">
                  <c:v>52.290188000000001</c:v>
                </c:pt>
                <c:pt idx="378">
                  <c:v>52.880839999999999</c:v>
                </c:pt>
                <c:pt idx="379">
                  <c:v>53.488464</c:v>
                </c:pt>
                <c:pt idx="380">
                  <c:v>54.157707000000002</c:v>
                </c:pt>
                <c:pt idx="381">
                  <c:v>54.724978999999998</c:v>
                </c:pt>
                <c:pt idx="382">
                  <c:v>55.206145999999997</c:v>
                </c:pt>
                <c:pt idx="383">
                  <c:v>55.607235000000003</c:v>
                </c:pt>
                <c:pt idx="384">
                  <c:v>56.100772999999997</c:v>
                </c:pt>
                <c:pt idx="385">
                  <c:v>56.587490000000003</c:v>
                </c:pt>
                <c:pt idx="386">
                  <c:v>57.083106999999998</c:v>
                </c:pt>
                <c:pt idx="387">
                  <c:v>57.524428999999998</c:v>
                </c:pt>
                <c:pt idx="388">
                  <c:v>57.914561999999997</c:v>
                </c:pt>
                <c:pt idx="389">
                  <c:v>58.288975000000001</c:v>
                </c:pt>
                <c:pt idx="390">
                  <c:v>58.59037</c:v>
                </c:pt>
                <c:pt idx="391">
                  <c:v>58.847194999999999</c:v>
                </c:pt>
                <c:pt idx="392">
                  <c:v>59.097949999999997</c:v>
                </c:pt>
                <c:pt idx="393">
                  <c:v>59.428821999999997</c:v>
                </c:pt>
                <c:pt idx="394">
                  <c:v>59.629905999999998</c:v>
                </c:pt>
                <c:pt idx="395">
                  <c:v>59.801223999999998</c:v>
                </c:pt>
                <c:pt idx="396">
                  <c:v>59.921405999999998</c:v>
                </c:pt>
                <c:pt idx="397">
                  <c:v>60.039805999999999</c:v>
                </c:pt>
                <c:pt idx="398">
                  <c:v>60.031238999999999</c:v>
                </c:pt>
                <c:pt idx="399">
                  <c:v>59.906489999999998</c:v>
                </c:pt>
                <c:pt idx="400">
                  <c:v>59.777000000000001</c:v>
                </c:pt>
                <c:pt idx="401">
                  <c:v>59.292937999999999</c:v>
                </c:pt>
                <c:pt idx="402">
                  <c:v>58.721409000000001</c:v>
                </c:pt>
                <c:pt idx="403">
                  <c:v>57.991191999999998</c:v>
                </c:pt>
                <c:pt idx="404">
                  <c:v>57.25103</c:v>
                </c:pt>
                <c:pt idx="405">
                  <c:v>56.510925</c:v>
                </c:pt>
                <c:pt idx="406">
                  <c:v>55.798405000000002</c:v>
                </c:pt>
                <c:pt idx="407">
                  <c:v>55.082642</c:v>
                </c:pt>
                <c:pt idx="408">
                  <c:v>54.513157</c:v>
                </c:pt>
                <c:pt idx="409">
                  <c:v>54.048572999999998</c:v>
                </c:pt>
                <c:pt idx="410">
                  <c:v>53.597014999999999</c:v>
                </c:pt>
                <c:pt idx="411">
                  <c:v>53.501282000000003</c:v>
                </c:pt>
                <c:pt idx="412">
                  <c:v>53.483066999999998</c:v>
                </c:pt>
                <c:pt idx="413">
                  <c:v>53.4268</c:v>
                </c:pt>
                <c:pt idx="414">
                  <c:v>53.366656999999996</c:v>
                </c:pt>
                <c:pt idx="415">
                  <c:v>53.285305000000001</c:v>
                </c:pt>
                <c:pt idx="416">
                  <c:v>53.181804999999997</c:v>
                </c:pt>
                <c:pt idx="417">
                  <c:v>53.046393999999999</c:v>
                </c:pt>
                <c:pt idx="418">
                  <c:v>52.645587999999996</c:v>
                </c:pt>
                <c:pt idx="419">
                  <c:v>52.200302000000001</c:v>
                </c:pt>
                <c:pt idx="420">
                  <c:v>51.744979999999998</c:v>
                </c:pt>
                <c:pt idx="421">
                  <c:v>51.227009000000002</c:v>
                </c:pt>
                <c:pt idx="422">
                  <c:v>50.701121999999998</c:v>
                </c:pt>
                <c:pt idx="423">
                  <c:v>50.235039</c:v>
                </c:pt>
                <c:pt idx="424">
                  <c:v>49.775889999999997</c:v>
                </c:pt>
                <c:pt idx="425">
                  <c:v>49.238467999999997</c:v>
                </c:pt>
                <c:pt idx="426">
                  <c:v>48.602524000000003</c:v>
                </c:pt>
                <c:pt idx="427">
                  <c:v>47.94191</c:v>
                </c:pt>
                <c:pt idx="428">
                  <c:v>47.488810999999998</c:v>
                </c:pt>
                <c:pt idx="429">
                  <c:v>47.069476999999999</c:v>
                </c:pt>
                <c:pt idx="430">
                  <c:v>46.620510000000003</c:v>
                </c:pt>
                <c:pt idx="431">
                  <c:v>46.135910000000003</c:v>
                </c:pt>
                <c:pt idx="432">
                  <c:v>45.600693</c:v>
                </c:pt>
                <c:pt idx="433">
                  <c:v>44.987358</c:v>
                </c:pt>
                <c:pt idx="434">
                  <c:v>44.296546999999997</c:v>
                </c:pt>
                <c:pt idx="435">
                  <c:v>43.471283</c:v>
                </c:pt>
                <c:pt idx="436">
                  <c:v>42.730998999999997</c:v>
                </c:pt>
                <c:pt idx="437">
                  <c:v>42.024695999999999</c:v>
                </c:pt>
                <c:pt idx="438">
                  <c:v>40.960189999999997</c:v>
                </c:pt>
                <c:pt idx="439">
                  <c:v>39.718113000000002</c:v>
                </c:pt>
                <c:pt idx="440">
                  <c:v>38.109290999999999</c:v>
                </c:pt>
                <c:pt idx="441">
                  <c:v>36.532494</c:v>
                </c:pt>
                <c:pt idx="442">
                  <c:v>34.963481999999999</c:v>
                </c:pt>
                <c:pt idx="443">
                  <c:v>33.453777000000002</c:v>
                </c:pt>
                <c:pt idx="444">
                  <c:v>31.920805000000001</c:v>
                </c:pt>
                <c:pt idx="445">
                  <c:v>30.648184000000001</c:v>
                </c:pt>
                <c:pt idx="446">
                  <c:v>29.501256999999999</c:v>
                </c:pt>
                <c:pt idx="447">
                  <c:v>28.908795999999999</c:v>
                </c:pt>
                <c:pt idx="448">
                  <c:v>28.978688999999999</c:v>
                </c:pt>
                <c:pt idx="449">
                  <c:v>29.456553</c:v>
                </c:pt>
                <c:pt idx="450">
                  <c:v>30.543002999999999</c:v>
                </c:pt>
                <c:pt idx="451">
                  <c:v>31.774512999999999</c:v>
                </c:pt>
                <c:pt idx="452">
                  <c:v>33.099196999999997</c:v>
                </c:pt>
                <c:pt idx="453">
                  <c:v>34.449142000000002</c:v>
                </c:pt>
                <c:pt idx="454">
                  <c:v>35.894733000000002</c:v>
                </c:pt>
                <c:pt idx="455">
                  <c:v>37.216740000000001</c:v>
                </c:pt>
                <c:pt idx="456">
                  <c:v>38.439414999999997</c:v>
                </c:pt>
                <c:pt idx="457">
                  <c:v>38.824534999999997</c:v>
                </c:pt>
                <c:pt idx="458">
                  <c:v>38.875636999999998</c:v>
                </c:pt>
                <c:pt idx="459">
                  <c:v>38.660041999999997</c:v>
                </c:pt>
                <c:pt idx="460">
                  <c:v>38.239666</c:v>
                </c:pt>
                <c:pt idx="461">
                  <c:v>37.745868999999999</c:v>
                </c:pt>
                <c:pt idx="462">
                  <c:v>37.192371000000001</c:v>
                </c:pt>
                <c:pt idx="463">
                  <c:v>36.648730999999998</c:v>
                </c:pt>
                <c:pt idx="464">
                  <c:v>36.072204999999997</c:v>
                </c:pt>
                <c:pt idx="465">
                  <c:v>35.437064999999997</c:v>
                </c:pt>
                <c:pt idx="466">
                  <c:v>34.645733</c:v>
                </c:pt>
                <c:pt idx="467">
                  <c:v>33.766387999999999</c:v>
                </c:pt>
                <c:pt idx="468">
                  <c:v>32.773918000000002</c:v>
                </c:pt>
                <c:pt idx="469">
                  <c:v>31.660706999999999</c:v>
                </c:pt>
                <c:pt idx="470">
                  <c:v>30.517724999999999</c:v>
                </c:pt>
                <c:pt idx="471">
                  <c:v>29.365313</c:v>
                </c:pt>
                <c:pt idx="472">
                  <c:v>28.236927000000001</c:v>
                </c:pt>
                <c:pt idx="473">
                  <c:v>27.104151000000002</c:v>
                </c:pt>
                <c:pt idx="474">
                  <c:v>25.757598999999999</c:v>
                </c:pt>
                <c:pt idx="475">
                  <c:v>24.381491</c:v>
                </c:pt>
                <c:pt idx="476">
                  <c:v>23.164864999999999</c:v>
                </c:pt>
                <c:pt idx="477">
                  <c:v>22.333055000000002</c:v>
                </c:pt>
                <c:pt idx="478">
                  <c:v>21.647617</c:v>
                </c:pt>
                <c:pt idx="479">
                  <c:v>21.121572</c:v>
                </c:pt>
                <c:pt idx="480">
                  <c:v>20.600211999999999</c:v>
                </c:pt>
                <c:pt idx="481">
                  <c:v>20.072282999999999</c:v>
                </c:pt>
                <c:pt idx="482">
                  <c:v>19.528479000000001</c:v>
                </c:pt>
                <c:pt idx="483">
                  <c:v>19.041601</c:v>
                </c:pt>
                <c:pt idx="484">
                  <c:v>18.822412</c:v>
                </c:pt>
                <c:pt idx="485">
                  <c:v>18.847094999999999</c:v>
                </c:pt>
                <c:pt idx="486">
                  <c:v>19.035962999999999</c:v>
                </c:pt>
                <c:pt idx="487">
                  <c:v>19.256159</c:v>
                </c:pt>
                <c:pt idx="488">
                  <c:v>19.506712</c:v>
                </c:pt>
                <c:pt idx="489">
                  <c:v>19.799340999999998</c:v>
                </c:pt>
                <c:pt idx="490">
                  <c:v>20.133103999999999</c:v>
                </c:pt>
                <c:pt idx="491">
                  <c:v>20.480352</c:v>
                </c:pt>
                <c:pt idx="492">
                  <c:v>20.858305000000001</c:v>
                </c:pt>
                <c:pt idx="493">
                  <c:v>21.193480999999998</c:v>
                </c:pt>
                <c:pt idx="494">
                  <c:v>21.514482000000001</c:v>
                </c:pt>
                <c:pt idx="495">
                  <c:v>21.775824</c:v>
                </c:pt>
                <c:pt idx="496">
                  <c:v>21.876745</c:v>
                </c:pt>
                <c:pt idx="497">
                  <c:v>21.965405000000001</c:v>
                </c:pt>
                <c:pt idx="498">
                  <c:v>22.038153000000001</c:v>
                </c:pt>
                <c:pt idx="499">
                  <c:v>22.064115999999999</c:v>
                </c:pt>
                <c:pt idx="500">
                  <c:v>22.151619</c:v>
                </c:pt>
                <c:pt idx="501">
                  <c:v>22.286064</c:v>
                </c:pt>
                <c:pt idx="502">
                  <c:v>23.397214999999999</c:v>
                </c:pt>
                <c:pt idx="503">
                  <c:v>24.597401000000001</c:v>
                </c:pt>
                <c:pt idx="504">
                  <c:v>25.862123</c:v>
                </c:pt>
                <c:pt idx="505">
                  <c:v>27.130852000000001</c:v>
                </c:pt>
                <c:pt idx="506">
                  <c:v>28.418845999999998</c:v>
                </c:pt>
                <c:pt idx="507">
                  <c:v>29.671766000000002</c:v>
                </c:pt>
                <c:pt idx="508">
                  <c:v>30.808952000000001</c:v>
                </c:pt>
                <c:pt idx="509">
                  <c:v>31.864191000000002</c:v>
                </c:pt>
                <c:pt idx="510">
                  <c:v>32.821156000000002</c:v>
                </c:pt>
                <c:pt idx="511">
                  <c:v>33.60886</c:v>
                </c:pt>
                <c:pt idx="512">
                  <c:v>33.370232000000001</c:v>
                </c:pt>
                <c:pt idx="513">
                  <c:v>33.004711</c:v>
                </c:pt>
                <c:pt idx="514">
                  <c:v>32.566764999999997</c:v>
                </c:pt>
                <c:pt idx="515">
                  <c:v>32.089916000000002</c:v>
                </c:pt>
                <c:pt idx="516">
                  <c:v>31.600014000000002</c:v>
                </c:pt>
                <c:pt idx="517">
                  <c:v>31.155449000000001</c:v>
                </c:pt>
                <c:pt idx="518">
                  <c:v>30.825104</c:v>
                </c:pt>
                <c:pt idx="519">
                  <c:v>30.591218999999999</c:v>
                </c:pt>
                <c:pt idx="520">
                  <c:v>30.371320999999998</c:v>
                </c:pt>
                <c:pt idx="521">
                  <c:v>30.099236000000001</c:v>
                </c:pt>
                <c:pt idx="522">
                  <c:v>29.732562999999999</c:v>
                </c:pt>
                <c:pt idx="523">
                  <c:v>29.154608</c:v>
                </c:pt>
                <c:pt idx="524">
                  <c:v>28.478788000000002</c:v>
                </c:pt>
                <c:pt idx="525">
                  <c:v>27.720082999999999</c:v>
                </c:pt>
                <c:pt idx="526">
                  <c:v>26.945323999999999</c:v>
                </c:pt>
                <c:pt idx="527">
                  <c:v>25.942931999999999</c:v>
                </c:pt>
                <c:pt idx="528">
                  <c:v>24.895665999999999</c:v>
                </c:pt>
                <c:pt idx="529">
                  <c:v>23.84103</c:v>
                </c:pt>
                <c:pt idx="530">
                  <c:v>22.785451999999999</c:v>
                </c:pt>
                <c:pt idx="531">
                  <c:v>21.926352000000001</c:v>
                </c:pt>
                <c:pt idx="532">
                  <c:v>21.254307000000001</c:v>
                </c:pt>
                <c:pt idx="533">
                  <c:v>20.834118</c:v>
                </c:pt>
                <c:pt idx="534">
                  <c:v>20.520432</c:v>
                </c:pt>
                <c:pt idx="535">
                  <c:v>20.328710999999998</c:v>
                </c:pt>
                <c:pt idx="536">
                  <c:v>20.195689999999999</c:v>
                </c:pt>
                <c:pt idx="537">
                  <c:v>20.555595</c:v>
                </c:pt>
                <c:pt idx="538">
                  <c:v>20.967438000000001</c:v>
                </c:pt>
                <c:pt idx="539">
                  <c:v>21.383635000000002</c:v>
                </c:pt>
                <c:pt idx="540">
                  <c:v>21.805412</c:v>
                </c:pt>
                <c:pt idx="541">
                  <c:v>22.247288000000001</c:v>
                </c:pt>
                <c:pt idx="542">
                  <c:v>22.671364000000001</c:v>
                </c:pt>
                <c:pt idx="543">
                  <c:v>23.090651999999999</c:v>
                </c:pt>
                <c:pt idx="544">
                  <c:v>23.507565</c:v>
                </c:pt>
                <c:pt idx="545">
                  <c:v>23.920691000000001</c:v>
                </c:pt>
                <c:pt idx="546">
                  <c:v>24.282606000000001</c:v>
                </c:pt>
                <c:pt idx="547">
                  <c:v>24.309666</c:v>
                </c:pt>
                <c:pt idx="548">
                  <c:v>24.327137</c:v>
                </c:pt>
                <c:pt idx="549">
                  <c:v>24.350742</c:v>
                </c:pt>
                <c:pt idx="550">
                  <c:v>24.438556999999999</c:v>
                </c:pt>
                <c:pt idx="551">
                  <c:v>24.481408999999999</c:v>
                </c:pt>
                <c:pt idx="552">
                  <c:v>24.511700000000001</c:v>
                </c:pt>
                <c:pt idx="553">
                  <c:v>24.542316</c:v>
                </c:pt>
                <c:pt idx="554">
                  <c:v>24.577559000000001</c:v>
                </c:pt>
                <c:pt idx="555">
                  <c:v>24.614229000000002</c:v>
                </c:pt>
                <c:pt idx="556">
                  <c:v>24.651109999999999</c:v>
                </c:pt>
                <c:pt idx="557">
                  <c:v>24.653396999999998</c:v>
                </c:pt>
                <c:pt idx="558">
                  <c:v>24.530380000000001</c:v>
                </c:pt>
                <c:pt idx="559">
                  <c:v>23.945716999999998</c:v>
                </c:pt>
                <c:pt idx="560">
                  <c:v>23.142779999999998</c:v>
                </c:pt>
                <c:pt idx="561">
                  <c:v>22.203392000000001</c:v>
                </c:pt>
                <c:pt idx="562">
                  <c:v>21.102249</c:v>
                </c:pt>
                <c:pt idx="563">
                  <c:v>19.969145000000001</c:v>
                </c:pt>
                <c:pt idx="564">
                  <c:v>18.768744999999999</c:v>
                </c:pt>
                <c:pt idx="565">
                  <c:v>17.566185000000001</c:v>
                </c:pt>
                <c:pt idx="566">
                  <c:v>16.370643999999999</c:v>
                </c:pt>
                <c:pt idx="567">
                  <c:v>15.264338</c:v>
                </c:pt>
                <c:pt idx="568">
                  <c:v>14.259157</c:v>
                </c:pt>
                <c:pt idx="569">
                  <c:v>13.703657</c:v>
                </c:pt>
                <c:pt idx="570">
                  <c:v>13.287067</c:v>
                </c:pt>
                <c:pt idx="571">
                  <c:v>12.92977</c:v>
                </c:pt>
                <c:pt idx="572">
                  <c:v>12.626047</c:v>
                </c:pt>
                <c:pt idx="573">
                  <c:v>12.32686</c:v>
                </c:pt>
                <c:pt idx="574">
                  <c:v>12.089131</c:v>
                </c:pt>
                <c:pt idx="575">
                  <c:v>11.753216</c:v>
                </c:pt>
                <c:pt idx="576">
                  <c:v>11.357248999999999</c:v>
                </c:pt>
                <c:pt idx="577">
                  <c:v>10.938846</c:v>
                </c:pt>
                <c:pt idx="578">
                  <c:v>10.477321999999999</c:v>
                </c:pt>
                <c:pt idx="579">
                  <c:v>9.8665313999999995</c:v>
                </c:pt>
                <c:pt idx="580">
                  <c:v>9.1324778000000002</c:v>
                </c:pt>
                <c:pt idx="581">
                  <c:v>8.3233108999999992</c:v>
                </c:pt>
                <c:pt idx="582">
                  <c:v>7.5628194999999998</c:v>
                </c:pt>
                <c:pt idx="583">
                  <c:v>6.6713123000000003</c:v>
                </c:pt>
                <c:pt idx="584">
                  <c:v>5.6271749</c:v>
                </c:pt>
                <c:pt idx="585">
                  <c:v>4.2828483999999998</c:v>
                </c:pt>
                <c:pt idx="586">
                  <c:v>2.9577124000000001</c:v>
                </c:pt>
                <c:pt idx="587">
                  <c:v>1.6426299</c:v>
                </c:pt>
                <c:pt idx="588">
                  <c:v>0.38715770999999999</c:v>
                </c:pt>
                <c:pt idx="589">
                  <c:v>-0.75993149999999998</c:v>
                </c:pt>
                <c:pt idx="590">
                  <c:v>-1.7668417000000001</c:v>
                </c:pt>
                <c:pt idx="591">
                  <c:v>-2.5860797999999998</c:v>
                </c:pt>
                <c:pt idx="592">
                  <c:v>-3.3408709000000001</c:v>
                </c:pt>
                <c:pt idx="593">
                  <c:v>-3.8791604</c:v>
                </c:pt>
                <c:pt idx="594">
                  <c:v>-4.1986927999999999</c:v>
                </c:pt>
                <c:pt idx="595">
                  <c:v>-4.0757016999999998</c:v>
                </c:pt>
                <c:pt idx="596">
                  <c:v>-3.8700839999999999</c:v>
                </c:pt>
                <c:pt idx="597">
                  <c:v>-3.5797173999999998</c:v>
                </c:pt>
                <c:pt idx="598">
                  <c:v>-3.2234714000000002</c:v>
                </c:pt>
                <c:pt idx="599">
                  <c:v>-2.6753719</c:v>
                </c:pt>
                <c:pt idx="600">
                  <c:v>-2.1023073000000001</c:v>
                </c:pt>
                <c:pt idx="601">
                  <c:v>-1.4012047999999999</c:v>
                </c:pt>
                <c:pt idx="602">
                  <c:v>-0.71548526999999995</c:v>
                </c:pt>
                <c:pt idx="603">
                  <c:v>-1.9631843999999999E-2</c:v>
                </c:pt>
                <c:pt idx="604">
                  <c:v>0.86893821000000004</c:v>
                </c:pt>
                <c:pt idx="605">
                  <c:v>2.1216043999999998</c:v>
                </c:pt>
                <c:pt idx="606">
                  <c:v>3.4294115999999999</c:v>
                </c:pt>
                <c:pt idx="607">
                  <c:v>5.2151556000000001</c:v>
                </c:pt>
                <c:pt idx="608">
                  <c:v>6.9441800000000002</c:v>
                </c:pt>
                <c:pt idx="609">
                  <c:v>8.5093326999999999</c:v>
                </c:pt>
                <c:pt idx="610">
                  <c:v>10.0494</c:v>
                </c:pt>
                <c:pt idx="611">
                  <c:v>11.432179</c:v>
                </c:pt>
                <c:pt idx="612">
                  <c:v>12.866914</c:v>
                </c:pt>
                <c:pt idx="613">
                  <c:v>14.245469999999999</c:v>
                </c:pt>
                <c:pt idx="614">
                  <c:v>15.436259</c:v>
                </c:pt>
                <c:pt idx="615">
                  <c:v>16.340364000000001</c:v>
                </c:pt>
                <c:pt idx="616">
                  <c:v>17.203855999999998</c:v>
                </c:pt>
                <c:pt idx="617">
                  <c:v>17.557312</c:v>
                </c:pt>
                <c:pt idx="618">
                  <c:v>17.916184999999999</c:v>
                </c:pt>
                <c:pt idx="619">
                  <c:v>18.295943999999999</c:v>
                </c:pt>
                <c:pt idx="620">
                  <c:v>18.672104000000001</c:v>
                </c:pt>
                <c:pt idx="621">
                  <c:v>19.025721000000001</c:v>
                </c:pt>
                <c:pt idx="622">
                  <c:v>19.400648</c:v>
                </c:pt>
                <c:pt idx="623">
                  <c:v>19.755483999999999</c:v>
                </c:pt>
                <c:pt idx="624">
                  <c:v>20.029178999999999</c:v>
                </c:pt>
                <c:pt idx="625">
                  <c:v>20.157326000000001</c:v>
                </c:pt>
                <c:pt idx="626">
                  <c:v>20.171887999999999</c:v>
                </c:pt>
                <c:pt idx="627">
                  <c:v>20.097977</c:v>
                </c:pt>
                <c:pt idx="628">
                  <c:v>19.970222</c:v>
                </c:pt>
                <c:pt idx="629">
                  <c:v>19.8368</c:v>
                </c:pt>
                <c:pt idx="630">
                  <c:v>19.684664000000001</c:v>
                </c:pt>
                <c:pt idx="631">
                  <c:v>19.732277</c:v>
                </c:pt>
                <c:pt idx="632">
                  <c:v>19.737869</c:v>
                </c:pt>
                <c:pt idx="633">
                  <c:v>19.732073</c:v>
                </c:pt>
                <c:pt idx="634">
                  <c:v>19.641718000000001</c:v>
                </c:pt>
                <c:pt idx="635">
                  <c:v>19.574494999999999</c:v>
                </c:pt>
                <c:pt idx="636">
                  <c:v>19.559661999999999</c:v>
                </c:pt>
                <c:pt idx="637">
                  <c:v>19.490904</c:v>
                </c:pt>
                <c:pt idx="638">
                  <c:v>19.570951000000001</c:v>
                </c:pt>
                <c:pt idx="639">
                  <c:v>19.639150999999998</c:v>
                </c:pt>
                <c:pt idx="640">
                  <c:v>19.675166999999998</c:v>
                </c:pt>
                <c:pt idx="641">
                  <c:v>19.515664999999998</c:v>
                </c:pt>
                <c:pt idx="642">
                  <c:v>19.308803999999999</c:v>
                </c:pt>
                <c:pt idx="643">
                  <c:v>19.146421</c:v>
                </c:pt>
                <c:pt idx="644">
                  <c:v>19.145561000000001</c:v>
                </c:pt>
                <c:pt idx="645">
                  <c:v>19.199068</c:v>
                </c:pt>
                <c:pt idx="646">
                  <c:v>18.824741</c:v>
                </c:pt>
                <c:pt idx="647">
                  <c:v>18.455058999999999</c:v>
                </c:pt>
                <c:pt idx="648">
                  <c:v>17.824801999999998</c:v>
                </c:pt>
                <c:pt idx="649">
                  <c:v>17.166969000000002</c:v>
                </c:pt>
                <c:pt idx="650">
                  <c:v>16.518324</c:v>
                </c:pt>
                <c:pt idx="651">
                  <c:v>15.820349999999999</c:v>
                </c:pt>
                <c:pt idx="652">
                  <c:v>14.416634</c:v>
                </c:pt>
                <c:pt idx="653">
                  <c:v>12.57109</c:v>
                </c:pt>
                <c:pt idx="654">
                  <c:v>10.640658</c:v>
                </c:pt>
                <c:pt idx="655">
                  <c:v>8.5245876000000003</c:v>
                </c:pt>
                <c:pt idx="656">
                  <c:v>6.6538477</c:v>
                </c:pt>
                <c:pt idx="657">
                  <c:v>4.8873091000000004</c:v>
                </c:pt>
                <c:pt idx="658">
                  <c:v>3.2873054000000002</c:v>
                </c:pt>
                <c:pt idx="659">
                  <c:v>2.5176555999999999</c:v>
                </c:pt>
                <c:pt idx="660">
                  <c:v>1.9192559</c:v>
                </c:pt>
                <c:pt idx="661">
                  <c:v>1.6881063999999999</c:v>
                </c:pt>
                <c:pt idx="662">
                  <c:v>2.2401526</c:v>
                </c:pt>
                <c:pt idx="663">
                  <c:v>3.2590553999999998</c:v>
                </c:pt>
                <c:pt idx="664">
                  <c:v>3.7097280000000001</c:v>
                </c:pt>
                <c:pt idx="665">
                  <c:v>4.0697789000000002</c:v>
                </c:pt>
                <c:pt idx="666">
                  <c:v>4.4780498</c:v>
                </c:pt>
                <c:pt idx="667">
                  <c:v>4.7772169</c:v>
                </c:pt>
                <c:pt idx="668">
                  <c:v>5.0813531999999997</c:v>
                </c:pt>
                <c:pt idx="669">
                  <c:v>4.5998564000000002</c:v>
                </c:pt>
                <c:pt idx="670">
                  <c:v>4.0195537000000003</c:v>
                </c:pt>
                <c:pt idx="671">
                  <c:v>3.1395335000000002</c:v>
                </c:pt>
                <c:pt idx="672">
                  <c:v>3.1316117999999999</c:v>
                </c:pt>
                <c:pt idx="673">
                  <c:v>3.3316371</c:v>
                </c:pt>
                <c:pt idx="674">
                  <c:v>5.0380912000000002</c:v>
                </c:pt>
                <c:pt idx="675">
                  <c:v>7.1097140000000003</c:v>
                </c:pt>
                <c:pt idx="676">
                  <c:v>9.6818694999999995</c:v>
                </c:pt>
                <c:pt idx="677">
                  <c:v>12.375237</c:v>
                </c:pt>
                <c:pt idx="678">
                  <c:v>15.149948999999999</c:v>
                </c:pt>
                <c:pt idx="679">
                  <c:v>17.926303999999998</c:v>
                </c:pt>
                <c:pt idx="680">
                  <c:v>20.685244000000001</c:v>
                </c:pt>
                <c:pt idx="681">
                  <c:v>23.459023999999999</c:v>
                </c:pt>
                <c:pt idx="682">
                  <c:v>25.279782999999998</c:v>
                </c:pt>
                <c:pt idx="683">
                  <c:v>26.742381999999999</c:v>
                </c:pt>
                <c:pt idx="684">
                  <c:v>27.133827</c:v>
                </c:pt>
                <c:pt idx="685">
                  <c:v>27.323311</c:v>
                </c:pt>
                <c:pt idx="686">
                  <c:v>27.109766</c:v>
                </c:pt>
                <c:pt idx="687">
                  <c:v>26.8081</c:v>
                </c:pt>
                <c:pt idx="688">
                  <c:v>26.398371000000001</c:v>
                </c:pt>
                <c:pt idx="689">
                  <c:v>25.96237</c:v>
                </c:pt>
                <c:pt idx="690">
                  <c:v>25.491491</c:v>
                </c:pt>
                <c:pt idx="691">
                  <c:v>24.999123000000001</c:v>
                </c:pt>
                <c:pt idx="692">
                  <c:v>24.51491</c:v>
                </c:pt>
                <c:pt idx="693">
                  <c:v>24.300744999999999</c:v>
                </c:pt>
                <c:pt idx="694">
                  <c:v>24.275980000000001</c:v>
                </c:pt>
                <c:pt idx="695">
                  <c:v>24.369648000000002</c:v>
                </c:pt>
                <c:pt idx="696">
                  <c:v>24.514548999999999</c:v>
                </c:pt>
                <c:pt idx="697">
                  <c:v>24.709233999999999</c:v>
                </c:pt>
                <c:pt idx="698">
                  <c:v>24.912544</c:v>
                </c:pt>
                <c:pt idx="699">
                  <c:v>25.092997</c:v>
                </c:pt>
                <c:pt idx="700">
                  <c:v>25.298307000000001</c:v>
                </c:pt>
                <c:pt idx="701">
                  <c:v>25.343762999999999</c:v>
                </c:pt>
                <c:pt idx="702">
                  <c:v>25.328011</c:v>
                </c:pt>
                <c:pt idx="703">
                  <c:v>25.112224999999999</c:v>
                </c:pt>
                <c:pt idx="704">
                  <c:v>24.760107000000001</c:v>
                </c:pt>
                <c:pt idx="705">
                  <c:v>24.278186999999999</c:v>
                </c:pt>
                <c:pt idx="706">
                  <c:v>23.662320999999999</c:v>
                </c:pt>
                <c:pt idx="707">
                  <c:v>23.018635</c:v>
                </c:pt>
                <c:pt idx="708">
                  <c:v>22.375629</c:v>
                </c:pt>
                <c:pt idx="709">
                  <c:v>21.709765999999998</c:v>
                </c:pt>
                <c:pt idx="710">
                  <c:v>20.728088</c:v>
                </c:pt>
                <c:pt idx="711">
                  <c:v>19.199883</c:v>
                </c:pt>
                <c:pt idx="712">
                  <c:v>17.626397999999998</c:v>
                </c:pt>
                <c:pt idx="713">
                  <c:v>15.821458</c:v>
                </c:pt>
                <c:pt idx="714">
                  <c:v>13.746122</c:v>
                </c:pt>
                <c:pt idx="715">
                  <c:v>11.66797</c:v>
                </c:pt>
                <c:pt idx="716">
                  <c:v>9.4728221999999995</c:v>
                </c:pt>
                <c:pt idx="717">
                  <c:v>7.4120087999999997</c:v>
                </c:pt>
                <c:pt idx="718">
                  <c:v>5.4185309000000004</c:v>
                </c:pt>
                <c:pt idx="719">
                  <c:v>3.7458680000000002</c:v>
                </c:pt>
                <c:pt idx="720">
                  <c:v>2.8328804999999999</c:v>
                </c:pt>
                <c:pt idx="721">
                  <c:v>2.6049365999999998</c:v>
                </c:pt>
                <c:pt idx="722">
                  <c:v>2.3824358000000001</c:v>
                </c:pt>
                <c:pt idx="723">
                  <c:v>2.3572294999999999</c:v>
                </c:pt>
                <c:pt idx="724">
                  <c:v>2.6869418999999999</c:v>
                </c:pt>
                <c:pt idx="725">
                  <c:v>3.0091774</c:v>
                </c:pt>
                <c:pt idx="726">
                  <c:v>3.8314946000000001</c:v>
                </c:pt>
                <c:pt idx="727">
                  <c:v>4.6490865000000001</c:v>
                </c:pt>
                <c:pt idx="728">
                  <c:v>6.1834936000000003</c:v>
                </c:pt>
                <c:pt idx="729">
                  <c:v>7.6695627999999996</c:v>
                </c:pt>
                <c:pt idx="730">
                  <c:v>8.7249298</c:v>
                </c:pt>
                <c:pt idx="731">
                  <c:v>9.8764687000000002</c:v>
                </c:pt>
                <c:pt idx="732">
                  <c:v>11.134486000000001</c:v>
                </c:pt>
                <c:pt idx="733">
                  <c:v>12.455575</c:v>
                </c:pt>
                <c:pt idx="734">
                  <c:v>13.802251999999999</c:v>
                </c:pt>
                <c:pt idx="735">
                  <c:v>15.241631999999999</c:v>
                </c:pt>
                <c:pt idx="736">
                  <c:v>16.425809999999998</c:v>
                </c:pt>
                <c:pt idx="737">
                  <c:v>17.565325000000001</c:v>
                </c:pt>
                <c:pt idx="738">
                  <c:v>18.406395</c:v>
                </c:pt>
                <c:pt idx="739">
                  <c:v>19.091740000000001</c:v>
                </c:pt>
                <c:pt idx="740">
                  <c:v>19.959517999999999</c:v>
                </c:pt>
                <c:pt idx="741">
                  <c:v>21.370514</c:v>
                </c:pt>
                <c:pt idx="742">
                  <c:v>23.042090999999999</c:v>
                </c:pt>
                <c:pt idx="743">
                  <c:v>24.769082999999998</c:v>
                </c:pt>
                <c:pt idx="744">
                  <c:v>26.506615</c:v>
                </c:pt>
                <c:pt idx="745">
                  <c:v>28.234629000000002</c:v>
                </c:pt>
                <c:pt idx="746">
                  <c:v>29.927424999999999</c:v>
                </c:pt>
                <c:pt idx="747">
                  <c:v>31.580186999999999</c:v>
                </c:pt>
                <c:pt idx="748">
                  <c:v>32.746799000000003</c:v>
                </c:pt>
                <c:pt idx="749">
                  <c:v>33.871918000000001</c:v>
                </c:pt>
                <c:pt idx="750">
                  <c:v>34.802326000000001</c:v>
                </c:pt>
                <c:pt idx="751">
                  <c:v>35.121676999999998</c:v>
                </c:pt>
                <c:pt idx="752">
                  <c:v>35.350876</c:v>
                </c:pt>
                <c:pt idx="753">
                  <c:v>35.527161</c:v>
                </c:pt>
                <c:pt idx="754">
                  <c:v>35.693573000000001</c:v>
                </c:pt>
                <c:pt idx="755">
                  <c:v>35.908985000000001</c:v>
                </c:pt>
                <c:pt idx="756">
                  <c:v>36.158951000000002</c:v>
                </c:pt>
                <c:pt idx="757">
                  <c:v>36.416462000000003</c:v>
                </c:pt>
                <c:pt idx="758">
                  <c:v>36.696938000000003</c:v>
                </c:pt>
                <c:pt idx="759">
                  <c:v>36.980212999999999</c:v>
                </c:pt>
                <c:pt idx="760">
                  <c:v>37.286678000000002</c:v>
                </c:pt>
                <c:pt idx="761">
                  <c:v>37.607543999999997</c:v>
                </c:pt>
                <c:pt idx="762">
                  <c:v>37.774731000000003</c:v>
                </c:pt>
                <c:pt idx="763">
                  <c:v>37.906342000000002</c:v>
                </c:pt>
                <c:pt idx="764">
                  <c:v>37.99577</c:v>
                </c:pt>
                <c:pt idx="765">
                  <c:v>37.926246999999996</c:v>
                </c:pt>
                <c:pt idx="766">
                  <c:v>37.839775000000003</c:v>
                </c:pt>
                <c:pt idx="767">
                  <c:v>37.742012000000003</c:v>
                </c:pt>
                <c:pt idx="768">
                  <c:v>37.585566999999998</c:v>
                </c:pt>
                <c:pt idx="769">
                  <c:v>37.291237000000002</c:v>
                </c:pt>
                <c:pt idx="770">
                  <c:v>36.967616999999997</c:v>
                </c:pt>
                <c:pt idx="771">
                  <c:v>36.623249000000001</c:v>
                </c:pt>
                <c:pt idx="772">
                  <c:v>36.256168000000002</c:v>
                </c:pt>
                <c:pt idx="773">
                  <c:v>35.886733999999997</c:v>
                </c:pt>
                <c:pt idx="774">
                  <c:v>35.548614999999998</c:v>
                </c:pt>
                <c:pt idx="775">
                  <c:v>35.274323000000003</c:v>
                </c:pt>
                <c:pt idx="776">
                  <c:v>34.965930999999998</c:v>
                </c:pt>
                <c:pt idx="777">
                  <c:v>34.667946000000001</c:v>
                </c:pt>
                <c:pt idx="778">
                  <c:v>34.436458999999999</c:v>
                </c:pt>
                <c:pt idx="779">
                  <c:v>34.490448000000001</c:v>
                </c:pt>
                <c:pt idx="780">
                  <c:v>34.665314000000002</c:v>
                </c:pt>
                <c:pt idx="781">
                  <c:v>35.308200999999997</c:v>
                </c:pt>
                <c:pt idx="782">
                  <c:v>36.020668000000001</c:v>
                </c:pt>
                <c:pt idx="783">
                  <c:v>36.861857999999998</c:v>
                </c:pt>
                <c:pt idx="784">
                  <c:v>37.923679</c:v>
                </c:pt>
                <c:pt idx="785">
                  <c:v>39.363331000000002</c:v>
                </c:pt>
                <c:pt idx="786">
                  <c:v>41.164161999999997</c:v>
                </c:pt>
                <c:pt idx="787">
                  <c:v>43.013638</c:v>
                </c:pt>
                <c:pt idx="788">
                  <c:v>45.12912</c:v>
                </c:pt>
                <c:pt idx="789">
                  <c:v>47.149239000000001</c:v>
                </c:pt>
                <c:pt idx="790">
                  <c:v>49.393059000000001</c:v>
                </c:pt>
                <c:pt idx="791">
                  <c:v>51.175758000000002</c:v>
                </c:pt>
                <c:pt idx="792">
                  <c:v>52.920715000000001</c:v>
                </c:pt>
                <c:pt idx="793">
                  <c:v>54.474716000000001</c:v>
                </c:pt>
                <c:pt idx="794">
                  <c:v>55.795257999999997</c:v>
                </c:pt>
                <c:pt idx="795">
                  <c:v>56.772919000000002</c:v>
                </c:pt>
                <c:pt idx="796">
                  <c:v>57.323867999999997</c:v>
                </c:pt>
                <c:pt idx="797">
                  <c:v>57.749256000000003</c:v>
                </c:pt>
                <c:pt idx="798">
                  <c:v>57.643211000000001</c:v>
                </c:pt>
                <c:pt idx="799">
                  <c:v>57.376114000000001</c:v>
                </c:pt>
                <c:pt idx="800">
                  <c:v>55.822124000000002</c:v>
                </c:pt>
                <c:pt idx="801">
                  <c:v>54.170723000000002</c:v>
                </c:pt>
                <c:pt idx="802">
                  <c:v>52.463211000000001</c:v>
                </c:pt>
                <c:pt idx="803">
                  <c:v>50.851326</c:v>
                </c:pt>
                <c:pt idx="804">
                  <c:v>49.221404999999997</c:v>
                </c:pt>
                <c:pt idx="805">
                  <c:v>47.587822000000003</c:v>
                </c:pt>
                <c:pt idx="806">
                  <c:v>45.962524000000002</c:v>
                </c:pt>
                <c:pt idx="807">
                  <c:v>44.388469999999998</c:v>
                </c:pt>
                <c:pt idx="808">
                  <c:v>43.049984000000002</c:v>
                </c:pt>
                <c:pt idx="809">
                  <c:v>41.792419000000002</c:v>
                </c:pt>
                <c:pt idx="810">
                  <c:v>41.448746</c:v>
                </c:pt>
                <c:pt idx="811">
                  <c:v>40.853954000000002</c:v>
                </c:pt>
                <c:pt idx="812">
                  <c:v>40.259681999999998</c:v>
                </c:pt>
                <c:pt idx="813">
                  <c:v>39.647475999999997</c:v>
                </c:pt>
                <c:pt idx="814">
                  <c:v>39.024048000000001</c:v>
                </c:pt>
                <c:pt idx="815">
                  <c:v>38.228912000000001</c:v>
                </c:pt>
                <c:pt idx="816">
                  <c:v>37.394500999999998</c:v>
                </c:pt>
                <c:pt idx="817">
                  <c:v>36.427467</c:v>
                </c:pt>
                <c:pt idx="818">
                  <c:v>35.451366</c:v>
                </c:pt>
                <c:pt idx="819">
                  <c:v>34.212963000000002</c:v>
                </c:pt>
                <c:pt idx="820">
                  <c:v>33.376227999999998</c:v>
                </c:pt>
                <c:pt idx="821">
                  <c:v>33.439754000000001</c:v>
                </c:pt>
                <c:pt idx="822">
                  <c:v>33.420623999999997</c:v>
                </c:pt>
                <c:pt idx="823">
                  <c:v>33.224358000000002</c:v>
                </c:pt>
                <c:pt idx="824">
                  <c:v>32.975257999999997</c:v>
                </c:pt>
                <c:pt idx="825">
                  <c:v>32.504157999999997</c:v>
                </c:pt>
                <c:pt idx="826">
                  <c:v>32.170569999999998</c:v>
                </c:pt>
                <c:pt idx="827">
                  <c:v>31.810423</c:v>
                </c:pt>
                <c:pt idx="828">
                  <c:v>31.296703000000001</c:v>
                </c:pt>
                <c:pt idx="829">
                  <c:v>30.931629000000001</c:v>
                </c:pt>
                <c:pt idx="830">
                  <c:v>30.188044000000001</c:v>
                </c:pt>
                <c:pt idx="831">
                  <c:v>28.853472</c:v>
                </c:pt>
                <c:pt idx="832">
                  <c:v>27.805702</c:v>
                </c:pt>
                <c:pt idx="833">
                  <c:v>27.186018000000001</c:v>
                </c:pt>
                <c:pt idx="834">
                  <c:v>26.708815000000001</c:v>
                </c:pt>
                <c:pt idx="835">
                  <c:v>27.153921</c:v>
                </c:pt>
                <c:pt idx="836">
                  <c:v>27.732872</c:v>
                </c:pt>
                <c:pt idx="837">
                  <c:v>28.496468</c:v>
                </c:pt>
                <c:pt idx="838">
                  <c:v>29.497713000000001</c:v>
                </c:pt>
                <c:pt idx="839">
                  <c:v>30.639379999999999</c:v>
                </c:pt>
                <c:pt idx="840">
                  <c:v>31.946643999999999</c:v>
                </c:pt>
                <c:pt idx="841">
                  <c:v>33.444923000000003</c:v>
                </c:pt>
                <c:pt idx="842">
                  <c:v>34.835391999999999</c:v>
                </c:pt>
                <c:pt idx="843">
                  <c:v>36.246426</c:v>
                </c:pt>
                <c:pt idx="844">
                  <c:v>37.704056000000001</c:v>
                </c:pt>
                <c:pt idx="845">
                  <c:v>38.845565999999998</c:v>
                </c:pt>
                <c:pt idx="846">
                  <c:v>39.873821</c:v>
                </c:pt>
                <c:pt idx="847">
                  <c:v>40.981361</c:v>
                </c:pt>
                <c:pt idx="848">
                  <c:v>41.934711</c:v>
                </c:pt>
                <c:pt idx="849">
                  <c:v>42.853797999999998</c:v>
                </c:pt>
                <c:pt idx="850">
                  <c:v>43.448193000000003</c:v>
                </c:pt>
                <c:pt idx="851">
                  <c:v>44.720759999999999</c:v>
                </c:pt>
                <c:pt idx="852">
                  <c:v>45.941952000000001</c:v>
                </c:pt>
                <c:pt idx="853">
                  <c:v>47.138741000000003</c:v>
                </c:pt>
                <c:pt idx="854">
                  <c:v>48.187976999999997</c:v>
                </c:pt>
                <c:pt idx="855">
                  <c:v>48.655597999999998</c:v>
                </c:pt>
                <c:pt idx="856">
                  <c:v>49.018185000000003</c:v>
                </c:pt>
                <c:pt idx="857">
                  <c:v>48.801563000000002</c:v>
                </c:pt>
                <c:pt idx="858">
                  <c:v>48.438988000000002</c:v>
                </c:pt>
                <c:pt idx="859">
                  <c:v>47.989776999999997</c:v>
                </c:pt>
                <c:pt idx="860">
                  <c:v>47.503310999999997</c:v>
                </c:pt>
                <c:pt idx="861">
                  <c:v>46.165714000000001</c:v>
                </c:pt>
                <c:pt idx="862">
                  <c:v>44.690143999999997</c:v>
                </c:pt>
                <c:pt idx="863">
                  <c:v>42.958495999999997</c:v>
                </c:pt>
                <c:pt idx="864">
                  <c:v>41.049534000000001</c:v>
                </c:pt>
                <c:pt idx="865">
                  <c:v>39.457127</c:v>
                </c:pt>
                <c:pt idx="866">
                  <c:v>37.866947000000003</c:v>
                </c:pt>
                <c:pt idx="867">
                  <c:v>35.897376999999999</c:v>
                </c:pt>
                <c:pt idx="868">
                  <c:v>33.807181999999997</c:v>
                </c:pt>
                <c:pt idx="869">
                  <c:v>31.820163999999998</c:v>
                </c:pt>
                <c:pt idx="870">
                  <c:v>30.020315</c:v>
                </c:pt>
                <c:pt idx="871">
                  <c:v>28.557178</c:v>
                </c:pt>
                <c:pt idx="872">
                  <c:v>27.503225</c:v>
                </c:pt>
                <c:pt idx="873">
                  <c:v>26.774398999999999</c:v>
                </c:pt>
                <c:pt idx="874">
                  <c:v>26.128509999999999</c:v>
                </c:pt>
                <c:pt idx="875">
                  <c:v>25.39377</c:v>
                </c:pt>
                <c:pt idx="876">
                  <c:v>24.604025</c:v>
                </c:pt>
                <c:pt idx="877">
                  <c:v>24.642631999999999</c:v>
                </c:pt>
                <c:pt idx="878">
                  <c:v>24.849392000000002</c:v>
                </c:pt>
                <c:pt idx="879">
                  <c:v>24.957211000000001</c:v>
                </c:pt>
                <c:pt idx="880">
                  <c:v>24.814308</c:v>
                </c:pt>
                <c:pt idx="881">
                  <c:v>24.344175</c:v>
                </c:pt>
                <c:pt idx="882">
                  <c:v>23.547840000000001</c:v>
                </c:pt>
                <c:pt idx="883">
                  <c:v>22.364934999999999</c:v>
                </c:pt>
                <c:pt idx="884">
                  <c:v>21.350082</c:v>
                </c:pt>
                <c:pt idx="885">
                  <c:v>20.474585000000001</c:v>
                </c:pt>
                <c:pt idx="886">
                  <c:v>19.641106000000001</c:v>
                </c:pt>
                <c:pt idx="887">
                  <c:v>18.672001000000002</c:v>
                </c:pt>
                <c:pt idx="888">
                  <c:v>17.836794000000001</c:v>
                </c:pt>
                <c:pt idx="889">
                  <c:v>17.144418999999999</c:v>
                </c:pt>
                <c:pt idx="890">
                  <c:v>16.723417000000001</c:v>
                </c:pt>
                <c:pt idx="891">
                  <c:v>16.307683999999998</c:v>
                </c:pt>
                <c:pt idx="892">
                  <c:v>16.200500000000002</c:v>
                </c:pt>
                <c:pt idx="893">
                  <c:v>16.193688999999999</c:v>
                </c:pt>
                <c:pt idx="894">
                  <c:v>16.472866</c:v>
                </c:pt>
                <c:pt idx="895">
                  <c:v>17.047722</c:v>
                </c:pt>
                <c:pt idx="896">
                  <c:v>17.555700000000002</c:v>
                </c:pt>
                <c:pt idx="897">
                  <c:v>18.182787000000001</c:v>
                </c:pt>
                <c:pt idx="898">
                  <c:v>18.862175000000001</c:v>
                </c:pt>
                <c:pt idx="899">
                  <c:v>19.590776000000002</c:v>
                </c:pt>
                <c:pt idx="900">
                  <c:v>20.748277999999999</c:v>
                </c:pt>
                <c:pt idx="901">
                  <c:v>22.304404999999999</c:v>
                </c:pt>
                <c:pt idx="902">
                  <c:v>24.483160000000002</c:v>
                </c:pt>
                <c:pt idx="903">
                  <c:v>27.222349000000001</c:v>
                </c:pt>
                <c:pt idx="904">
                  <c:v>29.833797000000001</c:v>
                </c:pt>
                <c:pt idx="905">
                  <c:v>32.195045</c:v>
                </c:pt>
                <c:pt idx="906">
                  <c:v>34.716171000000003</c:v>
                </c:pt>
                <c:pt idx="907">
                  <c:v>37.305098999999998</c:v>
                </c:pt>
                <c:pt idx="908">
                  <c:v>39.897167000000003</c:v>
                </c:pt>
                <c:pt idx="909">
                  <c:v>42.192523999999999</c:v>
                </c:pt>
                <c:pt idx="910">
                  <c:v>44.012501</c:v>
                </c:pt>
                <c:pt idx="911">
                  <c:v>45.378974999999997</c:v>
                </c:pt>
                <c:pt idx="912">
                  <c:v>45.686131000000003</c:v>
                </c:pt>
                <c:pt idx="913">
                  <c:v>45.350673999999998</c:v>
                </c:pt>
                <c:pt idx="914">
                  <c:v>44.620418999999998</c:v>
                </c:pt>
                <c:pt idx="915">
                  <c:v>43.822937000000003</c:v>
                </c:pt>
                <c:pt idx="916">
                  <c:v>43.232658000000001</c:v>
                </c:pt>
                <c:pt idx="917">
                  <c:v>42.716048999999998</c:v>
                </c:pt>
                <c:pt idx="918">
                  <c:v>42.332607000000003</c:v>
                </c:pt>
                <c:pt idx="919">
                  <c:v>42.177424999999999</c:v>
                </c:pt>
                <c:pt idx="920">
                  <c:v>42.229885000000003</c:v>
                </c:pt>
                <c:pt idx="921">
                  <c:v>42.406070999999997</c:v>
                </c:pt>
                <c:pt idx="922">
                  <c:v>42.647350000000003</c:v>
                </c:pt>
                <c:pt idx="923">
                  <c:v>42.925488000000001</c:v>
                </c:pt>
                <c:pt idx="924">
                  <c:v>43.173977000000001</c:v>
                </c:pt>
                <c:pt idx="925">
                  <c:v>43.447204999999997</c:v>
                </c:pt>
                <c:pt idx="926">
                  <c:v>43.478740999999999</c:v>
                </c:pt>
                <c:pt idx="927">
                  <c:v>43.344062999999998</c:v>
                </c:pt>
                <c:pt idx="928">
                  <c:v>43.011634999999998</c:v>
                </c:pt>
                <c:pt idx="929">
                  <c:v>42.528953999999999</c:v>
                </c:pt>
                <c:pt idx="930">
                  <c:v>41.812114999999999</c:v>
                </c:pt>
                <c:pt idx="931">
                  <c:v>41.011291999999997</c:v>
                </c:pt>
                <c:pt idx="932">
                  <c:v>40.235675999999998</c:v>
                </c:pt>
                <c:pt idx="933">
                  <c:v>39.866126999999999</c:v>
                </c:pt>
                <c:pt idx="934">
                  <c:v>39.821083000000002</c:v>
                </c:pt>
                <c:pt idx="935">
                  <c:v>40.227226000000002</c:v>
                </c:pt>
                <c:pt idx="936">
                  <c:v>40.691958999999997</c:v>
                </c:pt>
                <c:pt idx="937">
                  <c:v>41.236794000000003</c:v>
                </c:pt>
                <c:pt idx="938">
                  <c:v>41.843643</c:v>
                </c:pt>
                <c:pt idx="939">
                  <c:v>42.57526</c:v>
                </c:pt>
                <c:pt idx="940">
                  <c:v>43.327499000000003</c:v>
                </c:pt>
                <c:pt idx="941">
                  <c:v>44.046467</c:v>
                </c:pt>
                <c:pt idx="942">
                  <c:v>44.816279999999999</c:v>
                </c:pt>
                <c:pt idx="943">
                  <c:v>45.130927999999997</c:v>
                </c:pt>
                <c:pt idx="944">
                  <c:v>45.336402999999997</c:v>
                </c:pt>
                <c:pt idx="945">
                  <c:v>45.099995</c:v>
                </c:pt>
                <c:pt idx="946">
                  <c:v>44.830604999999998</c:v>
                </c:pt>
                <c:pt idx="947">
                  <c:v>44.573242</c:v>
                </c:pt>
                <c:pt idx="948">
                  <c:v>44.326878000000001</c:v>
                </c:pt>
                <c:pt idx="949">
                  <c:v>44.097377999999999</c:v>
                </c:pt>
                <c:pt idx="950">
                  <c:v>43.970978000000002</c:v>
                </c:pt>
                <c:pt idx="951">
                  <c:v>43.940269000000001</c:v>
                </c:pt>
                <c:pt idx="952">
                  <c:v>43.967830999999997</c:v>
                </c:pt>
                <c:pt idx="953">
                  <c:v>44.109454999999997</c:v>
                </c:pt>
                <c:pt idx="954">
                  <c:v>44.285271000000002</c:v>
                </c:pt>
                <c:pt idx="955">
                  <c:v>44.466824000000003</c:v>
                </c:pt>
                <c:pt idx="956">
                  <c:v>44.661068</c:v>
                </c:pt>
                <c:pt idx="957">
                  <c:v>44.848553000000003</c:v>
                </c:pt>
                <c:pt idx="958">
                  <c:v>45.003841000000001</c:v>
                </c:pt>
                <c:pt idx="959">
                  <c:v>45.128014</c:v>
                </c:pt>
                <c:pt idx="960">
                  <c:v>45.193089000000001</c:v>
                </c:pt>
                <c:pt idx="961">
                  <c:v>45.200943000000002</c:v>
                </c:pt>
                <c:pt idx="962">
                  <c:v>45.127631999999998</c:v>
                </c:pt>
                <c:pt idx="963">
                  <c:v>44.997588999999998</c:v>
                </c:pt>
                <c:pt idx="964">
                  <c:v>44.845722000000002</c:v>
                </c:pt>
                <c:pt idx="965">
                  <c:v>44.660640999999998</c:v>
                </c:pt>
                <c:pt idx="966">
                  <c:v>44.478458000000003</c:v>
                </c:pt>
                <c:pt idx="967">
                  <c:v>44.252468</c:v>
                </c:pt>
                <c:pt idx="968">
                  <c:v>44.02158</c:v>
                </c:pt>
                <c:pt idx="969">
                  <c:v>43.718936999999997</c:v>
                </c:pt>
                <c:pt idx="970">
                  <c:v>43.421264999999998</c:v>
                </c:pt>
                <c:pt idx="971">
                  <c:v>43.131176000000004</c:v>
                </c:pt>
                <c:pt idx="972">
                  <c:v>42.881915999999997</c:v>
                </c:pt>
                <c:pt idx="973">
                  <c:v>42.655735</c:v>
                </c:pt>
                <c:pt idx="974">
                  <c:v>42.408698999999999</c:v>
                </c:pt>
                <c:pt idx="975">
                  <c:v>42.166545999999997</c:v>
                </c:pt>
                <c:pt idx="976">
                  <c:v>41.885159000000002</c:v>
                </c:pt>
                <c:pt idx="977">
                  <c:v>41.645195000000001</c:v>
                </c:pt>
                <c:pt idx="978">
                  <c:v>41.418250999999998</c:v>
                </c:pt>
                <c:pt idx="979">
                  <c:v>41.286445999999998</c:v>
                </c:pt>
                <c:pt idx="980">
                  <c:v>41.134377000000001</c:v>
                </c:pt>
                <c:pt idx="981">
                  <c:v>40.982773000000002</c:v>
                </c:pt>
                <c:pt idx="982">
                  <c:v>40.823498000000001</c:v>
                </c:pt>
                <c:pt idx="983">
                  <c:v>40.625362000000003</c:v>
                </c:pt>
                <c:pt idx="984">
                  <c:v>40.458129999999997</c:v>
                </c:pt>
                <c:pt idx="985">
                  <c:v>40.331001000000001</c:v>
                </c:pt>
                <c:pt idx="986">
                  <c:v>40.272475999999997</c:v>
                </c:pt>
                <c:pt idx="987">
                  <c:v>40.306801</c:v>
                </c:pt>
                <c:pt idx="988">
                  <c:v>40.406787999999999</c:v>
                </c:pt>
                <c:pt idx="989">
                  <c:v>40.735557999999997</c:v>
                </c:pt>
                <c:pt idx="990">
                  <c:v>41.107154999999999</c:v>
                </c:pt>
                <c:pt idx="991">
                  <c:v>41.479958000000003</c:v>
                </c:pt>
                <c:pt idx="992">
                  <c:v>41.854019000000001</c:v>
                </c:pt>
                <c:pt idx="993">
                  <c:v>42.267574000000003</c:v>
                </c:pt>
                <c:pt idx="994">
                  <c:v>42.649276999999998</c:v>
                </c:pt>
                <c:pt idx="995">
                  <c:v>43.000529999999998</c:v>
                </c:pt>
                <c:pt idx="996">
                  <c:v>43.298912000000001</c:v>
                </c:pt>
                <c:pt idx="997">
                  <c:v>43.490901999999998</c:v>
                </c:pt>
                <c:pt idx="998">
                  <c:v>43.618834999999997</c:v>
                </c:pt>
                <c:pt idx="999">
                  <c:v>43.523090000000003</c:v>
                </c:pt>
                <c:pt idx="1000">
                  <c:v>43.475563000000001</c:v>
                </c:pt>
                <c:pt idx="1001">
                  <c:v>43.453826999999997</c:v>
                </c:pt>
                <c:pt idx="1002">
                  <c:v>43.478489000000003</c:v>
                </c:pt>
                <c:pt idx="1003">
                  <c:v>43.431820000000002</c:v>
                </c:pt>
                <c:pt idx="1004">
                  <c:v>43.380398</c:v>
                </c:pt>
                <c:pt idx="1005">
                  <c:v>43.342384000000003</c:v>
                </c:pt>
                <c:pt idx="1006">
                  <c:v>43.281792000000003</c:v>
                </c:pt>
                <c:pt idx="1007">
                  <c:v>43.199187999999999</c:v>
                </c:pt>
                <c:pt idx="1008">
                  <c:v>43.087710999999999</c:v>
                </c:pt>
                <c:pt idx="1009">
                  <c:v>42.928089</c:v>
                </c:pt>
                <c:pt idx="1010">
                  <c:v>42.679859</c:v>
                </c:pt>
                <c:pt idx="1011">
                  <c:v>42.306373999999998</c:v>
                </c:pt>
                <c:pt idx="1012">
                  <c:v>41.887855999999999</c:v>
                </c:pt>
                <c:pt idx="1013">
                  <c:v>41.529488000000001</c:v>
                </c:pt>
                <c:pt idx="1014">
                  <c:v>41.226970999999999</c:v>
                </c:pt>
                <c:pt idx="1015">
                  <c:v>40.968788000000004</c:v>
                </c:pt>
                <c:pt idx="1016">
                  <c:v>40.840584</c:v>
                </c:pt>
                <c:pt idx="1017">
                  <c:v>40.790222</c:v>
                </c:pt>
                <c:pt idx="1018">
                  <c:v>40.809154999999997</c:v>
                </c:pt>
                <c:pt idx="1019">
                  <c:v>40.850150999999997</c:v>
                </c:pt>
                <c:pt idx="1020">
                  <c:v>40.825015999999998</c:v>
                </c:pt>
                <c:pt idx="1021">
                  <c:v>40.889046</c:v>
                </c:pt>
                <c:pt idx="1022">
                  <c:v>40.905678000000002</c:v>
                </c:pt>
                <c:pt idx="1023">
                  <c:v>40.849186000000003</c:v>
                </c:pt>
                <c:pt idx="1024">
                  <c:v>40.734088999999997</c:v>
                </c:pt>
                <c:pt idx="1025">
                  <c:v>40.536597999999998</c:v>
                </c:pt>
                <c:pt idx="1026">
                  <c:v>40.209735999999999</c:v>
                </c:pt>
                <c:pt idx="1027">
                  <c:v>39.763317000000001</c:v>
                </c:pt>
                <c:pt idx="1028">
                  <c:v>39.201138</c:v>
                </c:pt>
                <c:pt idx="1029">
                  <c:v>38.542350999999996</c:v>
                </c:pt>
                <c:pt idx="1030">
                  <c:v>37.962124000000003</c:v>
                </c:pt>
                <c:pt idx="1031">
                  <c:v>37.401119000000001</c:v>
                </c:pt>
                <c:pt idx="1032">
                  <c:v>36.904457000000001</c:v>
                </c:pt>
                <c:pt idx="1033">
                  <c:v>36.573723000000001</c:v>
                </c:pt>
                <c:pt idx="1034">
                  <c:v>36.426296000000001</c:v>
                </c:pt>
                <c:pt idx="1035">
                  <c:v>36.342601999999999</c:v>
                </c:pt>
                <c:pt idx="1036">
                  <c:v>36.310912999999999</c:v>
                </c:pt>
                <c:pt idx="1037">
                  <c:v>36.381892999999998</c:v>
                </c:pt>
                <c:pt idx="1038">
                  <c:v>36.602421</c:v>
                </c:pt>
                <c:pt idx="1039">
                  <c:v>37.252963999999999</c:v>
                </c:pt>
                <c:pt idx="1040">
                  <c:v>37.907749000000003</c:v>
                </c:pt>
                <c:pt idx="1041">
                  <c:v>38.550224</c:v>
                </c:pt>
                <c:pt idx="1042">
                  <c:v>39.178947000000001</c:v>
                </c:pt>
                <c:pt idx="1043">
                  <c:v>39.683964000000003</c:v>
                </c:pt>
                <c:pt idx="1044">
                  <c:v>40.054298000000003</c:v>
                </c:pt>
                <c:pt idx="1045">
                  <c:v>40.404305000000001</c:v>
                </c:pt>
                <c:pt idx="1046">
                  <c:v>40.748382999999997</c:v>
                </c:pt>
                <c:pt idx="1047">
                  <c:v>41.066124000000002</c:v>
                </c:pt>
                <c:pt idx="1048">
                  <c:v>41.383944999999997</c:v>
                </c:pt>
                <c:pt idx="1049">
                  <c:v>41.396374000000002</c:v>
                </c:pt>
                <c:pt idx="1050">
                  <c:v>41.447830000000003</c:v>
                </c:pt>
                <c:pt idx="1051">
                  <c:v>41.504826000000001</c:v>
                </c:pt>
                <c:pt idx="1052">
                  <c:v>41.661751000000002</c:v>
                </c:pt>
                <c:pt idx="1053">
                  <c:v>41.905106000000004</c:v>
                </c:pt>
                <c:pt idx="1054">
                  <c:v>42.178210999999997</c:v>
                </c:pt>
                <c:pt idx="1055">
                  <c:v>42.486258999999997</c:v>
                </c:pt>
                <c:pt idx="1056">
                  <c:v>42.891410999999998</c:v>
                </c:pt>
                <c:pt idx="1057">
                  <c:v>43.307423</c:v>
                </c:pt>
                <c:pt idx="1058">
                  <c:v>43.773570999999997</c:v>
                </c:pt>
                <c:pt idx="1059">
                  <c:v>44.352825000000003</c:v>
                </c:pt>
                <c:pt idx="1060">
                  <c:v>45.079287999999998</c:v>
                </c:pt>
                <c:pt idx="1061">
                  <c:v>45.907767999999997</c:v>
                </c:pt>
                <c:pt idx="1062">
                  <c:v>47.208305000000003</c:v>
                </c:pt>
                <c:pt idx="1063">
                  <c:v>48.507057000000003</c:v>
                </c:pt>
                <c:pt idx="1064">
                  <c:v>49.815956</c:v>
                </c:pt>
                <c:pt idx="1065">
                  <c:v>51.139557000000003</c:v>
                </c:pt>
                <c:pt idx="1066">
                  <c:v>52.373409000000002</c:v>
                </c:pt>
                <c:pt idx="1067">
                  <c:v>53.651378999999999</c:v>
                </c:pt>
                <c:pt idx="1068">
                  <c:v>54.871105</c:v>
                </c:pt>
                <c:pt idx="1069">
                  <c:v>55.977558000000002</c:v>
                </c:pt>
                <c:pt idx="1070">
                  <c:v>56.904995</c:v>
                </c:pt>
                <c:pt idx="1071">
                  <c:v>57.745598000000001</c:v>
                </c:pt>
                <c:pt idx="1072">
                  <c:v>58.019955000000003</c:v>
                </c:pt>
                <c:pt idx="1073">
                  <c:v>58.267090000000003</c:v>
                </c:pt>
                <c:pt idx="1074">
                  <c:v>58.480353999999998</c:v>
                </c:pt>
                <c:pt idx="1075">
                  <c:v>58.565201000000002</c:v>
                </c:pt>
                <c:pt idx="1076">
                  <c:v>58.639935000000001</c:v>
                </c:pt>
                <c:pt idx="1077">
                  <c:v>58.648746000000003</c:v>
                </c:pt>
                <c:pt idx="1078">
                  <c:v>58.514339</c:v>
                </c:pt>
                <c:pt idx="1079">
                  <c:v>58.357470999999997</c:v>
                </c:pt>
                <c:pt idx="1080">
                  <c:v>58.179478000000003</c:v>
                </c:pt>
                <c:pt idx="1081">
                  <c:v>57.975211999999999</c:v>
                </c:pt>
                <c:pt idx="1082">
                  <c:v>57.710650999999999</c:v>
                </c:pt>
                <c:pt idx="1083">
                  <c:v>57.406506</c:v>
                </c:pt>
                <c:pt idx="1084">
                  <c:v>57.194431000000002</c:v>
                </c:pt>
                <c:pt idx="1085">
                  <c:v>57.299126000000001</c:v>
                </c:pt>
                <c:pt idx="1086">
                  <c:v>57.826324</c:v>
                </c:pt>
                <c:pt idx="1087">
                  <c:v>58.416946000000003</c:v>
                </c:pt>
                <c:pt idx="1088">
                  <c:v>59.107151000000002</c:v>
                </c:pt>
                <c:pt idx="1089">
                  <c:v>59.849499000000002</c:v>
                </c:pt>
                <c:pt idx="1090">
                  <c:v>60.838078000000003</c:v>
                </c:pt>
                <c:pt idx="1091">
                  <c:v>62.018805999999998</c:v>
                </c:pt>
                <c:pt idx="1092">
                  <c:v>63.264400000000002</c:v>
                </c:pt>
                <c:pt idx="1093">
                  <c:v>64.697861000000003</c:v>
                </c:pt>
                <c:pt idx="1094">
                  <c:v>66.034225000000006</c:v>
                </c:pt>
                <c:pt idx="1095">
                  <c:v>67.137016000000003</c:v>
                </c:pt>
                <c:pt idx="1096">
                  <c:v>67.829673999999997</c:v>
                </c:pt>
                <c:pt idx="1097">
                  <c:v>68.483024999999998</c:v>
                </c:pt>
                <c:pt idx="1098">
                  <c:v>69.138999999999996</c:v>
                </c:pt>
                <c:pt idx="1099">
                  <c:v>69.817924000000005</c:v>
                </c:pt>
                <c:pt idx="1100">
                  <c:v>70.270554000000004</c:v>
                </c:pt>
                <c:pt idx="1101">
                  <c:v>70.559128000000001</c:v>
                </c:pt>
                <c:pt idx="1102">
                  <c:v>70.854461999999998</c:v>
                </c:pt>
                <c:pt idx="1103">
                  <c:v>71.024208000000002</c:v>
                </c:pt>
                <c:pt idx="1104">
                  <c:v>71.214516000000003</c:v>
                </c:pt>
                <c:pt idx="1105">
                  <c:v>71.401505</c:v>
                </c:pt>
                <c:pt idx="1106">
                  <c:v>71.595894000000001</c:v>
                </c:pt>
                <c:pt idx="1107">
                  <c:v>71.822783999999999</c:v>
                </c:pt>
                <c:pt idx="1108">
                  <c:v>72.118690000000001</c:v>
                </c:pt>
                <c:pt idx="1109">
                  <c:v>72.374579999999995</c:v>
                </c:pt>
                <c:pt idx="1110">
                  <c:v>72.643546999999998</c:v>
                </c:pt>
                <c:pt idx="1111">
                  <c:v>72.923157000000003</c:v>
                </c:pt>
                <c:pt idx="1112">
                  <c:v>73.221207000000007</c:v>
                </c:pt>
                <c:pt idx="1113">
                  <c:v>73.500434999999996</c:v>
                </c:pt>
                <c:pt idx="1114">
                  <c:v>73.758598000000006</c:v>
                </c:pt>
                <c:pt idx="1115">
                  <c:v>74.050681999999995</c:v>
                </c:pt>
                <c:pt idx="1116">
                  <c:v>74.338356000000005</c:v>
                </c:pt>
                <c:pt idx="1117">
                  <c:v>74.587920999999994</c:v>
                </c:pt>
                <c:pt idx="1118">
                  <c:v>74.759299999999996</c:v>
                </c:pt>
                <c:pt idx="1119">
                  <c:v>74.958488000000003</c:v>
                </c:pt>
                <c:pt idx="1120">
                  <c:v>75.210708999999994</c:v>
                </c:pt>
                <c:pt idx="1121">
                  <c:v>75.434471000000002</c:v>
                </c:pt>
                <c:pt idx="1122">
                  <c:v>75.631691000000004</c:v>
                </c:pt>
                <c:pt idx="1123">
                  <c:v>75.783241000000004</c:v>
                </c:pt>
                <c:pt idx="1124">
                  <c:v>75.904083</c:v>
                </c:pt>
                <c:pt idx="1125">
                  <c:v>75.96463</c:v>
                </c:pt>
                <c:pt idx="1126">
                  <c:v>75.999290000000002</c:v>
                </c:pt>
                <c:pt idx="1127">
                  <c:v>75.914810000000003</c:v>
                </c:pt>
                <c:pt idx="1128">
                  <c:v>75.813453999999993</c:v>
                </c:pt>
                <c:pt idx="1129">
                  <c:v>75.663337999999996</c:v>
                </c:pt>
                <c:pt idx="1130">
                  <c:v>75.427834000000004</c:v>
                </c:pt>
                <c:pt idx="1131">
                  <c:v>75.184464000000006</c:v>
                </c:pt>
                <c:pt idx="1132">
                  <c:v>74.930572999999995</c:v>
                </c:pt>
                <c:pt idx="1133">
                  <c:v>74.702049000000002</c:v>
                </c:pt>
                <c:pt idx="1134">
                  <c:v>74.499626000000006</c:v>
                </c:pt>
                <c:pt idx="1135">
                  <c:v>74.314261999999999</c:v>
                </c:pt>
                <c:pt idx="1136">
                  <c:v>74.143822</c:v>
                </c:pt>
                <c:pt idx="1137">
                  <c:v>74.09272</c:v>
                </c:pt>
                <c:pt idx="1138">
                  <c:v>74.084259000000003</c:v>
                </c:pt>
                <c:pt idx="1139">
                  <c:v>74.081490000000002</c:v>
                </c:pt>
                <c:pt idx="1140">
                  <c:v>74.114349000000004</c:v>
                </c:pt>
                <c:pt idx="1141">
                  <c:v>74.180824000000001</c:v>
                </c:pt>
                <c:pt idx="1142">
                  <c:v>74.294158999999993</c:v>
                </c:pt>
                <c:pt idx="1143">
                  <c:v>74.437370000000001</c:v>
                </c:pt>
                <c:pt idx="1144">
                  <c:v>74.586433</c:v>
                </c:pt>
                <c:pt idx="1145">
                  <c:v>74.753913999999995</c:v>
                </c:pt>
                <c:pt idx="1146">
                  <c:v>74.911750999999995</c:v>
                </c:pt>
                <c:pt idx="1147">
                  <c:v>75.051826000000005</c:v>
                </c:pt>
                <c:pt idx="1148">
                  <c:v>75.113045</c:v>
                </c:pt>
                <c:pt idx="1149">
                  <c:v>75.143844999999999</c:v>
                </c:pt>
                <c:pt idx="1150">
                  <c:v>75.142562999999996</c:v>
                </c:pt>
                <c:pt idx="1151">
                  <c:v>74.993842999999998</c:v>
                </c:pt>
                <c:pt idx="1152">
                  <c:v>74.765243999999996</c:v>
                </c:pt>
                <c:pt idx="1153">
                  <c:v>74.463088999999997</c:v>
                </c:pt>
                <c:pt idx="1154">
                  <c:v>74.102149999999995</c:v>
                </c:pt>
                <c:pt idx="1155">
                  <c:v>73.71772</c:v>
                </c:pt>
                <c:pt idx="1156">
                  <c:v>73.331244999999996</c:v>
                </c:pt>
                <c:pt idx="1157">
                  <c:v>72.991485999999995</c:v>
                </c:pt>
                <c:pt idx="1158">
                  <c:v>72.734650000000002</c:v>
                </c:pt>
                <c:pt idx="1159">
                  <c:v>72.522484000000006</c:v>
                </c:pt>
                <c:pt idx="1160">
                  <c:v>72.371268999999998</c:v>
                </c:pt>
                <c:pt idx="1161">
                  <c:v>72.345032000000003</c:v>
                </c:pt>
                <c:pt idx="1162">
                  <c:v>72.357749999999996</c:v>
                </c:pt>
                <c:pt idx="1163">
                  <c:v>72.410354999999996</c:v>
                </c:pt>
                <c:pt idx="1164">
                  <c:v>72.507744000000002</c:v>
                </c:pt>
                <c:pt idx="1165">
                  <c:v>72.614722999999998</c:v>
                </c:pt>
                <c:pt idx="1166">
                  <c:v>72.657127000000003</c:v>
                </c:pt>
                <c:pt idx="1167">
                  <c:v>72.587646000000007</c:v>
                </c:pt>
                <c:pt idx="1168">
                  <c:v>72.47242</c:v>
                </c:pt>
                <c:pt idx="1169">
                  <c:v>72.025856000000005</c:v>
                </c:pt>
                <c:pt idx="1170">
                  <c:v>71.466674999999995</c:v>
                </c:pt>
                <c:pt idx="1171">
                  <c:v>70.553780000000003</c:v>
                </c:pt>
                <c:pt idx="1172">
                  <c:v>69.369202000000001</c:v>
                </c:pt>
                <c:pt idx="1173">
                  <c:v>67.987578999999997</c:v>
                </c:pt>
                <c:pt idx="1174">
                  <c:v>66.618949999999998</c:v>
                </c:pt>
                <c:pt idx="1175">
                  <c:v>65.281868000000003</c:v>
                </c:pt>
                <c:pt idx="1176">
                  <c:v>63.914917000000003</c:v>
                </c:pt>
                <c:pt idx="1177">
                  <c:v>62.400660999999999</c:v>
                </c:pt>
                <c:pt idx="1178">
                  <c:v>60.858260999999999</c:v>
                </c:pt>
                <c:pt idx="1179">
                  <c:v>59.607933000000003</c:v>
                </c:pt>
                <c:pt idx="1180">
                  <c:v>58.296593000000001</c:v>
                </c:pt>
                <c:pt idx="1181">
                  <c:v>57.298492000000003</c:v>
                </c:pt>
                <c:pt idx="1182">
                  <c:v>56.583286000000001</c:v>
                </c:pt>
                <c:pt idx="1183">
                  <c:v>56.078223999999999</c:v>
                </c:pt>
                <c:pt idx="1184">
                  <c:v>55.608367999999999</c:v>
                </c:pt>
                <c:pt idx="1185">
                  <c:v>55.131790000000002</c:v>
                </c:pt>
                <c:pt idx="1186">
                  <c:v>54.759621000000003</c:v>
                </c:pt>
                <c:pt idx="1187">
                  <c:v>54.587234000000002</c:v>
                </c:pt>
                <c:pt idx="1188">
                  <c:v>54.450038999999997</c:v>
                </c:pt>
                <c:pt idx="1189">
                  <c:v>54.332901</c:v>
                </c:pt>
                <c:pt idx="1190">
                  <c:v>54.335898999999998</c:v>
                </c:pt>
                <c:pt idx="1191">
                  <c:v>54.404738999999999</c:v>
                </c:pt>
                <c:pt idx="1192">
                  <c:v>54.450806</c:v>
                </c:pt>
                <c:pt idx="1193">
                  <c:v>54.481777000000001</c:v>
                </c:pt>
                <c:pt idx="1194">
                  <c:v>54.469817999999997</c:v>
                </c:pt>
                <c:pt idx="1195">
                  <c:v>54.368969</c:v>
                </c:pt>
                <c:pt idx="1196">
                  <c:v>54.254353000000002</c:v>
                </c:pt>
                <c:pt idx="1197">
                  <c:v>54.133457</c:v>
                </c:pt>
                <c:pt idx="1198">
                  <c:v>53.936134000000003</c:v>
                </c:pt>
                <c:pt idx="1199">
                  <c:v>53.724708999999997</c:v>
                </c:pt>
                <c:pt idx="1200">
                  <c:v>53.502502</c:v>
                </c:pt>
                <c:pt idx="1201">
                  <c:v>53.003535999999997</c:v>
                </c:pt>
                <c:pt idx="1202">
                  <c:v>52.353748000000003</c:v>
                </c:pt>
                <c:pt idx="1203">
                  <c:v>51.707442999999998</c:v>
                </c:pt>
                <c:pt idx="1204">
                  <c:v>50.943268000000003</c:v>
                </c:pt>
                <c:pt idx="1205">
                  <c:v>50.262248999999997</c:v>
                </c:pt>
                <c:pt idx="1206">
                  <c:v>49.611514999999997</c:v>
                </c:pt>
                <c:pt idx="1207">
                  <c:v>49.399532000000001</c:v>
                </c:pt>
                <c:pt idx="1208">
                  <c:v>49.481955999999997</c:v>
                </c:pt>
                <c:pt idx="1209">
                  <c:v>49.612395999999997</c:v>
                </c:pt>
                <c:pt idx="1210">
                  <c:v>49.884341999999997</c:v>
                </c:pt>
                <c:pt idx="1211">
                  <c:v>50.978256000000002</c:v>
                </c:pt>
                <c:pt idx="1212">
                  <c:v>52.335681999999998</c:v>
                </c:pt>
                <c:pt idx="1213">
                  <c:v>53.709820000000001</c:v>
                </c:pt>
                <c:pt idx="1214">
                  <c:v>55.241142000000004</c:v>
                </c:pt>
                <c:pt idx="1215">
                  <c:v>56.663445000000003</c:v>
                </c:pt>
                <c:pt idx="1216">
                  <c:v>58.046753000000002</c:v>
                </c:pt>
                <c:pt idx="1217">
                  <c:v>59.005062000000002</c:v>
                </c:pt>
                <c:pt idx="1218">
                  <c:v>59.689785000000001</c:v>
                </c:pt>
                <c:pt idx="1219">
                  <c:v>60.268970000000003</c:v>
                </c:pt>
                <c:pt idx="1220">
                  <c:v>60.672882000000001</c:v>
                </c:pt>
                <c:pt idx="1221">
                  <c:v>60.488739000000002</c:v>
                </c:pt>
                <c:pt idx="1222">
                  <c:v>60.188347</c:v>
                </c:pt>
                <c:pt idx="1223">
                  <c:v>59.804867000000002</c:v>
                </c:pt>
                <c:pt idx="1224">
                  <c:v>59.304371000000003</c:v>
                </c:pt>
                <c:pt idx="1225">
                  <c:v>58.876255</c:v>
                </c:pt>
                <c:pt idx="1226">
                  <c:v>58.443835999999997</c:v>
                </c:pt>
                <c:pt idx="1227">
                  <c:v>58.021045999999998</c:v>
                </c:pt>
                <c:pt idx="1228">
                  <c:v>57.630226</c:v>
                </c:pt>
                <c:pt idx="1229">
                  <c:v>57.294426000000001</c:v>
                </c:pt>
                <c:pt idx="1230">
                  <c:v>56.976345000000002</c:v>
                </c:pt>
                <c:pt idx="1231">
                  <c:v>56.660206000000002</c:v>
                </c:pt>
                <c:pt idx="1232">
                  <c:v>56.332313999999997</c:v>
                </c:pt>
                <c:pt idx="1233">
                  <c:v>56.041809000000001</c:v>
                </c:pt>
                <c:pt idx="1234">
                  <c:v>55.833477000000002</c:v>
                </c:pt>
                <c:pt idx="1235">
                  <c:v>55.596007999999998</c:v>
                </c:pt>
                <c:pt idx="1236">
                  <c:v>55.344448</c:v>
                </c:pt>
                <c:pt idx="1237">
                  <c:v>55.029716000000001</c:v>
                </c:pt>
                <c:pt idx="1238">
                  <c:v>54.678944000000001</c:v>
                </c:pt>
                <c:pt idx="1239">
                  <c:v>54.319046</c:v>
                </c:pt>
                <c:pt idx="1240">
                  <c:v>53.985283000000003</c:v>
                </c:pt>
                <c:pt idx="1241">
                  <c:v>53.603687000000001</c:v>
                </c:pt>
                <c:pt idx="1242">
                  <c:v>53.234993000000003</c:v>
                </c:pt>
                <c:pt idx="1243">
                  <c:v>52.871693</c:v>
                </c:pt>
                <c:pt idx="1244">
                  <c:v>52.479458000000001</c:v>
                </c:pt>
                <c:pt idx="1245">
                  <c:v>52.133159999999997</c:v>
                </c:pt>
                <c:pt idx="1246">
                  <c:v>51.802619999999997</c:v>
                </c:pt>
                <c:pt idx="1247">
                  <c:v>51.521605999999998</c:v>
                </c:pt>
                <c:pt idx="1248">
                  <c:v>51.221504000000003</c:v>
                </c:pt>
                <c:pt idx="1249">
                  <c:v>50.908085</c:v>
                </c:pt>
                <c:pt idx="1250">
                  <c:v>50.594467000000002</c:v>
                </c:pt>
                <c:pt idx="1251">
                  <c:v>50.336342000000002</c:v>
                </c:pt>
                <c:pt idx="1252">
                  <c:v>50.004936000000001</c:v>
                </c:pt>
                <c:pt idx="1253">
                  <c:v>49.670226999999997</c:v>
                </c:pt>
                <c:pt idx="1254">
                  <c:v>49.359028000000002</c:v>
                </c:pt>
                <c:pt idx="1255">
                  <c:v>49.008518000000002</c:v>
                </c:pt>
                <c:pt idx="1256">
                  <c:v>48.627459999999999</c:v>
                </c:pt>
                <c:pt idx="1257">
                  <c:v>48.244354000000001</c:v>
                </c:pt>
                <c:pt idx="1258">
                  <c:v>47.929935</c:v>
                </c:pt>
                <c:pt idx="1259">
                  <c:v>47.591366000000001</c:v>
                </c:pt>
                <c:pt idx="1260">
                  <c:v>47.235908999999999</c:v>
                </c:pt>
                <c:pt idx="1261">
                  <c:v>46.864170000000001</c:v>
                </c:pt>
                <c:pt idx="1262">
                  <c:v>46.579216000000002</c:v>
                </c:pt>
                <c:pt idx="1263">
                  <c:v>46.311171999999999</c:v>
                </c:pt>
                <c:pt idx="1264">
                  <c:v>46.037486999999999</c:v>
                </c:pt>
                <c:pt idx="1265">
                  <c:v>45.786330999999997</c:v>
                </c:pt>
                <c:pt idx="1266">
                  <c:v>45.562610999999997</c:v>
                </c:pt>
                <c:pt idx="1267">
                  <c:v>45.359081000000003</c:v>
                </c:pt>
                <c:pt idx="1268">
                  <c:v>45.148594000000003</c:v>
                </c:pt>
                <c:pt idx="1269">
                  <c:v>45.000400999999997</c:v>
                </c:pt>
                <c:pt idx="1270">
                  <c:v>44.863804000000002</c:v>
                </c:pt>
                <c:pt idx="1271">
                  <c:v>44.744132999999998</c:v>
                </c:pt>
                <c:pt idx="1272">
                  <c:v>44.624355000000001</c:v>
                </c:pt>
                <c:pt idx="1273">
                  <c:v>44.523913999999998</c:v>
                </c:pt>
                <c:pt idx="1274">
                  <c:v>44.442703000000002</c:v>
                </c:pt>
                <c:pt idx="1275">
                  <c:v>44.388775000000003</c:v>
                </c:pt>
                <c:pt idx="1276">
                  <c:v>44.363940999999997</c:v>
                </c:pt>
                <c:pt idx="1277">
                  <c:v>44.338183999999998</c:v>
                </c:pt>
                <c:pt idx="1278">
                  <c:v>44.326568999999999</c:v>
                </c:pt>
                <c:pt idx="1279">
                  <c:v>44.317698999999998</c:v>
                </c:pt>
                <c:pt idx="1280">
                  <c:v>44.310310000000001</c:v>
                </c:pt>
                <c:pt idx="1281">
                  <c:v>44.304417000000001</c:v>
                </c:pt>
                <c:pt idx="1282">
                  <c:v>44.299053000000001</c:v>
                </c:pt>
                <c:pt idx="1283">
                  <c:v>44.286887999999998</c:v>
                </c:pt>
                <c:pt idx="1284">
                  <c:v>44.268475000000002</c:v>
                </c:pt>
                <c:pt idx="1285">
                  <c:v>44.254947999999999</c:v>
                </c:pt>
                <c:pt idx="1286">
                  <c:v>44.247115999999998</c:v>
                </c:pt>
                <c:pt idx="1287">
                  <c:v>44.250328000000003</c:v>
                </c:pt>
                <c:pt idx="1288">
                  <c:v>44.257950000000001</c:v>
                </c:pt>
                <c:pt idx="1289">
                  <c:v>44.294296000000003</c:v>
                </c:pt>
                <c:pt idx="1290">
                  <c:v>44.343643</c:v>
                </c:pt>
                <c:pt idx="1291">
                  <c:v>44.395741000000001</c:v>
                </c:pt>
                <c:pt idx="1292">
                  <c:v>44.449055000000001</c:v>
                </c:pt>
                <c:pt idx="1293">
                  <c:v>44.517361000000001</c:v>
                </c:pt>
                <c:pt idx="1294">
                  <c:v>44.607021000000003</c:v>
                </c:pt>
                <c:pt idx="1295">
                  <c:v>44.686951000000001</c:v>
                </c:pt>
                <c:pt idx="1296">
                  <c:v>44.777755999999997</c:v>
                </c:pt>
                <c:pt idx="1297">
                  <c:v>44.867713999999999</c:v>
                </c:pt>
                <c:pt idx="1298">
                  <c:v>44.956684000000003</c:v>
                </c:pt>
                <c:pt idx="1299">
                  <c:v>45.020614999999999</c:v>
                </c:pt>
                <c:pt idx="1300">
                  <c:v>45.083252000000002</c:v>
                </c:pt>
                <c:pt idx="1301">
                  <c:v>45.192329000000001</c:v>
                </c:pt>
                <c:pt idx="1302">
                  <c:v>45.351978000000003</c:v>
                </c:pt>
                <c:pt idx="1303">
                  <c:v>45.521144999999997</c:v>
                </c:pt>
                <c:pt idx="1304">
                  <c:v>45.821292999999997</c:v>
                </c:pt>
                <c:pt idx="1305">
                  <c:v>46.154003000000003</c:v>
                </c:pt>
                <c:pt idx="1306">
                  <c:v>46.640869000000002</c:v>
                </c:pt>
                <c:pt idx="1307">
                  <c:v>47.157966999999999</c:v>
                </c:pt>
                <c:pt idx="1308">
                  <c:v>47.678618999999998</c:v>
                </c:pt>
                <c:pt idx="1309">
                  <c:v>48.338313999999997</c:v>
                </c:pt>
                <c:pt idx="1310">
                  <c:v>49.17812</c:v>
                </c:pt>
                <c:pt idx="1311">
                  <c:v>49.979523</c:v>
                </c:pt>
                <c:pt idx="1312">
                  <c:v>50.748851999999999</c:v>
                </c:pt>
                <c:pt idx="1313">
                  <c:v>51.847392999999997</c:v>
                </c:pt>
                <c:pt idx="1314">
                  <c:v>52.805377999999997</c:v>
                </c:pt>
                <c:pt idx="1315">
                  <c:v>53.856212999999997</c:v>
                </c:pt>
                <c:pt idx="1316">
                  <c:v>55.058517000000002</c:v>
                </c:pt>
                <c:pt idx="1317">
                  <c:v>56.238098000000001</c:v>
                </c:pt>
                <c:pt idx="1318">
                  <c:v>57.549053000000001</c:v>
                </c:pt>
                <c:pt idx="1319">
                  <c:v>58.905464000000002</c:v>
                </c:pt>
                <c:pt idx="1320">
                  <c:v>60.237309000000003</c:v>
                </c:pt>
                <c:pt idx="1321">
                  <c:v>61.552616</c:v>
                </c:pt>
                <c:pt idx="1322">
                  <c:v>62.848114000000002</c:v>
                </c:pt>
                <c:pt idx="1323">
                  <c:v>63.792568000000003</c:v>
                </c:pt>
                <c:pt idx="1324">
                  <c:v>64.717055999999999</c:v>
                </c:pt>
                <c:pt idx="1325">
                  <c:v>65.509040999999996</c:v>
                </c:pt>
                <c:pt idx="1326">
                  <c:v>65.982642999999996</c:v>
                </c:pt>
                <c:pt idx="1327">
                  <c:v>66.470245000000006</c:v>
                </c:pt>
                <c:pt idx="1328">
                  <c:v>66.830939999999998</c:v>
                </c:pt>
                <c:pt idx="1329">
                  <c:v>67.032364000000001</c:v>
                </c:pt>
                <c:pt idx="1330">
                  <c:v>67.078261999999995</c:v>
                </c:pt>
                <c:pt idx="1331">
                  <c:v>67.145920000000004</c:v>
                </c:pt>
                <c:pt idx="1332">
                  <c:v>67.216446000000005</c:v>
                </c:pt>
                <c:pt idx="1333">
                  <c:v>67.291245000000004</c:v>
                </c:pt>
                <c:pt idx="1334">
                  <c:v>67.377021999999997</c:v>
                </c:pt>
                <c:pt idx="1335">
                  <c:v>67.467804000000001</c:v>
                </c:pt>
                <c:pt idx="1336">
                  <c:v>67.554321000000002</c:v>
                </c:pt>
                <c:pt idx="1337">
                  <c:v>67.617103999999998</c:v>
                </c:pt>
                <c:pt idx="1338">
                  <c:v>67.672179999999997</c:v>
                </c:pt>
                <c:pt idx="1339">
                  <c:v>67.699157999999997</c:v>
                </c:pt>
                <c:pt idx="1340">
                  <c:v>67.725037</c:v>
                </c:pt>
                <c:pt idx="1341">
                  <c:v>67.736114999999998</c:v>
                </c:pt>
                <c:pt idx="1342">
                  <c:v>67.741919999999993</c:v>
                </c:pt>
                <c:pt idx="1343">
                  <c:v>67.742767000000001</c:v>
                </c:pt>
                <c:pt idx="1344">
                  <c:v>67.983467000000005</c:v>
                </c:pt>
                <c:pt idx="1345">
                  <c:v>68.308411000000007</c:v>
                </c:pt>
                <c:pt idx="1346">
                  <c:v>68.639114000000006</c:v>
                </c:pt>
                <c:pt idx="1347">
                  <c:v>69.162682000000004</c:v>
                </c:pt>
                <c:pt idx="1348">
                  <c:v>69.713736999999995</c:v>
                </c:pt>
                <c:pt idx="1349">
                  <c:v>70.492912000000004</c:v>
                </c:pt>
                <c:pt idx="1350">
                  <c:v>71.284996000000007</c:v>
                </c:pt>
                <c:pt idx="1351">
                  <c:v>72.089698999999996</c:v>
                </c:pt>
                <c:pt idx="1352">
                  <c:v>72.878540000000001</c:v>
                </c:pt>
                <c:pt idx="1353">
                  <c:v>73.644226000000003</c:v>
                </c:pt>
                <c:pt idx="1354">
                  <c:v>74.160720999999995</c:v>
                </c:pt>
                <c:pt idx="1355">
                  <c:v>74.542029999999997</c:v>
                </c:pt>
                <c:pt idx="1356">
                  <c:v>74.916374000000005</c:v>
                </c:pt>
                <c:pt idx="1357">
                  <c:v>75.094748999999993</c:v>
                </c:pt>
                <c:pt idx="1358">
                  <c:v>75.175346000000005</c:v>
                </c:pt>
                <c:pt idx="1359">
                  <c:v>75.024635000000004</c:v>
                </c:pt>
                <c:pt idx="1360">
                  <c:v>74.832092000000003</c:v>
                </c:pt>
                <c:pt idx="1361">
                  <c:v>74.624245000000002</c:v>
                </c:pt>
                <c:pt idx="1362">
                  <c:v>74.424789000000004</c:v>
                </c:pt>
                <c:pt idx="1363">
                  <c:v>74.212646000000007</c:v>
                </c:pt>
                <c:pt idx="1364">
                  <c:v>73.995582999999996</c:v>
                </c:pt>
                <c:pt idx="1365">
                  <c:v>73.793746999999996</c:v>
                </c:pt>
                <c:pt idx="1366">
                  <c:v>73.590584000000007</c:v>
                </c:pt>
                <c:pt idx="1367">
                  <c:v>73.385857000000001</c:v>
                </c:pt>
                <c:pt idx="1368">
                  <c:v>73.201385000000002</c:v>
                </c:pt>
                <c:pt idx="1369">
                  <c:v>73.016968000000006</c:v>
                </c:pt>
                <c:pt idx="1370">
                  <c:v>72.814826999999994</c:v>
                </c:pt>
                <c:pt idx="1371">
                  <c:v>72.607703999999998</c:v>
                </c:pt>
                <c:pt idx="1372">
                  <c:v>72.384406999999996</c:v>
                </c:pt>
                <c:pt idx="1373">
                  <c:v>72.146111000000005</c:v>
                </c:pt>
                <c:pt idx="1374">
                  <c:v>71.886252999999996</c:v>
                </c:pt>
                <c:pt idx="1375">
                  <c:v>71.643416999999999</c:v>
                </c:pt>
                <c:pt idx="1376">
                  <c:v>71.399551000000002</c:v>
                </c:pt>
                <c:pt idx="1377">
                  <c:v>71.149719000000005</c:v>
                </c:pt>
                <c:pt idx="1378">
                  <c:v>70.934775999999999</c:v>
                </c:pt>
                <c:pt idx="1379">
                  <c:v>70.628044000000003</c:v>
                </c:pt>
                <c:pt idx="1380">
                  <c:v>70.364609000000002</c:v>
                </c:pt>
                <c:pt idx="1381">
                  <c:v>70.094436999999999</c:v>
                </c:pt>
                <c:pt idx="1382">
                  <c:v>69.812659999999994</c:v>
                </c:pt>
                <c:pt idx="1383">
                  <c:v>69.576958000000005</c:v>
                </c:pt>
                <c:pt idx="1384">
                  <c:v>69.327599000000006</c:v>
                </c:pt>
                <c:pt idx="1385">
                  <c:v>69.081635000000006</c:v>
                </c:pt>
                <c:pt idx="1386">
                  <c:v>68.812224999999998</c:v>
                </c:pt>
                <c:pt idx="1387">
                  <c:v>68.549469000000002</c:v>
                </c:pt>
                <c:pt idx="1388">
                  <c:v>68.297775000000001</c:v>
                </c:pt>
                <c:pt idx="1389">
                  <c:v>68.100296</c:v>
                </c:pt>
                <c:pt idx="1390">
                  <c:v>67.895340000000004</c:v>
                </c:pt>
                <c:pt idx="1391">
                  <c:v>67.697722999999996</c:v>
                </c:pt>
                <c:pt idx="1392">
                  <c:v>67.521857999999995</c:v>
                </c:pt>
                <c:pt idx="1393">
                  <c:v>67.342147999999995</c:v>
                </c:pt>
                <c:pt idx="1394">
                  <c:v>67.196190000000001</c:v>
                </c:pt>
                <c:pt idx="1395">
                  <c:v>67.047516000000002</c:v>
                </c:pt>
                <c:pt idx="1396">
                  <c:v>66.890563999999998</c:v>
                </c:pt>
                <c:pt idx="1397">
                  <c:v>66.738983000000005</c:v>
                </c:pt>
                <c:pt idx="1398">
                  <c:v>66.591919000000004</c:v>
                </c:pt>
                <c:pt idx="1399">
                  <c:v>66.489990000000006</c:v>
                </c:pt>
                <c:pt idx="1400">
                  <c:v>66.418548999999999</c:v>
                </c:pt>
                <c:pt idx="1401">
                  <c:v>66.274704</c:v>
                </c:pt>
                <c:pt idx="1402">
                  <c:v>66.041435000000007</c:v>
                </c:pt>
                <c:pt idx="1403">
                  <c:v>65.761780000000002</c:v>
                </c:pt>
                <c:pt idx="1404">
                  <c:v>65.489067000000006</c:v>
                </c:pt>
                <c:pt idx="1405">
                  <c:v>65.216071999999997</c:v>
                </c:pt>
                <c:pt idx="1406">
                  <c:v>64.964516000000003</c:v>
                </c:pt>
                <c:pt idx="1407">
                  <c:v>64.597022999999993</c:v>
                </c:pt>
                <c:pt idx="1408">
                  <c:v>64.139267000000004</c:v>
                </c:pt>
                <c:pt idx="1409">
                  <c:v>63.731602000000002</c:v>
                </c:pt>
                <c:pt idx="1410">
                  <c:v>63.342472000000001</c:v>
                </c:pt>
                <c:pt idx="1411">
                  <c:v>63.094645999999997</c:v>
                </c:pt>
                <c:pt idx="1412">
                  <c:v>63.181725</c:v>
                </c:pt>
                <c:pt idx="1413">
                  <c:v>63.388934999999996</c:v>
                </c:pt>
                <c:pt idx="1414">
                  <c:v>63.802956000000002</c:v>
                </c:pt>
                <c:pt idx="1415">
                  <c:v>64.501510999999994</c:v>
                </c:pt>
                <c:pt idx="1416">
                  <c:v>65.409041999999999</c:v>
                </c:pt>
                <c:pt idx="1417">
                  <c:v>66.449081000000007</c:v>
                </c:pt>
                <c:pt idx="1418">
                  <c:v>67.632880999999998</c:v>
                </c:pt>
                <c:pt idx="1419">
                  <c:v>68.983283999999998</c:v>
                </c:pt>
                <c:pt idx="1420">
                  <c:v>70.359641999999994</c:v>
                </c:pt>
                <c:pt idx="1421">
                  <c:v>71.716965000000002</c:v>
                </c:pt>
                <c:pt idx="1422">
                  <c:v>72.848892000000006</c:v>
                </c:pt>
                <c:pt idx="1423">
                  <c:v>73.940285000000003</c:v>
                </c:pt>
                <c:pt idx="1424">
                  <c:v>74.836060000000003</c:v>
                </c:pt>
                <c:pt idx="1425">
                  <c:v>75.565467999999996</c:v>
                </c:pt>
                <c:pt idx="1426">
                  <c:v>76.129897999999997</c:v>
                </c:pt>
                <c:pt idx="1427">
                  <c:v>76.939048999999997</c:v>
                </c:pt>
                <c:pt idx="1428">
                  <c:v>78.027259999999998</c:v>
                </c:pt>
                <c:pt idx="1429">
                  <c:v>79.075751999999994</c:v>
                </c:pt>
                <c:pt idx="1430">
                  <c:v>80.140602000000001</c:v>
                </c:pt>
                <c:pt idx="1431">
                  <c:v>81.172393999999997</c:v>
                </c:pt>
                <c:pt idx="1432">
                  <c:v>82.231819000000002</c:v>
                </c:pt>
                <c:pt idx="1433">
                  <c:v>83.321297000000001</c:v>
                </c:pt>
                <c:pt idx="1434">
                  <c:v>84.534874000000002</c:v>
                </c:pt>
                <c:pt idx="1435">
                  <c:v>85.652244999999994</c:v>
                </c:pt>
                <c:pt idx="1436">
                  <c:v>86.810035999999997</c:v>
                </c:pt>
                <c:pt idx="1437">
                  <c:v>87.741439999999997</c:v>
                </c:pt>
                <c:pt idx="1438">
                  <c:v>88.341742999999994</c:v>
                </c:pt>
                <c:pt idx="1439">
                  <c:v>88.786613000000003</c:v>
                </c:pt>
                <c:pt idx="1440">
                  <c:v>89.155974999999998</c:v>
                </c:pt>
                <c:pt idx="1441">
                  <c:v>89.523514000000006</c:v>
                </c:pt>
                <c:pt idx="1442">
                  <c:v>89.888267999999997</c:v>
                </c:pt>
                <c:pt idx="1443">
                  <c:v>90.206885999999997</c:v>
                </c:pt>
                <c:pt idx="1444">
                  <c:v>90.418098000000001</c:v>
                </c:pt>
                <c:pt idx="1445">
                  <c:v>90.677284</c:v>
                </c:pt>
                <c:pt idx="1446">
                  <c:v>90.872055000000003</c:v>
                </c:pt>
                <c:pt idx="1447">
                  <c:v>91.043633</c:v>
                </c:pt>
                <c:pt idx="1448">
                  <c:v>91.220710999999994</c:v>
                </c:pt>
                <c:pt idx="1449">
                  <c:v>91.374679999999998</c:v>
                </c:pt>
                <c:pt idx="1450">
                  <c:v>91.534889000000007</c:v>
                </c:pt>
                <c:pt idx="1451">
                  <c:v>91.700134000000006</c:v>
                </c:pt>
                <c:pt idx="1452">
                  <c:v>91.860930999999994</c:v>
                </c:pt>
                <c:pt idx="1453">
                  <c:v>92.041945999999996</c:v>
                </c:pt>
                <c:pt idx="1454">
                  <c:v>92.204825999999997</c:v>
                </c:pt>
                <c:pt idx="1455">
                  <c:v>92.323357000000001</c:v>
                </c:pt>
                <c:pt idx="1456">
                  <c:v>92.431426999999999</c:v>
                </c:pt>
                <c:pt idx="1457">
                  <c:v>92.521675000000002</c:v>
                </c:pt>
                <c:pt idx="1458">
                  <c:v>92.602974000000003</c:v>
                </c:pt>
                <c:pt idx="1459">
                  <c:v>92.681213</c:v>
                </c:pt>
                <c:pt idx="1460">
                  <c:v>92.749840000000006</c:v>
                </c:pt>
                <c:pt idx="1461">
                  <c:v>92.812950000000001</c:v>
                </c:pt>
                <c:pt idx="1462">
                  <c:v>92.854759000000001</c:v>
                </c:pt>
                <c:pt idx="1463">
                  <c:v>92.872512999999998</c:v>
                </c:pt>
                <c:pt idx="1464">
                  <c:v>92.888373999999999</c:v>
                </c:pt>
                <c:pt idx="1465">
                  <c:v>92.912834000000004</c:v>
                </c:pt>
                <c:pt idx="1466">
                  <c:v>92.972403999999997</c:v>
                </c:pt>
                <c:pt idx="1467">
                  <c:v>93.043616999999998</c:v>
                </c:pt>
                <c:pt idx="1468">
                  <c:v>93.118858000000003</c:v>
                </c:pt>
                <c:pt idx="1469">
                  <c:v>93.224213000000006</c:v>
                </c:pt>
                <c:pt idx="1470">
                  <c:v>93.350609000000006</c:v>
                </c:pt>
                <c:pt idx="1471">
                  <c:v>93.478851000000006</c:v>
                </c:pt>
                <c:pt idx="1472">
                  <c:v>93.610434999999995</c:v>
                </c:pt>
                <c:pt idx="1473">
                  <c:v>93.757491999999999</c:v>
                </c:pt>
                <c:pt idx="1474">
                  <c:v>93.911354000000003</c:v>
                </c:pt>
                <c:pt idx="1475">
                  <c:v>94.048912000000001</c:v>
                </c:pt>
                <c:pt idx="1476">
                  <c:v>94.154090999999994</c:v>
                </c:pt>
                <c:pt idx="1477">
                  <c:v>94.249015999999997</c:v>
                </c:pt>
                <c:pt idx="1478">
                  <c:v>94.339577000000006</c:v>
                </c:pt>
                <c:pt idx="1479">
                  <c:v>94.399635000000004</c:v>
                </c:pt>
                <c:pt idx="1480">
                  <c:v>94.437065000000004</c:v>
                </c:pt>
                <c:pt idx="1481">
                  <c:v>94.449982000000006</c:v>
                </c:pt>
                <c:pt idx="1482">
                  <c:v>94.456115999999994</c:v>
                </c:pt>
                <c:pt idx="1483">
                  <c:v>94.442679999999996</c:v>
                </c:pt>
                <c:pt idx="1484">
                  <c:v>94.418807999999999</c:v>
                </c:pt>
                <c:pt idx="1485">
                  <c:v>94.392448000000002</c:v>
                </c:pt>
                <c:pt idx="1486">
                  <c:v>94.363014000000007</c:v>
                </c:pt>
                <c:pt idx="1487">
                  <c:v>94.333175999999995</c:v>
                </c:pt>
                <c:pt idx="1488">
                  <c:v>94.299294000000003</c:v>
                </c:pt>
                <c:pt idx="1489">
                  <c:v>94.257239999999996</c:v>
                </c:pt>
                <c:pt idx="1490">
                  <c:v>94.211799999999997</c:v>
                </c:pt>
                <c:pt idx="1491">
                  <c:v>94.180701999999997</c:v>
                </c:pt>
                <c:pt idx="1492">
                  <c:v>94.148955999999998</c:v>
                </c:pt>
                <c:pt idx="1493">
                  <c:v>94.116553999999994</c:v>
                </c:pt>
                <c:pt idx="1494">
                  <c:v>94.084166999999994</c:v>
                </c:pt>
                <c:pt idx="1495">
                  <c:v>94.054192</c:v>
                </c:pt>
                <c:pt idx="1496">
                  <c:v>94.027564999999996</c:v>
                </c:pt>
                <c:pt idx="1497">
                  <c:v>94.003287999999998</c:v>
                </c:pt>
                <c:pt idx="1498">
                  <c:v>94.012221999999994</c:v>
                </c:pt>
                <c:pt idx="1499">
                  <c:v>94.061561999999995</c:v>
                </c:pt>
                <c:pt idx="1500">
                  <c:v>94.118729000000002</c:v>
                </c:pt>
                <c:pt idx="1501">
                  <c:v>94.177199999999999</c:v>
                </c:pt>
                <c:pt idx="1502">
                  <c:v>94.237342999999996</c:v>
                </c:pt>
                <c:pt idx="1503">
                  <c:v>94.295569999999998</c:v>
                </c:pt>
                <c:pt idx="1504">
                  <c:v>94.354506999999998</c:v>
                </c:pt>
                <c:pt idx="1505">
                  <c:v>94.410667000000004</c:v>
                </c:pt>
                <c:pt idx="1506">
                  <c:v>94.467101999999997</c:v>
                </c:pt>
                <c:pt idx="1507">
                  <c:v>94.520615000000006</c:v>
                </c:pt>
                <c:pt idx="1508">
                  <c:v>94.535019000000005</c:v>
                </c:pt>
                <c:pt idx="1509">
                  <c:v>94.514801000000006</c:v>
                </c:pt>
                <c:pt idx="1510">
                  <c:v>94.489799000000005</c:v>
                </c:pt>
                <c:pt idx="1511">
                  <c:v>94.464516000000003</c:v>
                </c:pt>
                <c:pt idx="1512">
                  <c:v>94.436836</c:v>
                </c:pt>
                <c:pt idx="1513">
                  <c:v>94.413466999999997</c:v>
                </c:pt>
                <c:pt idx="1514">
                  <c:v>94.392128</c:v>
                </c:pt>
                <c:pt idx="1515">
                  <c:v>94.377052000000006</c:v>
                </c:pt>
                <c:pt idx="1516">
                  <c:v>94.367699000000002</c:v>
                </c:pt>
                <c:pt idx="1517">
                  <c:v>94.363258000000002</c:v>
                </c:pt>
                <c:pt idx="1518">
                  <c:v>94.373817000000003</c:v>
                </c:pt>
                <c:pt idx="1519">
                  <c:v>94.391373000000002</c:v>
                </c:pt>
                <c:pt idx="1520">
                  <c:v>94.411011000000002</c:v>
                </c:pt>
                <c:pt idx="1521">
                  <c:v>94.445746999999997</c:v>
                </c:pt>
                <c:pt idx="1522">
                  <c:v>94.483024999999998</c:v>
                </c:pt>
                <c:pt idx="1523">
                  <c:v>94.522812000000002</c:v>
                </c:pt>
                <c:pt idx="1524">
                  <c:v>94.560242000000002</c:v>
                </c:pt>
                <c:pt idx="1525">
                  <c:v>94.592772999999994</c:v>
                </c:pt>
                <c:pt idx="1526">
                  <c:v>94.618362000000005</c:v>
                </c:pt>
                <c:pt idx="1527">
                  <c:v>94.641662999999994</c:v>
                </c:pt>
                <c:pt idx="1528">
                  <c:v>94.655945000000003</c:v>
                </c:pt>
                <c:pt idx="1529">
                  <c:v>94.665749000000005</c:v>
                </c:pt>
                <c:pt idx="1530">
                  <c:v>94.668762000000001</c:v>
                </c:pt>
                <c:pt idx="1531">
                  <c:v>94.655731000000003</c:v>
                </c:pt>
                <c:pt idx="1532">
                  <c:v>94.637848000000005</c:v>
                </c:pt>
                <c:pt idx="1533">
                  <c:v>94.615921</c:v>
                </c:pt>
                <c:pt idx="1534">
                  <c:v>94.582297999999994</c:v>
                </c:pt>
                <c:pt idx="1535">
                  <c:v>94.550040999999993</c:v>
                </c:pt>
                <c:pt idx="1536">
                  <c:v>94.519897</c:v>
                </c:pt>
                <c:pt idx="1537">
                  <c:v>94.486732000000003</c:v>
                </c:pt>
                <c:pt idx="1538">
                  <c:v>94.438018999999997</c:v>
                </c:pt>
                <c:pt idx="1539">
                  <c:v>94.385909999999996</c:v>
                </c:pt>
                <c:pt idx="1540">
                  <c:v>94.333824000000007</c:v>
                </c:pt>
                <c:pt idx="1541">
                  <c:v>94.278114000000002</c:v>
                </c:pt>
                <c:pt idx="1542">
                  <c:v>94.224434000000002</c:v>
                </c:pt>
                <c:pt idx="1543">
                  <c:v>94.155951999999999</c:v>
                </c:pt>
                <c:pt idx="1544">
                  <c:v>94.100357000000002</c:v>
                </c:pt>
                <c:pt idx="1545">
                  <c:v>94.044876000000002</c:v>
                </c:pt>
                <c:pt idx="1546">
                  <c:v>93.984795000000005</c:v>
                </c:pt>
                <c:pt idx="1547">
                  <c:v>93.923919999999995</c:v>
                </c:pt>
                <c:pt idx="1548">
                  <c:v>93.875800999999996</c:v>
                </c:pt>
                <c:pt idx="1549">
                  <c:v>93.821640000000002</c:v>
                </c:pt>
                <c:pt idx="1550">
                  <c:v>93.754401999999999</c:v>
                </c:pt>
                <c:pt idx="1551">
                  <c:v>93.686751999999998</c:v>
                </c:pt>
                <c:pt idx="1552">
                  <c:v>93.619049000000004</c:v>
                </c:pt>
                <c:pt idx="1553">
                  <c:v>93.564910999999995</c:v>
                </c:pt>
                <c:pt idx="1554">
                  <c:v>93.510093999999995</c:v>
                </c:pt>
                <c:pt idx="1555">
                  <c:v>93.447906000000003</c:v>
                </c:pt>
                <c:pt idx="1556">
                  <c:v>93.390288999999996</c:v>
                </c:pt>
                <c:pt idx="1557">
                  <c:v>93.336098000000007</c:v>
                </c:pt>
                <c:pt idx="1558">
                  <c:v>93.286834999999996</c:v>
                </c:pt>
                <c:pt idx="1559">
                  <c:v>93.245827000000006</c:v>
                </c:pt>
                <c:pt idx="1560">
                  <c:v>93.222847000000002</c:v>
                </c:pt>
                <c:pt idx="1561">
                  <c:v>93.199768000000006</c:v>
                </c:pt>
                <c:pt idx="1562">
                  <c:v>93.177711000000002</c:v>
                </c:pt>
                <c:pt idx="1563">
                  <c:v>93.141982999999996</c:v>
                </c:pt>
                <c:pt idx="1564">
                  <c:v>93.106468000000007</c:v>
                </c:pt>
                <c:pt idx="1565">
                  <c:v>93.078102000000001</c:v>
                </c:pt>
                <c:pt idx="1566">
                  <c:v>93.044685000000001</c:v>
                </c:pt>
                <c:pt idx="1567">
                  <c:v>93.010857000000001</c:v>
                </c:pt>
                <c:pt idx="1568">
                  <c:v>92.974189999999993</c:v>
                </c:pt>
                <c:pt idx="1569">
                  <c:v>92.937827999999996</c:v>
                </c:pt>
                <c:pt idx="1570">
                  <c:v>92.901329000000004</c:v>
                </c:pt>
                <c:pt idx="1571">
                  <c:v>92.869575999999995</c:v>
                </c:pt>
                <c:pt idx="1572">
                  <c:v>92.838065999999998</c:v>
                </c:pt>
                <c:pt idx="1573">
                  <c:v>92.821678000000006</c:v>
                </c:pt>
                <c:pt idx="1574">
                  <c:v>92.806038000000001</c:v>
                </c:pt>
                <c:pt idx="1575">
                  <c:v>92.788405999999995</c:v>
                </c:pt>
                <c:pt idx="1576">
                  <c:v>92.777717999999993</c:v>
                </c:pt>
                <c:pt idx="1577">
                  <c:v>92.765456999999998</c:v>
                </c:pt>
                <c:pt idx="1578">
                  <c:v>92.758392000000001</c:v>
                </c:pt>
                <c:pt idx="1579">
                  <c:v>92.752182000000005</c:v>
                </c:pt>
                <c:pt idx="1580">
                  <c:v>92.746139999999997</c:v>
                </c:pt>
                <c:pt idx="1581">
                  <c:v>92.739707999999993</c:v>
                </c:pt>
                <c:pt idx="1582">
                  <c:v>92.733031999999994</c:v>
                </c:pt>
                <c:pt idx="1583">
                  <c:v>92.721062000000003</c:v>
                </c:pt>
                <c:pt idx="1584">
                  <c:v>92.667968999999999</c:v>
                </c:pt>
                <c:pt idx="1585">
                  <c:v>92.603820999999996</c:v>
                </c:pt>
                <c:pt idx="1586">
                  <c:v>92.535163999999995</c:v>
                </c:pt>
                <c:pt idx="1587">
                  <c:v>92.457679999999996</c:v>
                </c:pt>
                <c:pt idx="1588">
                  <c:v>92.373137999999997</c:v>
                </c:pt>
                <c:pt idx="1589">
                  <c:v>92.287414999999996</c:v>
                </c:pt>
                <c:pt idx="1590">
                  <c:v>92.197067000000004</c:v>
                </c:pt>
                <c:pt idx="1591">
                  <c:v>92.096939000000006</c:v>
                </c:pt>
                <c:pt idx="1592">
                  <c:v>91.997230999999999</c:v>
                </c:pt>
                <c:pt idx="1593">
                  <c:v>91.900795000000002</c:v>
                </c:pt>
                <c:pt idx="1594">
                  <c:v>91.845284000000007</c:v>
                </c:pt>
                <c:pt idx="1595">
                  <c:v>91.800987000000006</c:v>
                </c:pt>
                <c:pt idx="1596">
                  <c:v>91.755356000000006</c:v>
                </c:pt>
                <c:pt idx="1597">
                  <c:v>91.711876000000004</c:v>
                </c:pt>
                <c:pt idx="1598">
                  <c:v>91.672843999999998</c:v>
                </c:pt>
                <c:pt idx="1599">
                  <c:v>91.627921999999998</c:v>
                </c:pt>
                <c:pt idx="1600">
                  <c:v>91.571197999999995</c:v>
                </c:pt>
                <c:pt idx="1601">
                  <c:v>91.516677999999999</c:v>
                </c:pt>
                <c:pt idx="1602">
                  <c:v>91.456626999999997</c:v>
                </c:pt>
                <c:pt idx="1603">
                  <c:v>91.375632999999993</c:v>
                </c:pt>
                <c:pt idx="1604">
                  <c:v>91.278869999999998</c:v>
                </c:pt>
                <c:pt idx="1605">
                  <c:v>91.17971</c:v>
                </c:pt>
                <c:pt idx="1606">
                  <c:v>91.083198999999993</c:v>
                </c:pt>
                <c:pt idx="1607">
                  <c:v>90.989806999999999</c:v>
                </c:pt>
                <c:pt idx="1608">
                  <c:v>90.896545000000003</c:v>
                </c:pt>
                <c:pt idx="1609">
                  <c:v>90.810417000000001</c:v>
                </c:pt>
                <c:pt idx="1610">
                  <c:v>90.740654000000006</c:v>
                </c:pt>
                <c:pt idx="1611">
                  <c:v>90.679778999999996</c:v>
                </c:pt>
                <c:pt idx="1612">
                  <c:v>90.645240999999999</c:v>
                </c:pt>
                <c:pt idx="1613">
                  <c:v>90.658225999999999</c:v>
                </c:pt>
                <c:pt idx="1614">
                  <c:v>90.703552000000002</c:v>
                </c:pt>
                <c:pt idx="1615">
                  <c:v>90.755058000000005</c:v>
                </c:pt>
                <c:pt idx="1616">
                  <c:v>90.812576000000007</c:v>
                </c:pt>
                <c:pt idx="1617">
                  <c:v>90.884467999999998</c:v>
                </c:pt>
                <c:pt idx="1618">
                  <c:v>90.962943999999993</c:v>
                </c:pt>
                <c:pt idx="1619">
                  <c:v>91.050933999999998</c:v>
                </c:pt>
                <c:pt idx="1620">
                  <c:v>91.144492999999997</c:v>
                </c:pt>
                <c:pt idx="1621">
                  <c:v>91.291161000000002</c:v>
                </c:pt>
                <c:pt idx="1622">
                  <c:v>91.424453999999997</c:v>
                </c:pt>
                <c:pt idx="1623">
                  <c:v>91.548484999999999</c:v>
                </c:pt>
                <c:pt idx="1624">
                  <c:v>91.659476999999995</c:v>
                </c:pt>
                <c:pt idx="1625">
                  <c:v>91.773360999999994</c:v>
                </c:pt>
                <c:pt idx="1626">
                  <c:v>91.890640000000005</c:v>
                </c:pt>
                <c:pt idx="1627">
                  <c:v>92.017257999999998</c:v>
                </c:pt>
                <c:pt idx="1628">
                  <c:v>92.144881999999996</c:v>
                </c:pt>
                <c:pt idx="1629">
                  <c:v>92.268860000000004</c:v>
                </c:pt>
                <c:pt idx="1630">
                  <c:v>92.392112999999995</c:v>
                </c:pt>
                <c:pt idx="1631">
                  <c:v>92.466103000000004</c:v>
                </c:pt>
                <c:pt idx="1632">
                  <c:v>92.553932000000003</c:v>
                </c:pt>
                <c:pt idx="1633">
                  <c:v>92.646216999999993</c:v>
                </c:pt>
                <c:pt idx="1634">
                  <c:v>92.736243999999999</c:v>
                </c:pt>
                <c:pt idx="1635">
                  <c:v>92.831573000000006</c:v>
                </c:pt>
                <c:pt idx="1636">
                  <c:v>92.929931999999994</c:v>
                </c:pt>
                <c:pt idx="1637">
                  <c:v>93.014663999999996</c:v>
                </c:pt>
                <c:pt idx="1638">
                  <c:v>93.095046999999994</c:v>
                </c:pt>
                <c:pt idx="1639">
                  <c:v>93.179007999999996</c:v>
                </c:pt>
                <c:pt idx="1640">
                  <c:v>93.270286999999996</c:v>
                </c:pt>
                <c:pt idx="1641">
                  <c:v>93.361075999999997</c:v>
                </c:pt>
                <c:pt idx="1642">
                  <c:v>93.432045000000002</c:v>
                </c:pt>
                <c:pt idx="1643">
                  <c:v>93.485091999999995</c:v>
                </c:pt>
                <c:pt idx="1644">
                  <c:v>93.537338000000005</c:v>
                </c:pt>
                <c:pt idx="1645">
                  <c:v>93.580635000000001</c:v>
                </c:pt>
                <c:pt idx="1646">
                  <c:v>93.622307000000006</c:v>
                </c:pt>
                <c:pt idx="1647">
                  <c:v>93.663512999999995</c:v>
                </c:pt>
                <c:pt idx="1648">
                  <c:v>93.709220999999999</c:v>
                </c:pt>
                <c:pt idx="1649">
                  <c:v>93.754538999999994</c:v>
                </c:pt>
                <c:pt idx="1650">
                  <c:v>93.793755000000004</c:v>
                </c:pt>
                <c:pt idx="1651">
                  <c:v>93.863197</c:v>
                </c:pt>
                <c:pt idx="1652">
                  <c:v>93.938179000000005</c:v>
                </c:pt>
                <c:pt idx="1653">
                  <c:v>94.012848000000005</c:v>
                </c:pt>
                <c:pt idx="1654">
                  <c:v>94.089005</c:v>
                </c:pt>
                <c:pt idx="1655">
                  <c:v>94.177993999999998</c:v>
                </c:pt>
                <c:pt idx="1656">
                  <c:v>94.260695999999996</c:v>
                </c:pt>
                <c:pt idx="1657">
                  <c:v>94.342506</c:v>
                </c:pt>
                <c:pt idx="1658">
                  <c:v>94.418930000000003</c:v>
                </c:pt>
                <c:pt idx="1659">
                  <c:v>94.483756999999997</c:v>
                </c:pt>
                <c:pt idx="1660">
                  <c:v>94.526793999999995</c:v>
                </c:pt>
                <c:pt idx="1661">
                  <c:v>94.528869999999998</c:v>
                </c:pt>
                <c:pt idx="1662">
                  <c:v>94.512741000000005</c:v>
                </c:pt>
                <c:pt idx="1663">
                  <c:v>94.494040999999996</c:v>
                </c:pt>
                <c:pt idx="1664">
                  <c:v>94.473534000000001</c:v>
                </c:pt>
                <c:pt idx="1665">
                  <c:v>94.439353999999994</c:v>
                </c:pt>
                <c:pt idx="1666">
                  <c:v>94.399078000000003</c:v>
                </c:pt>
                <c:pt idx="1667">
                  <c:v>94.352294999999998</c:v>
                </c:pt>
                <c:pt idx="1668">
                  <c:v>94.304481999999993</c:v>
                </c:pt>
                <c:pt idx="1669">
                  <c:v>94.258010999999996</c:v>
                </c:pt>
                <c:pt idx="1670">
                  <c:v>94.224945000000005</c:v>
                </c:pt>
                <c:pt idx="1671">
                  <c:v>94.192809999999994</c:v>
                </c:pt>
                <c:pt idx="1672">
                  <c:v>94.160713000000001</c:v>
                </c:pt>
                <c:pt idx="1673">
                  <c:v>94.124465999999998</c:v>
                </c:pt>
                <c:pt idx="1674">
                  <c:v>94.071655000000007</c:v>
                </c:pt>
                <c:pt idx="1675">
                  <c:v>94.011559000000005</c:v>
                </c:pt>
                <c:pt idx="1676">
                  <c:v>93.945296999999997</c:v>
                </c:pt>
                <c:pt idx="1677">
                  <c:v>93.881546</c:v>
                </c:pt>
                <c:pt idx="1678">
                  <c:v>93.809128000000001</c:v>
                </c:pt>
                <c:pt idx="1679">
                  <c:v>93.734290999999999</c:v>
                </c:pt>
                <c:pt idx="1680">
                  <c:v>93.657950999999997</c:v>
                </c:pt>
                <c:pt idx="1681">
                  <c:v>93.583259999999996</c:v>
                </c:pt>
                <c:pt idx="1682">
                  <c:v>93.520622000000003</c:v>
                </c:pt>
                <c:pt idx="1683">
                  <c:v>93.452010999999999</c:v>
                </c:pt>
                <c:pt idx="1684">
                  <c:v>93.398765999999995</c:v>
                </c:pt>
                <c:pt idx="1685">
                  <c:v>93.351546999999997</c:v>
                </c:pt>
                <c:pt idx="1686">
                  <c:v>93.312140999999997</c:v>
                </c:pt>
                <c:pt idx="1687">
                  <c:v>93.257660000000001</c:v>
                </c:pt>
                <c:pt idx="1688">
                  <c:v>93.210373000000004</c:v>
                </c:pt>
                <c:pt idx="1689">
                  <c:v>93.162353999999993</c:v>
                </c:pt>
                <c:pt idx="1690">
                  <c:v>93.115105</c:v>
                </c:pt>
                <c:pt idx="1691">
                  <c:v>93.064316000000005</c:v>
                </c:pt>
                <c:pt idx="1692">
                  <c:v>93.012305999999995</c:v>
                </c:pt>
                <c:pt idx="1693">
                  <c:v>92.968079000000003</c:v>
                </c:pt>
                <c:pt idx="1694">
                  <c:v>92.924835000000002</c:v>
                </c:pt>
                <c:pt idx="1695">
                  <c:v>92.875838999999999</c:v>
                </c:pt>
                <c:pt idx="1696">
                  <c:v>92.825019999999995</c:v>
                </c:pt>
                <c:pt idx="1697">
                  <c:v>92.781075000000001</c:v>
                </c:pt>
                <c:pt idx="1698">
                  <c:v>92.737953000000005</c:v>
                </c:pt>
                <c:pt idx="1699">
                  <c:v>92.694068999999999</c:v>
                </c:pt>
                <c:pt idx="1700">
                  <c:v>92.647689999999997</c:v>
                </c:pt>
                <c:pt idx="1701">
                  <c:v>92.594711000000004</c:v>
                </c:pt>
                <c:pt idx="1702">
                  <c:v>92.538460000000001</c:v>
                </c:pt>
                <c:pt idx="1703">
                  <c:v>92.456581</c:v>
                </c:pt>
                <c:pt idx="1704">
                  <c:v>92.372353000000004</c:v>
                </c:pt>
                <c:pt idx="1705">
                  <c:v>92.282905999999997</c:v>
                </c:pt>
                <c:pt idx="1706">
                  <c:v>92.188522000000006</c:v>
                </c:pt>
                <c:pt idx="1707">
                  <c:v>92.102753000000007</c:v>
                </c:pt>
                <c:pt idx="1708">
                  <c:v>91.996002000000004</c:v>
                </c:pt>
                <c:pt idx="1709">
                  <c:v>91.884810999999999</c:v>
                </c:pt>
                <c:pt idx="1710">
                  <c:v>91.763565</c:v>
                </c:pt>
                <c:pt idx="1711">
                  <c:v>91.651015999999998</c:v>
                </c:pt>
                <c:pt idx="1712">
                  <c:v>91.529167000000001</c:v>
                </c:pt>
                <c:pt idx="1713">
                  <c:v>91.437545999999998</c:v>
                </c:pt>
                <c:pt idx="1714">
                  <c:v>91.348113999999995</c:v>
                </c:pt>
                <c:pt idx="1715">
                  <c:v>91.270888999999997</c:v>
                </c:pt>
                <c:pt idx="1716">
                  <c:v>91.204048</c:v>
                </c:pt>
                <c:pt idx="1717">
                  <c:v>91.138863000000001</c:v>
                </c:pt>
                <c:pt idx="1718">
                  <c:v>91.170188999999993</c:v>
                </c:pt>
                <c:pt idx="1719">
                  <c:v>91.225891000000004</c:v>
                </c:pt>
                <c:pt idx="1720">
                  <c:v>91.326355000000007</c:v>
                </c:pt>
                <c:pt idx="1721">
                  <c:v>91.434517</c:v>
                </c:pt>
                <c:pt idx="1722">
                  <c:v>91.631432000000004</c:v>
                </c:pt>
                <c:pt idx="1723">
                  <c:v>91.852485999999999</c:v>
                </c:pt>
                <c:pt idx="1724">
                  <c:v>92.076308999999995</c:v>
                </c:pt>
                <c:pt idx="1725">
                  <c:v>92.294883999999996</c:v>
                </c:pt>
                <c:pt idx="1726">
                  <c:v>92.503058999999993</c:v>
                </c:pt>
                <c:pt idx="1727">
                  <c:v>92.704200999999998</c:v>
                </c:pt>
                <c:pt idx="1728">
                  <c:v>92.828727999999998</c:v>
                </c:pt>
                <c:pt idx="1729">
                  <c:v>92.935294999999996</c:v>
                </c:pt>
                <c:pt idx="1730">
                  <c:v>93.006073000000001</c:v>
                </c:pt>
                <c:pt idx="1731">
                  <c:v>93.072777000000002</c:v>
                </c:pt>
                <c:pt idx="1732">
                  <c:v>93.060310000000001</c:v>
                </c:pt>
                <c:pt idx="1733">
                  <c:v>93.012878000000001</c:v>
                </c:pt>
                <c:pt idx="1734">
                  <c:v>92.948402000000002</c:v>
                </c:pt>
                <c:pt idx="1735">
                  <c:v>92.884354000000002</c:v>
                </c:pt>
                <c:pt idx="1736">
                  <c:v>92.826447000000002</c:v>
                </c:pt>
                <c:pt idx="1737">
                  <c:v>92.773537000000005</c:v>
                </c:pt>
                <c:pt idx="1738">
                  <c:v>92.720260999999994</c:v>
                </c:pt>
                <c:pt idx="1739">
                  <c:v>92.658912999999998</c:v>
                </c:pt>
                <c:pt idx="1740">
                  <c:v>92.601151000000002</c:v>
                </c:pt>
                <c:pt idx="1741">
                  <c:v>92.526527000000002</c:v>
                </c:pt>
                <c:pt idx="1742">
                  <c:v>92.452072000000001</c:v>
                </c:pt>
                <c:pt idx="1743">
                  <c:v>92.367844000000005</c:v>
                </c:pt>
                <c:pt idx="1744">
                  <c:v>92.296554999999998</c:v>
                </c:pt>
                <c:pt idx="1745">
                  <c:v>92.226371999999998</c:v>
                </c:pt>
                <c:pt idx="1746">
                  <c:v>92.157416999999995</c:v>
                </c:pt>
                <c:pt idx="1747">
                  <c:v>92.084045000000003</c:v>
                </c:pt>
                <c:pt idx="1748">
                  <c:v>92.013199</c:v>
                </c:pt>
                <c:pt idx="1749">
                  <c:v>91.953002999999995</c:v>
                </c:pt>
                <c:pt idx="1750">
                  <c:v>91.894463000000002</c:v>
                </c:pt>
                <c:pt idx="1751">
                  <c:v>91.854209999999995</c:v>
                </c:pt>
                <c:pt idx="1752">
                  <c:v>91.818725999999998</c:v>
                </c:pt>
                <c:pt idx="1753">
                  <c:v>91.802031999999997</c:v>
                </c:pt>
                <c:pt idx="1754">
                  <c:v>91.783409000000006</c:v>
                </c:pt>
                <c:pt idx="1755">
                  <c:v>91.769065999999995</c:v>
                </c:pt>
                <c:pt idx="1756">
                  <c:v>91.756844000000001</c:v>
                </c:pt>
                <c:pt idx="1757">
                  <c:v>91.751876999999993</c:v>
                </c:pt>
                <c:pt idx="1758">
                  <c:v>91.740639000000002</c:v>
                </c:pt>
                <c:pt idx="1759">
                  <c:v>91.729545999999999</c:v>
                </c:pt>
                <c:pt idx="1760">
                  <c:v>91.720291000000003</c:v>
                </c:pt>
                <c:pt idx="1761">
                  <c:v>91.711760999999996</c:v>
                </c:pt>
                <c:pt idx="1762">
                  <c:v>91.701172</c:v>
                </c:pt>
                <c:pt idx="1763">
                  <c:v>91.691032000000007</c:v>
                </c:pt>
                <c:pt idx="1764">
                  <c:v>91.685181</c:v>
                </c:pt>
                <c:pt idx="1765">
                  <c:v>91.680449999999993</c:v>
                </c:pt>
                <c:pt idx="1766">
                  <c:v>91.679550000000006</c:v>
                </c:pt>
                <c:pt idx="1767">
                  <c:v>91.676597999999998</c:v>
                </c:pt>
                <c:pt idx="1768">
                  <c:v>91.680610999999999</c:v>
                </c:pt>
                <c:pt idx="1769">
                  <c:v>91.684501999999995</c:v>
                </c:pt>
                <c:pt idx="1770">
                  <c:v>91.688873000000001</c:v>
                </c:pt>
                <c:pt idx="1771">
                  <c:v>91.693611000000004</c:v>
                </c:pt>
                <c:pt idx="1772">
                  <c:v>91.700592</c:v>
                </c:pt>
                <c:pt idx="1773">
                  <c:v>91.708556999999999</c:v>
                </c:pt>
                <c:pt idx="1774">
                  <c:v>91.730232000000001</c:v>
                </c:pt>
                <c:pt idx="1775">
                  <c:v>91.754608000000005</c:v>
                </c:pt>
                <c:pt idx="1776">
                  <c:v>91.776131000000007</c:v>
                </c:pt>
                <c:pt idx="1777">
                  <c:v>91.811356000000004</c:v>
                </c:pt>
                <c:pt idx="1778">
                  <c:v>91.847678999999999</c:v>
                </c:pt>
                <c:pt idx="1779">
                  <c:v>91.887939000000003</c:v>
                </c:pt>
                <c:pt idx="1780">
                  <c:v>91.932693</c:v>
                </c:pt>
                <c:pt idx="1781">
                  <c:v>91.982567000000003</c:v>
                </c:pt>
                <c:pt idx="1782">
                  <c:v>92.032623000000001</c:v>
                </c:pt>
                <c:pt idx="1783">
                  <c:v>92.096771000000004</c:v>
                </c:pt>
                <c:pt idx="1784">
                  <c:v>92.155174000000002</c:v>
                </c:pt>
                <c:pt idx="1785">
                  <c:v>92.224311999999998</c:v>
                </c:pt>
                <c:pt idx="1786">
                  <c:v>92.301520999999994</c:v>
                </c:pt>
                <c:pt idx="1787">
                  <c:v>92.369986999999995</c:v>
                </c:pt>
                <c:pt idx="1788">
                  <c:v>92.438698000000002</c:v>
                </c:pt>
                <c:pt idx="1789">
                  <c:v>92.509201000000004</c:v>
                </c:pt>
                <c:pt idx="1790">
                  <c:v>92.578072000000006</c:v>
                </c:pt>
                <c:pt idx="1791">
                  <c:v>92.643951000000001</c:v>
                </c:pt>
                <c:pt idx="1792">
                  <c:v>92.718192999999999</c:v>
                </c:pt>
                <c:pt idx="1793">
                  <c:v>92.777930999999995</c:v>
                </c:pt>
                <c:pt idx="1794">
                  <c:v>92.829689000000002</c:v>
                </c:pt>
                <c:pt idx="1795">
                  <c:v>92.87088</c:v>
                </c:pt>
                <c:pt idx="1796">
                  <c:v>92.910781999999998</c:v>
                </c:pt>
                <c:pt idx="1797">
                  <c:v>92.966735999999997</c:v>
                </c:pt>
                <c:pt idx="1798">
                  <c:v>93.030540000000002</c:v>
                </c:pt>
                <c:pt idx="1799">
                  <c:v>93.094436999999999</c:v>
                </c:pt>
                <c:pt idx="1800">
                  <c:v>93.188277999999997</c:v>
                </c:pt>
                <c:pt idx="1801">
                  <c:v>93.300240000000002</c:v>
                </c:pt>
                <c:pt idx="1802">
                  <c:v>93.420387000000005</c:v>
                </c:pt>
                <c:pt idx="1803">
                  <c:v>93.546890000000005</c:v>
                </c:pt>
                <c:pt idx="1804">
                  <c:v>93.676070999999993</c:v>
                </c:pt>
                <c:pt idx="1805">
                  <c:v>93.799308999999994</c:v>
                </c:pt>
                <c:pt idx="1806">
                  <c:v>93.912261999999998</c:v>
                </c:pt>
                <c:pt idx="1807">
                  <c:v>94.004433000000006</c:v>
                </c:pt>
                <c:pt idx="1808">
                  <c:v>94.086562999999998</c:v>
                </c:pt>
                <c:pt idx="1809">
                  <c:v>94.163360999999995</c:v>
                </c:pt>
                <c:pt idx="1810">
                  <c:v>94.211746000000005</c:v>
                </c:pt>
                <c:pt idx="1811">
                  <c:v>94.242125999999999</c:v>
                </c:pt>
                <c:pt idx="1812">
                  <c:v>94.262596000000002</c:v>
                </c:pt>
                <c:pt idx="1813">
                  <c:v>94.284958000000003</c:v>
                </c:pt>
                <c:pt idx="1814">
                  <c:v>94.306579999999997</c:v>
                </c:pt>
                <c:pt idx="1815">
                  <c:v>94.336426000000003</c:v>
                </c:pt>
                <c:pt idx="1816">
                  <c:v>94.368827999999993</c:v>
                </c:pt>
                <c:pt idx="1817">
                  <c:v>94.400611999999995</c:v>
                </c:pt>
                <c:pt idx="1818">
                  <c:v>94.42971</c:v>
                </c:pt>
                <c:pt idx="1819">
                  <c:v>94.458404999999999</c:v>
                </c:pt>
                <c:pt idx="1820">
                  <c:v>94.481780999999998</c:v>
                </c:pt>
                <c:pt idx="1821">
                  <c:v>94.502646999999996</c:v>
                </c:pt>
                <c:pt idx="1822">
                  <c:v>94.507675000000006</c:v>
                </c:pt>
                <c:pt idx="1823">
                  <c:v>94.498137999999997</c:v>
                </c:pt>
                <c:pt idx="1824">
                  <c:v>94.478012000000007</c:v>
                </c:pt>
                <c:pt idx="1825">
                  <c:v>94.446776999999997</c:v>
                </c:pt>
                <c:pt idx="1826">
                  <c:v>94.410010999999997</c:v>
                </c:pt>
                <c:pt idx="1827">
                  <c:v>94.369529999999997</c:v>
                </c:pt>
                <c:pt idx="1828">
                  <c:v>94.328048999999993</c:v>
                </c:pt>
                <c:pt idx="1829">
                  <c:v>94.268669000000003</c:v>
                </c:pt>
                <c:pt idx="1830">
                  <c:v>94.205619999999996</c:v>
                </c:pt>
                <c:pt idx="1831">
                  <c:v>94.142280999999997</c:v>
                </c:pt>
                <c:pt idx="1832">
                  <c:v>94.092383999999996</c:v>
                </c:pt>
                <c:pt idx="1833">
                  <c:v>94.054969999999997</c:v>
                </c:pt>
                <c:pt idx="1834">
                  <c:v>94.038925000000006</c:v>
                </c:pt>
                <c:pt idx="1835">
                  <c:v>94.033432000000005</c:v>
                </c:pt>
                <c:pt idx="1836">
                  <c:v>94.055572999999995</c:v>
                </c:pt>
                <c:pt idx="1837">
                  <c:v>94.086646999999999</c:v>
                </c:pt>
                <c:pt idx="1838">
                  <c:v>94.124046000000007</c:v>
                </c:pt>
                <c:pt idx="1839">
                  <c:v>94.182602000000003</c:v>
                </c:pt>
                <c:pt idx="1840">
                  <c:v>94.245598000000001</c:v>
                </c:pt>
                <c:pt idx="1841">
                  <c:v>94.308418000000003</c:v>
                </c:pt>
                <c:pt idx="1842">
                  <c:v>94.361534000000006</c:v>
                </c:pt>
                <c:pt idx="1843">
                  <c:v>94.397141000000005</c:v>
                </c:pt>
                <c:pt idx="1844">
                  <c:v>94.419189000000003</c:v>
                </c:pt>
                <c:pt idx="1845">
                  <c:v>94.434646999999998</c:v>
                </c:pt>
                <c:pt idx="1846">
                  <c:v>94.420188999999993</c:v>
                </c:pt>
                <c:pt idx="1847">
                  <c:v>94.400435999999999</c:v>
                </c:pt>
                <c:pt idx="1848">
                  <c:v>94.368720999999994</c:v>
                </c:pt>
                <c:pt idx="1849">
                  <c:v>94.334557000000004</c:v>
                </c:pt>
                <c:pt idx="1850">
                  <c:v>94.300185999999997</c:v>
                </c:pt>
                <c:pt idx="1851">
                  <c:v>94.269081</c:v>
                </c:pt>
                <c:pt idx="1852">
                  <c:v>94.243567999999996</c:v>
                </c:pt>
                <c:pt idx="1853">
                  <c:v>94.228950999999995</c:v>
                </c:pt>
                <c:pt idx="1854">
                  <c:v>94.211014000000006</c:v>
                </c:pt>
                <c:pt idx="1855">
                  <c:v>94.192604000000003</c:v>
                </c:pt>
                <c:pt idx="1856">
                  <c:v>94.179314000000005</c:v>
                </c:pt>
                <c:pt idx="1857">
                  <c:v>94.152564999999996</c:v>
                </c:pt>
                <c:pt idx="1858">
                  <c:v>94.128983000000005</c:v>
                </c:pt>
                <c:pt idx="1859">
                  <c:v>94.096244999999996</c:v>
                </c:pt>
                <c:pt idx="1860">
                  <c:v>94.058632000000003</c:v>
                </c:pt>
                <c:pt idx="1861">
                  <c:v>94.014938000000001</c:v>
                </c:pt>
                <c:pt idx="1862">
                  <c:v>93.966285999999997</c:v>
                </c:pt>
                <c:pt idx="1863">
                  <c:v>93.917502999999996</c:v>
                </c:pt>
                <c:pt idx="1864">
                  <c:v>93.873328999999998</c:v>
                </c:pt>
                <c:pt idx="1865">
                  <c:v>93.830153999999993</c:v>
                </c:pt>
                <c:pt idx="1866">
                  <c:v>93.789680000000004</c:v>
                </c:pt>
                <c:pt idx="1867">
                  <c:v>93.764342999999997</c:v>
                </c:pt>
                <c:pt idx="1868">
                  <c:v>93.747069999999994</c:v>
                </c:pt>
                <c:pt idx="1869">
                  <c:v>93.738770000000002</c:v>
                </c:pt>
                <c:pt idx="1870">
                  <c:v>93.732628000000005</c:v>
                </c:pt>
                <c:pt idx="1871">
                  <c:v>93.727126999999996</c:v>
                </c:pt>
                <c:pt idx="1872">
                  <c:v>93.727256999999994</c:v>
                </c:pt>
                <c:pt idx="1873">
                  <c:v>93.727737000000005</c:v>
                </c:pt>
                <c:pt idx="1874">
                  <c:v>93.727324999999993</c:v>
                </c:pt>
                <c:pt idx="1875">
                  <c:v>93.728493</c:v>
                </c:pt>
                <c:pt idx="1876">
                  <c:v>93.723267000000007</c:v>
                </c:pt>
                <c:pt idx="1877">
                  <c:v>93.717406999999994</c:v>
                </c:pt>
                <c:pt idx="1878">
                  <c:v>93.711624</c:v>
                </c:pt>
                <c:pt idx="1879">
                  <c:v>93.716330999999997</c:v>
                </c:pt>
                <c:pt idx="1880">
                  <c:v>93.723624999999998</c:v>
                </c:pt>
                <c:pt idx="1881">
                  <c:v>93.737206</c:v>
                </c:pt>
                <c:pt idx="1882">
                  <c:v>93.749695000000003</c:v>
                </c:pt>
                <c:pt idx="1883">
                  <c:v>93.766791999999995</c:v>
                </c:pt>
                <c:pt idx="1884">
                  <c:v>93.784148999999999</c:v>
                </c:pt>
                <c:pt idx="1885">
                  <c:v>93.801788000000002</c:v>
                </c:pt>
                <c:pt idx="1886">
                  <c:v>93.825714000000005</c:v>
                </c:pt>
                <c:pt idx="1887">
                  <c:v>93.850723000000002</c:v>
                </c:pt>
                <c:pt idx="1888">
                  <c:v>93.867949999999993</c:v>
                </c:pt>
                <c:pt idx="1889">
                  <c:v>93.874251999999998</c:v>
                </c:pt>
                <c:pt idx="1890">
                  <c:v>93.874779000000004</c:v>
                </c:pt>
                <c:pt idx="1891">
                  <c:v>93.866828999999996</c:v>
                </c:pt>
                <c:pt idx="1892">
                  <c:v>93.856560000000002</c:v>
                </c:pt>
                <c:pt idx="1893">
                  <c:v>93.841255000000004</c:v>
                </c:pt>
                <c:pt idx="1894">
                  <c:v>93.826172</c:v>
                </c:pt>
                <c:pt idx="1895">
                  <c:v>93.821526000000006</c:v>
                </c:pt>
                <c:pt idx="1896">
                  <c:v>93.816817999999998</c:v>
                </c:pt>
                <c:pt idx="1897">
                  <c:v>93.813025999999994</c:v>
                </c:pt>
                <c:pt idx="1898">
                  <c:v>93.830605000000006</c:v>
                </c:pt>
                <c:pt idx="1899">
                  <c:v>93.850136000000006</c:v>
                </c:pt>
                <c:pt idx="1900">
                  <c:v>93.876189999999994</c:v>
                </c:pt>
                <c:pt idx="1901">
                  <c:v>93.907570000000007</c:v>
                </c:pt>
                <c:pt idx="1902">
                  <c:v>93.951156999999995</c:v>
                </c:pt>
                <c:pt idx="1903">
                  <c:v>93.997085999999996</c:v>
                </c:pt>
                <c:pt idx="1904">
                  <c:v>94.043357999999998</c:v>
                </c:pt>
                <c:pt idx="1905">
                  <c:v>94.077606000000003</c:v>
                </c:pt>
                <c:pt idx="1906">
                  <c:v>94.113686000000001</c:v>
                </c:pt>
                <c:pt idx="1907">
                  <c:v>94.148087000000004</c:v>
                </c:pt>
                <c:pt idx="1908">
                  <c:v>94.169730999999999</c:v>
                </c:pt>
                <c:pt idx="1909">
                  <c:v>94.193000999999995</c:v>
                </c:pt>
                <c:pt idx="1910">
                  <c:v>94.217522000000002</c:v>
                </c:pt>
                <c:pt idx="1911">
                  <c:v>94.242469999999997</c:v>
                </c:pt>
                <c:pt idx="1912">
                  <c:v>94.256912</c:v>
                </c:pt>
                <c:pt idx="1913">
                  <c:v>94.268439999999998</c:v>
                </c:pt>
                <c:pt idx="1914">
                  <c:v>94.279099000000002</c:v>
                </c:pt>
                <c:pt idx="1915">
                  <c:v>94.289551000000003</c:v>
                </c:pt>
                <c:pt idx="1916">
                  <c:v>94.298935</c:v>
                </c:pt>
                <c:pt idx="1917">
                  <c:v>94.308036999999999</c:v>
                </c:pt>
                <c:pt idx="1918">
                  <c:v>94.315383999999995</c:v>
                </c:pt>
                <c:pt idx="1919">
                  <c:v>94.312911999999997</c:v>
                </c:pt>
                <c:pt idx="1920">
                  <c:v>94.305503999999999</c:v>
                </c:pt>
                <c:pt idx="1921">
                  <c:v>94.296256999999997</c:v>
                </c:pt>
                <c:pt idx="1922">
                  <c:v>94.286034000000001</c:v>
                </c:pt>
                <c:pt idx="1923">
                  <c:v>94.276497000000006</c:v>
                </c:pt>
                <c:pt idx="1924">
                  <c:v>94.266991000000004</c:v>
                </c:pt>
                <c:pt idx="1925">
                  <c:v>94.256371000000001</c:v>
                </c:pt>
                <c:pt idx="1926">
                  <c:v>94.243911999999995</c:v>
                </c:pt>
                <c:pt idx="1927">
                  <c:v>94.224365000000006</c:v>
                </c:pt>
                <c:pt idx="1928">
                  <c:v>94.196960000000004</c:v>
                </c:pt>
                <c:pt idx="1929">
                  <c:v>94.176154999999994</c:v>
                </c:pt>
                <c:pt idx="1930">
                  <c:v>94.15728</c:v>
                </c:pt>
                <c:pt idx="1931">
                  <c:v>94.134147999999996</c:v>
                </c:pt>
                <c:pt idx="1932">
                  <c:v>94.108909999999995</c:v>
                </c:pt>
                <c:pt idx="1933">
                  <c:v>94.081429</c:v>
                </c:pt>
                <c:pt idx="1934">
                  <c:v>94.050072</c:v>
                </c:pt>
                <c:pt idx="1935">
                  <c:v>94.018974</c:v>
                </c:pt>
                <c:pt idx="1936">
                  <c:v>93.989959999999996</c:v>
                </c:pt>
                <c:pt idx="1937">
                  <c:v>93.981155000000001</c:v>
                </c:pt>
                <c:pt idx="1938">
                  <c:v>93.981964000000005</c:v>
                </c:pt>
                <c:pt idx="1939">
                  <c:v>93.991776000000002</c:v>
                </c:pt>
                <c:pt idx="1940">
                  <c:v>94.002906999999993</c:v>
                </c:pt>
                <c:pt idx="1941">
                  <c:v>94.019287000000006</c:v>
                </c:pt>
                <c:pt idx="1942">
                  <c:v>94.050506999999996</c:v>
                </c:pt>
                <c:pt idx="1943">
                  <c:v>94.086158999999995</c:v>
                </c:pt>
                <c:pt idx="1944">
                  <c:v>94.128074999999995</c:v>
                </c:pt>
                <c:pt idx="1945">
                  <c:v>94.173423999999997</c:v>
                </c:pt>
                <c:pt idx="1946">
                  <c:v>94.220450999999997</c:v>
                </c:pt>
                <c:pt idx="1947">
                  <c:v>94.254524000000004</c:v>
                </c:pt>
                <c:pt idx="1948">
                  <c:v>94.288169999999994</c:v>
                </c:pt>
                <c:pt idx="1949">
                  <c:v>94.312186999999994</c:v>
                </c:pt>
                <c:pt idx="1950">
                  <c:v>94.331680000000006</c:v>
                </c:pt>
                <c:pt idx="1951">
                  <c:v>94.346053999999995</c:v>
                </c:pt>
                <c:pt idx="1952">
                  <c:v>94.347260000000006</c:v>
                </c:pt>
                <c:pt idx="1953">
                  <c:v>94.343086</c:v>
                </c:pt>
                <c:pt idx="1954">
                  <c:v>94.335762000000003</c:v>
                </c:pt>
                <c:pt idx="1955">
                  <c:v>94.324286999999998</c:v>
                </c:pt>
                <c:pt idx="1956">
                  <c:v>94.308884000000006</c:v>
                </c:pt>
                <c:pt idx="1957">
                  <c:v>94.292006999999998</c:v>
                </c:pt>
                <c:pt idx="1958">
                  <c:v>94.272835000000001</c:v>
                </c:pt>
                <c:pt idx="1959">
                  <c:v>94.259872000000001</c:v>
                </c:pt>
                <c:pt idx="1960">
                  <c:v>94.253349</c:v>
                </c:pt>
                <c:pt idx="1961">
                  <c:v>94.253899000000004</c:v>
                </c:pt>
                <c:pt idx="1962">
                  <c:v>94.258071999999999</c:v>
                </c:pt>
                <c:pt idx="1963">
                  <c:v>94.266006000000004</c:v>
                </c:pt>
                <c:pt idx="1964">
                  <c:v>94.273857000000007</c:v>
                </c:pt>
                <c:pt idx="1965">
                  <c:v>94.282539</c:v>
                </c:pt>
                <c:pt idx="1966">
                  <c:v>94.290062000000006</c:v>
                </c:pt>
                <c:pt idx="1967">
                  <c:v>94.297989000000001</c:v>
                </c:pt>
                <c:pt idx="1968">
                  <c:v>94.306220999999994</c:v>
                </c:pt>
                <c:pt idx="1969">
                  <c:v>94.301659000000001</c:v>
                </c:pt>
                <c:pt idx="1970">
                  <c:v>94.292457999999996</c:v>
                </c:pt>
                <c:pt idx="1971">
                  <c:v>94.280815000000004</c:v>
                </c:pt>
                <c:pt idx="1972">
                  <c:v>94.264595</c:v>
                </c:pt>
                <c:pt idx="1973">
                  <c:v>94.244827000000001</c:v>
                </c:pt>
                <c:pt idx="1974">
                  <c:v>94.227622999999994</c:v>
                </c:pt>
                <c:pt idx="1975">
                  <c:v>94.216194000000002</c:v>
                </c:pt>
                <c:pt idx="1976">
                  <c:v>94.206940000000003</c:v>
                </c:pt>
                <c:pt idx="1977">
                  <c:v>94.198486000000003</c:v>
                </c:pt>
                <c:pt idx="1978">
                  <c:v>94.191788000000003</c:v>
                </c:pt>
                <c:pt idx="1979">
                  <c:v>94.193068999999994</c:v>
                </c:pt>
                <c:pt idx="1980">
                  <c:v>94.199432000000002</c:v>
                </c:pt>
                <c:pt idx="1981">
                  <c:v>94.204971</c:v>
                </c:pt>
                <c:pt idx="1982">
                  <c:v>94.212424999999996</c:v>
                </c:pt>
                <c:pt idx="1983">
                  <c:v>94.221717999999996</c:v>
                </c:pt>
                <c:pt idx="1984">
                  <c:v>94.229309000000001</c:v>
                </c:pt>
                <c:pt idx="1985">
                  <c:v>94.231430000000003</c:v>
                </c:pt>
                <c:pt idx="1986">
                  <c:v>94.235709999999997</c:v>
                </c:pt>
                <c:pt idx="1987">
                  <c:v>94.241348000000002</c:v>
                </c:pt>
                <c:pt idx="1988">
                  <c:v>94.247910000000005</c:v>
                </c:pt>
                <c:pt idx="1989">
                  <c:v>94.254074000000003</c:v>
                </c:pt>
                <c:pt idx="1990">
                  <c:v>94.257332000000005</c:v>
                </c:pt>
                <c:pt idx="1991">
                  <c:v>94.255020000000002</c:v>
                </c:pt>
                <c:pt idx="1992">
                  <c:v>94.250854000000004</c:v>
                </c:pt>
                <c:pt idx="1993">
                  <c:v>94.247482000000005</c:v>
                </c:pt>
                <c:pt idx="1994">
                  <c:v>94.240395000000007</c:v>
                </c:pt>
                <c:pt idx="1995">
                  <c:v>94.229454000000004</c:v>
                </c:pt>
                <c:pt idx="1996">
                  <c:v>94.20787</c:v>
                </c:pt>
                <c:pt idx="1997">
                  <c:v>94.184082000000004</c:v>
                </c:pt>
                <c:pt idx="1998">
                  <c:v>94.156670000000005</c:v>
                </c:pt>
                <c:pt idx="1999">
                  <c:v>94.129661999999996</c:v>
                </c:pt>
                <c:pt idx="2000">
                  <c:v>94.104324000000005</c:v>
                </c:pt>
                <c:pt idx="2001">
                  <c:v>94.085548000000003</c:v>
                </c:pt>
                <c:pt idx="2002">
                  <c:v>94.065369000000004</c:v>
                </c:pt>
                <c:pt idx="2003">
                  <c:v>94.043342999999993</c:v>
                </c:pt>
                <c:pt idx="2004">
                  <c:v>94.025443999999993</c:v>
                </c:pt>
                <c:pt idx="2005">
                  <c:v>94.020026999999999</c:v>
                </c:pt>
                <c:pt idx="2006">
                  <c:v>94.031006000000005</c:v>
                </c:pt>
                <c:pt idx="2007">
                  <c:v>94.044144000000003</c:v>
                </c:pt>
                <c:pt idx="2008">
                  <c:v>94.059997999999993</c:v>
                </c:pt>
                <c:pt idx="2009">
                  <c:v>94.076026999999996</c:v>
                </c:pt>
                <c:pt idx="2010">
                  <c:v>94.097176000000005</c:v>
                </c:pt>
                <c:pt idx="2011">
                  <c:v>94.116943000000006</c:v>
                </c:pt>
                <c:pt idx="2012">
                  <c:v>94.140441999999993</c:v>
                </c:pt>
                <c:pt idx="2013">
                  <c:v>94.166336000000001</c:v>
                </c:pt>
                <c:pt idx="2014">
                  <c:v>94.191565999999995</c:v>
                </c:pt>
                <c:pt idx="2015">
                  <c:v>94.207497000000004</c:v>
                </c:pt>
                <c:pt idx="2016">
                  <c:v>94.213852000000003</c:v>
                </c:pt>
                <c:pt idx="2017">
                  <c:v>94.214957999999996</c:v>
                </c:pt>
                <c:pt idx="2018">
                  <c:v>94.209198000000001</c:v>
                </c:pt>
                <c:pt idx="2019">
                  <c:v>94.200180000000003</c:v>
                </c:pt>
                <c:pt idx="2020">
                  <c:v>94.183944999999994</c:v>
                </c:pt>
                <c:pt idx="2021">
                  <c:v>94.164139000000006</c:v>
                </c:pt>
                <c:pt idx="2022">
                  <c:v>94.140404000000004</c:v>
                </c:pt>
                <c:pt idx="2023">
                  <c:v>94.115761000000006</c:v>
                </c:pt>
                <c:pt idx="2024">
                  <c:v>94.089149000000006</c:v>
                </c:pt>
                <c:pt idx="2025">
                  <c:v>94.063727999999998</c:v>
                </c:pt>
                <c:pt idx="2026">
                  <c:v>94.043869000000001</c:v>
                </c:pt>
                <c:pt idx="2027">
                  <c:v>94.027550000000005</c:v>
                </c:pt>
                <c:pt idx="2028">
                  <c:v>94.019767999999999</c:v>
                </c:pt>
                <c:pt idx="2029">
                  <c:v>94.014328000000006</c:v>
                </c:pt>
                <c:pt idx="2030">
                  <c:v>94.009178000000006</c:v>
                </c:pt>
                <c:pt idx="2031">
                  <c:v>94.008301000000003</c:v>
                </c:pt>
                <c:pt idx="2032">
                  <c:v>94.011054999999999</c:v>
                </c:pt>
                <c:pt idx="2033">
                  <c:v>93.990959000000004</c:v>
                </c:pt>
                <c:pt idx="2034">
                  <c:v>93.968306999999996</c:v>
                </c:pt>
                <c:pt idx="2035">
                  <c:v>93.944289999999995</c:v>
                </c:pt>
                <c:pt idx="2036">
                  <c:v>93.902168000000003</c:v>
                </c:pt>
                <c:pt idx="2037">
                  <c:v>93.823447999999999</c:v>
                </c:pt>
                <c:pt idx="2038">
                  <c:v>93.723495</c:v>
                </c:pt>
                <c:pt idx="2039">
                  <c:v>93.619072000000003</c:v>
                </c:pt>
                <c:pt idx="2040">
                  <c:v>93.509383999999997</c:v>
                </c:pt>
                <c:pt idx="2041">
                  <c:v>93.398826999999997</c:v>
                </c:pt>
                <c:pt idx="2042">
                  <c:v>93.288025000000005</c:v>
                </c:pt>
                <c:pt idx="2043">
                  <c:v>93.199073999999996</c:v>
                </c:pt>
                <c:pt idx="2044">
                  <c:v>93.121444999999994</c:v>
                </c:pt>
                <c:pt idx="2045">
                  <c:v>93.046616</c:v>
                </c:pt>
                <c:pt idx="2046">
                  <c:v>92.990241999999995</c:v>
                </c:pt>
                <c:pt idx="2047">
                  <c:v>92.973358000000005</c:v>
                </c:pt>
                <c:pt idx="2048">
                  <c:v>92.974213000000006</c:v>
                </c:pt>
                <c:pt idx="2049">
                  <c:v>92.978577000000001</c:v>
                </c:pt>
                <c:pt idx="2050">
                  <c:v>92.981055999999995</c:v>
                </c:pt>
                <c:pt idx="2051">
                  <c:v>92.980948999999995</c:v>
                </c:pt>
                <c:pt idx="2052">
                  <c:v>92.967690000000005</c:v>
                </c:pt>
                <c:pt idx="2053">
                  <c:v>92.936408999999998</c:v>
                </c:pt>
                <c:pt idx="2054">
                  <c:v>92.888480999999999</c:v>
                </c:pt>
                <c:pt idx="2055">
                  <c:v>92.837256999999994</c:v>
                </c:pt>
                <c:pt idx="2056">
                  <c:v>92.760033000000007</c:v>
                </c:pt>
                <c:pt idx="2057">
                  <c:v>92.674216999999999</c:v>
                </c:pt>
                <c:pt idx="2058">
                  <c:v>92.588111999999995</c:v>
                </c:pt>
                <c:pt idx="2059">
                  <c:v>92.499145999999996</c:v>
                </c:pt>
                <c:pt idx="2060">
                  <c:v>92.398628000000002</c:v>
                </c:pt>
                <c:pt idx="2061">
                  <c:v>92.293059999999997</c:v>
                </c:pt>
                <c:pt idx="2062">
                  <c:v>92.193832</c:v>
                </c:pt>
                <c:pt idx="2063">
                  <c:v>92.111984000000007</c:v>
                </c:pt>
                <c:pt idx="2064">
                  <c:v>92.030067000000003</c:v>
                </c:pt>
                <c:pt idx="2065">
                  <c:v>91.944229000000007</c:v>
                </c:pt>
                <c:pt idx="2066">
                  <c:v>91.877892000000003</c:v>
                </c:pt>
                <c:pt idx="2067">
                  <c:v>91.806656000000004</c:v>
                </c:pt>
                <c:pt idx="2068">
                  <c:v>91.733970999999997</c:v>
                </c:pt>
                <c:pt idx="2069">
                  <c:v>91.649688999999995</c:v>
                </c:pt>
                <c:pt idx="2070">
                  <c:v>91.584487999999993</c:v>
                </c:pt>
                <c:pt idx="2071">
                  <c:v>91.527939000000003</c:v>
                </c:pt>
                <c:pt idx="2072">
                  <c:v>91.482810999999998</c:v>
                </c:pt>
                <c:pt idx="2073">
                  <c:v>91.440719999999999</c:v>
                </c:pt>
                <c:pt idx="2074">
                  <c:v>91.411689999999993</c:v>
                </c:pt>
                <c:pt idx="2075">
                  <c:v>91.389542000000006</c:v>
                </c:pt>
                <c:pt idx="2076">
                  <c:v>91.374854999999997</c:v>
                </c:pt>
                <c:pt idx="2077">
                  <c:v>91.369934000000001</c:v>
                </c:pt>
                <c:pt idx="2078">
                  <c:v>91.360352000000006</c:v>
                </c:pt>
                <c:pt idx="2079">
                  <c:v>91.362160000000003</c:v>
                </c:pt>
                <c:pt idx="2080">
                  <c:v>91.362617</c:v>
                </c:pt>
                <c:pt idx="2081">
                  <c:v>91.372123999999999</c:v>
                </c:pt>
                <c:pt idx="2082">
                  <c:v>91.385872000000006</c:v>
                </c:pt>
                <c:pt idx="2083">
                  <c:v>91.440124999999995</c:v>
                </c:pt>
                <c:pt idx="2084">
                  <c:v>91.509940999999998</c:v>
                </c:pt>
                <c:pt idx="2085">
                  <c:v>91.595436000000007</c:v>
                </c:pt>
                <c:pt idx="2086">
                  <c:v>91.681290000000004</c:v>
                </c:pt>
                <c:pt idx="2087">
                  <c:v>91.788071000000002</c:v>
                </c:pt>
                <c:pt idx="2088">
                  <c:v>91.903983999999994</c:v>
                </c:pt>
                <c:pt idx="2089">
                  <c:v>92.059273000000005</c:v>
                </c:pt>
                <c:pt idx="2090">
                  <c:v>92.233458999999996</c:v>
                </c:pt>
                <c:pt idx="2091">
                  <c:v>92.434914000000006</c:v>
                </c:pt>
                <c:pt idx="2092">
                  <c:v>92.643822</c:v>
                </c:pt>
                <c:pt idx="2093">
                  <c:v>92.820351000000002</c:v>
                </c:pt>
                <c:pt idx="2094">
                  <c:v>92.989661999999996</c:v>
                </c:pt>
                <c:pt idx="2095">
                  <c:v>93.159096000000005</c:v>
                </c:pt>
                <c:pt idx="2096">
                  <c:v>93.326285999999996</c:v>
                </c:pt>
                <c:pt idx="2097">
                  <c:v>93.473938000000004</c:v>
                </c:pt>
                <c:pt idx="2098">
                  <c:v>93.620018000000002</c:v>
                </c:pt>
                <c:pt idx="2099">
                  <c:v>93.744513999999995</c:v>
                </c:pt>
                <c:pt idx="2100">
                  <c:v>93.852669000000006</c:v>
                </c:pt>
                <c:pt idx="2101">
                  <c:v>93.929374999999993</c:v>
                </c:pt>
                <c:pt idx="2102">
                  <c:v>93.989661999999996</c:v>
                </c:pt>
                <c:pt idx="2103">
                  <c:v>94.040824999999998</c:v>
                </c:pt>
                <c:pt idx="2104">
                  <c:v>94.079093999999998</c:v>
                </c:pt>
                <c:pt idx="2105">
                  <c:v>94.097908000000004</c:v>
                </c:pt>
                <c:pt idx="2106">
                  <c:v>94.107887000000005</c:v>
                </c:pt>
                <c:pt idx="2107">
                  <c:v>94.113822999999996</c:v>
                </c:pt>
                <c:pt idx="2108">
                  <c:v>94.115584999999996</c:v>
                </c:pt>
                <c:pt idx="2109">
                  <c:v>94.103088</c:v>
                </c:pt>
                <c:pt idx="2110">
                  <c:v>94.080016999999998</c:v>
                </c:pt>
                <c:pt idx="2111">
                  <c:v>94.050147999999993</c:v>
                </c:pt>
                <c:pt idx="2112">
                  <c:v>94.020195000000001</c:v>
                </c:pt>
                <c:pt idx="2113">
                  <c:v>93.989182</c:v>
                </c:pt>
                <c:pt idx="2114">
                  <c:v>93.959770000000006</c:v>
                </c:pt>
                <c:pt idx="2115">
                  <c:v>93.932784999999996</c:v>
                </c:pt>
                <c:pt idx="2116">
                  <c:v>93.91198</c:v>
                </c:pt>
                <c:pt idx="2117">
                  <c:v>93.898239000000004</c:v>
                </c:pt>
                <c:pt idx="2118">
                  <c:v>93.891327000000004</c:v>
                </c:pt>
                <c:pt idx="2119">
                  <c:v>93.889397000000002</c:v>
                </c:pt>
                <c:pt idx="2120">
                  <c:v>93.905022000000002</c:v>
                </c:pt>
                <c:pt idx="2121">
                  <c:v>93.923393000000004</c:v>
                </c:pt>
                <c:pt idx="2122">
                  <c:v>93.943000999999995</c:v>
                </c:pt>
                <c:pt idx="2123">
                  <c:v>93.962981999999997</c:v>
                </c:pt>
                <c:pt idx="2124">
                  <c:v>93.983115999999995</c:v>
                </c:pt>
                <c:pt idx="2125">
                  <c:v>94.005111999999997</c:v>
                </c:pt>
                <c:pt idx="2126">
                  <c:v>94.026566000000003</c:v>
                </c:pt>
                <c:pt idx="2127">
                  <c:v>94.044112999999996</c:v>
                </c:pt>
                <c:pt idx="2128">
                  <c:v>94.056038000000001</c:v>
                </c:pt>
                <c:pt idx="2129">
                  <c:v>94.058868000000004</c:v>
                </c:pt>
                <c:pt idx="2130">
                  <c:v>94.050094999999999</c:v>
                </c:pt>
                <c:pt idx="2131">
                  <c:v>94.034142000000003</c:v>
                </c:pt>
                <c:pt idx="2132">
                  <c:v>94.009758000000005</c:v>
                </c:pt>
                <c:pt idx="2133">
                  <c:v>93.983688000000001</c:v>
                </c:pt>
                <c:pt idx="2134">
                  <c:v>93.946854000000002</c:v>
                </c:pt>
                <c:pt idx="2135">
                  <c:v>93.892348999999996</c:v>
                </c:pt>
                <c:pt idx="2136">
                  <c:v>93.832695000000001</c:v>
                </c:pt>
                <c:pt idx="2137">
                  <c:v>93.771523000000002</c:v>
                </c:pt>
                <c:pt idx="2138">
                  <c:v>93.709366000000003</c:v>
                </c:pt>
                <c:pt idx="2139">
                  <c:v>93.643981999999994</c:v>
                </c:pt>
                <c:pt idx="2140">
                  <c:v>93.578002999999995</c:v>
                </c:pt>
                <c:pt idx="2141">
                  <c:v>93.512657000000004</c:v>
                </c:pt>
                <c:pt idx="2142">
                  <c:v>93.449554000000006</c:v>
                </c:pt>
                <c:pt idx="2143">
                  <c:v>93.389229</c:v>
                </c:pt>
                <c:pt idx="2144">
                  <c:v>93.334473000000003</c:v>
                </c:pt>
                <c:pt idx="2145">
                  <c:v>93.293059999999997</c:v>
                </c:pt>
                <c:pt idx="2146">
                  <c:v>93.254440000000002</c:v>
                </c:pt>
                <c:pt idx="2147">
                  <c:v>93.213172999999998</c:v>
                </c:pt>
                <c:pt idx="2148">
                  <c:v>93.170738</c:v>
                </c:pt>
                <c:pt idx="2149">
                  <c:v>93.132576</c:v>
                </c:pt>
                <c:pt idx="2150">
                  <c:v>93.085364999999996</c:v>
                </c:pt>
                <c:pt idx="2151">
                  <c:v>93.042511000000005</c:v>
                </c:pt>
                <c:pt idx="2152">
                  <c:v>93.004424999999998</c:v>
                </c:pt>
                <c:pt idx="2153">
                  <c:v>92.965630000000004</c:v>
                </c:pt>
                <c:pt idx="2154">
                  <c:v>92.929817</c:v>
                </c:pt>
                <c:pt idx="2155">
                  <c:v>92.894592000000003</c:v>
                </c:pt>
                <c:pt idx="2156">
                  <c:v>92.860229000000004</c:v>
                </c:pt>
                <c:pt idx="2157">
                  <c:v>92.821960000000004</c:v>
                </c:pt>
                <c:pt idx="2158">
                  <c:v>92.787650999999997</c:v>
                </c:pt>
                <c:pt idx="2159">
                  <c:v>92.757782000000006</c:v>
                </c:pt>
                <c:pt idx="2160">
                  <c:v>92.740334000000004</c:v>
                </c:pt>
                <c:pt idx="2161">
                  <c:v>92.723800999999995</c:v>
                </c:pt>
                <c:pt idx="2162">
                  <c:v>92.698677000000004</c:v>
                </c:pt>
                <c:pt idx="2163">
                  <c:v>92.671668999999994</c:v>
                </c:pt>
                <c:pt idx="2164">
                  <c:v>92.644942999999998</c:v>
                </c:pt>
                <c:pt idx="2165">
                  <c:v>92.611900000000006</c:v>
                </c:pt>
                <c:pt idx="2166">
                  <c:v>92.566047999999995</c:v>
                </c:pt>
                <c:pt idx="2167">
                  <c:v>92.523162999999997</c:v>
                </c:pt>
                <c:pt idx="2168">
                  <c:v>92.471939000000006</c:v>
                </c:pt>
                <c:pt idx="2169">
                  <c:v>92.403107000000006</c:v>
                </c:pt>
                <c:pt idx="2170">
                  <c:v>92.332763999999997</c:v>
                </c:pt>
                <c:pt idx="2171">
                  <c:v>92.260390999999998</c:v>
                </c:pt>
                <c:pt idx="2172">
                  <c:v>92.173248000000001</c:v>
                </c:pt>
                <c:pt idx="2173">
                  <c:v>92.084121999999994</c:v>
                </c:pt>
                <c:pt idx="2174">
                  <c:v>91.989875999999995</c:v>
                </c:pt>
                <c:pt idx="2175">
                  <c:v>91.891930000000002</c:v>
                </c:pt>
                <c:pt idx="2176">
                  <c:v>91.800658999999996</c:v>
                </c:pt>
                <c:pt idx="2177">
                  <c:v>91.701988</c:v>
                </c:pt>
                <c:pt idx="2178">
                  <c:v>91.607085999999995</c:v>
                </c:pt>
                <c:pt idx="2179">
                  <c:v>91.526375000000002</c:v>
                </c:pt>
                <c:pt idx="2180">
                  <c:v>91.446686</c:v>
                </c:pt>
                <c:pt idx="2181">
                  <c:v>91.365386999999998</c:v>
                </c:pt>
                <c:pt idx="2182">
                  <c:v>91.307715999999999</c:v>
                </c:pt>
                <c:pt idx="2183">
                  <c:v>91.250504000000006</c:v>
                </c:pt>
                <c:pt idx="2184">
                  <c:v>91.198691999999994</c:v>
                </c:pt>
                <c:pt idx="2185">
                  <c:v>91.150879000000003</c:v>
                </c:pt>
                <c:pt idx="2186">
                  <c:v>91.090239999999994</c:v>
                </c:pt>
                <c:pt idx="2187">
                  <c:v>91.037398999999994</c:v>
                </c:pt>
                <c:pt idx="2188">
                  <c:v>90.973624999999998</c:v>
                </c:pt>
                <c:pt idx="2189">
                  <c:v>90.908989000000005</c:v>
                </c:pt>
                <c:pt idx="2190">
                  <c:v>90.838570000000004</c:v>
                </c:pt>
                <c:pt idx="2191">
                  <c:v>90.767714999999995</c:v>
                </c:pt>
                <c:pt idx="2192">
                  <c:v>90.674301</c:v>
                </c:pt>
                <c:pt idx="2193">
                  <c:v>90.560965999999993</c:v>
                </c:pt>
                <c:pt idx="2194">
                  <c:v>90.445755000000005</c:v>
                </c:pt>
                <c:pt idx="2195">
                  <c:v>90.328147999999999</c:v>
                </c:pt>
                <c:pt idx="2196">
                  <c:v>90.224059999999994</c:v>
                </c:pt>
                <c:pt idx="2197">
                  <c:v>90.121986000000007</c:v>
                </c:pt>
                <c:pt idx="2198">
                  <c:v>90.020218</c:v>
                </c:pt>
                <c:pt idx="2199">
                  <c:v>89.910781999999998</c:v>
                </c:pt>
                <c:pt idx="2200">
                  <c:v>89.784713999999994</c:v>
                </c:pt>
                <c:pt idx="2201">
                  <c:v>89.660942000000006</c:v>
                </c:pt>
                <c:pt idx="2202">
                  <c:v>89.558471999999995</c:v>
                </c:pt>
                <c:pt idx="2203">
                  <c:v>89.472740000000002</c:v>
                </c:pt>
                <c:pt idx="2204">
                  <c:v>89.390038000000004</c:v>
                </c:pt>
                <c:pt idx="2205">
                  <c:v>89.317322000000004</c:v>
                </c:pt>
                <c:pt idx="2206">
                  <c:v>89.252150999999998</c:v>
                </c:pt>
                <c:pt idx="2207">
                  <c:v>89.186629999999994</c:v>
                </c:pt>
                <c:pt idx="2208">
                  <c:v>89.136086000000006</c:v>
                </c:pt>
                <c:pt idx="2209">
                  <c:v>89.089111000000003</c:v>
                </c:pt>
                <c:pt idx="2210">
                  <c:v>89.063643999999996</c:v>
                </c:pt>
                <c:pt idx="2211">
                  <c:v>89.037757999999997</c:v>
                </c:pt>
                <c:pt idx="2212">
                  <c:v>89.012114999999994</c:v>
                </c:pt>
                <c:pt idx="2213">
                  <c:v>88.978888999999995</c:v>
                </c:pt>
                <c:pt idx="2214">
                  <c:v>88.936774999999997</c:v>
                </c:pt>
                <c:pt idx="2215">
                  <c:v>88.884345999999994</c:v>
                </c:pt>
                <c:pt idx="2216">
                  <c:v>88.769592000000003</c:v>
                </c:pt>
                <c:pt idx="2217">
                  <c:v>88.650215000000003</c:v>
                </c:pt>
                <c:pt idx="2218">
                  <c:v>88.523360999999994</c:v>
                </c:pt>
                <c:pt idx="2219">
                  <c:v>88.353438999999995</c:v>
                </c:pt>
                <c:pt idx="2220">
                  <c:v>88.181076000000004</c:v>
                </c:pt>
                <c:pt idx="2221">
                  <c:v>87.988174000000001</c:v>
                </c:pt>
                <c:pt idx="2222">
                  <c:v>87.743270999999993</c:v>
                </c:pt>
                <c:pt idx="2223">
                  <c:v>87.487273999999999</c:v>
                </c:pt>
                <c:pt idx="2224">
                  <c:v>87.186783000000005</c:v>
                </c:pt>
                <c:pt idx="2225">
                  <c:v>86.873146000000006</c:v>
                </c:pt>
                <c:pt idx="2226">
                  <c:v>86.557830999999993</c:v>
                </c:pt>
                <c:pt idx="2227">
                  <c:v>86.23912</c:v>
                </c:pt>
                <c:pt idx="2228">
                  <c:v>85.883705000000006</c:v>
                </c:pt>
                <c:pt idx="2229">
                  <c:v>85.525550999999993</c:v>
                </c:pt>
                <c:pt idx="2230">
                  <c:v>85.124001000000007</c:v>
                </c:pt>
                <c:pt idx="2231">
                  <c:v>84.672011999999995</c:v>
                </c:pt>
                <c:pt idx="2232">
                  <c:v>84.252228000000002</c:v>
                </c:pt>
                <c:pt idx="2233">
                  <c:v>83.836983000000004</c:v>
                </c:pt>
                <c:pt idx="2234">
                  <c:v>83.432190000000006</c:v>
                </c:pt>
                <c:pt idx="2235">
                  <c:v>83.121657999999996</c:v>
                </c:pt>
                <c:pt idx="2236">
                  <c:v>83.005073999999993</c:v>
                </c:pt>
                <c:pt idx="2237">
                  <c:v>82.946556000000001</c:v>
                </c:pt>
                <c:pt idx="2238">
                  <c:v>82.979774000000006</c:v>
                </c:pt>
                <c:pt idx="2239">
                  <c:v>83.121352999999999</c:v>
                </c:pt>
                <c:pt idx="2240">
                  <c:v>83.499450999999993</c:v>
                </c:pt>
                <c:pt idx="2241">
                  <c:v>84.061942999999999</c:v>
                </c:pt>
                <c:pt idx="2242">
                  <c:v>84.699828999999994</c:v>
                </c:pt>
                <c:pt idx="2243">
                  <c:v>85.433593999999999</c:v>
                </c:pt>
                <c:pt idx="2244">
                  <c:v>86.360664</c:v>
                </c:pt>
                <c:pt idx="2245">
                  <c:v>87.313430999999994</c:v>
                </c:pt>
                <c:pt idx="2246">
                  <c:v>88.168616999999998</c:v>
                </c:pt>
                <c:pt idx="2247">
                  <c:v>88.984290999999999</c:v>
                </c:pt>
                <c:pt idx="2248">
                  <c:v>89.761184999999998</c:v>
                </c:pt>
                <c:pt idx="2249">
                  <c:v>90.483849000000006</c:v>
                </c:pt>
                <c:pt idx="2250">
                  <c:v>91.018883000000002</c:v>
                </c:pt>
                <c:pt idx="2251">
                  <c:v>91.451774999999998</c:v>
                </c:pt>
                <c:pt idx="2252">
                  <c:v>91.831192000000001</c:v>
                </c:pt>
                <c:pt idx="2253">
                  <c:v>92.132896000000002</c:v>
                </c:pt>
                <c:pt idx="2254">
                  <c:v>92.273453000000003</c:v>
                </c:pt>
                <c:pt idx="2255">
                  <c:v>92.313598999999996</c:v>
                </c:pt>
                <c:pt idx="2256">
                  <c:v>92.305954</c:v>
                </c:pt>
                <c:pt idx="2257">
                  <c:v>92.290771000000007</c:v>
                </c:pt>
                <c:pt idx="2258">
                  <c:v>92.265502999999995</c:v>
                </c:pt>
                <c:pt idx="2259">
                  <c:v>92.236953999999997</c:v>
                </c:pt>
                <c:pt idx="2260">
                  <c:v>92.199539000000001</c:v>
                </c:pt>
                <c:pt idx="2261">
                  <c:v>92.142143000000004</c:v>
                </c:pt>
                <c:pt idx="2262">
                  <c:v>92.067702999999995</c:v>
                </c:pt>
                <c:pt idx="2263">
                  <c:v>91.965950000000007</c:v>
                </c:pt>
                <c:pt idx="2264">
                  <c:v>91.863906999999998</c:v>
                </c:pt>
                <c:pt idx="2265">
                  <c:v>91.761497000000006</c:v>
                </c:pt>
                <c:pt idx="2266">
                  <c:v>91.668434000000005</c:v>
                </c:pt>
                <c:pt idx="2267">
                  <c:v>91.559821999999997</c:v>
                </c:pt>
                <c:pt idx="2268">
                  <c:v>91.452781999999999</c:v>
                </c:pt>
                <c:pt idx="2269">
                  <c:v>91.341781999999995</c:v>
                </c:pt>
                <c:pt idx="2270">
                  <c:v>91.237328000000005</c:v>
                </c:pt>
                <c:pt idx="2271">
                  <c:v>91.142844999999994</c:v>
                </c:pt>
                <c:pt idx="2272">
                  <c:v>91.063209999999998</c:v>
                </c:pt>
                <c:pt idx="2273">
                  <c:v>91.010872000000006</c:v>
                </c:pt>
                <c:pt idx="2274">
                  <c:v>90.968483000000006</c:v>
                </c:pt>
                <c:pt idx="2275">
                  <c:v>90.924057000000005</c:v>
                </c:pt>
                <c:pt idx="2276">
                  <c:v>90.856849999999994</c:v>
                </c:pt>
                <c:pt idx="2277">
                  <c:v>90.792655999999994</c:v>
                </c:pt>
                <c:pt idx="2278">
                  <c:v>90.724113000000003</c:v>
                </c:pt>
                <c:pt idx="2279">
                  <c:v>90.650977999999995</c:v>
                </c:pt>
                <c:pt idx="2280">
                  <c:v>90.577026000000004</c:v>
                </c:pt>
                <c:pt idx="2281">
                  <c:v>90.504279999999994</c:v>
                </c:pt>
                <c:pt idx="2282">
                  <c:v>90.427627999999999</c:v>
                </c:pt>
                <c:pt idx="2283">
                  <c:v>90.354202000000001</c:v>
                </c:pt>
                <c:pt idx="2284">
                  <c:v>90.271102999999997</c:v>
                </c:pt>
                <c:pt idx="2285">
                  <c:v>90.192832999999993</c:v>
                </c:pt>
                <c:pt idx="2286">
                  <c:v>90.139374000000004</c:v>
                </c:pt>
                <c:pt idx="2287">
                  <c:v>90.095848000000004</c:v>
                </c:pt>
                <c:pt idx="2288">
                  <c:v>90.049308999999994</c:v>
                </c:pt>
                <c:pt idx="2289">
                  <c:v>90.012634000000006</c:v>
                </c:pt>
                <c:pt idx="2290">
                  <c:v>89.967522000000002</c:v>
                </c:pt>
                <c:pt idx="2291">
                  <c:v>89.920837000000006</c:v>
                </c:pt>
                <c:pt idx="2292">
                  <c:v>89.879692000000006</c:v>
                </c:pt>
                <c:pt idx="2293">
                  <c:v>89.837044000000006</c:v>
                </c:pt>
                <c:pt idx="2294">
                  <c:v>89.800362000000007</c:v>
                </c:pt>
                <c:pt idx="2295">
                  <c:v>89.764572000000001</c:v>
                </c:pt>
                <c:pt idx="2296">
                  <c:v>89.728431999999998</c:v>
                </c:pt>
                <c:pt idx="2297">
                  <c:v>89.686324999999997</c:v>
                </c:pt>
                <c:pt idx="2298">
                  <c:v>89.634529000000001</c:v>
                </c:pt>
                <c:pt idx="2299">
                  <c:v>89.572806999999997</c:v>
                </c:pt>
                <c:pt idx="2300">
                  <c:v>89.506241000000003</c:v>
                </c:pt>
                <c:pt idx="2301">
                  <c:v>89.438637</c:v>
                </c:pt>
                <c:pt idx="2302">
                  <c:v>89.368813000000003</c:v>
                </c:pt>
                <c:pt idx="2303">
                  <c:v>89.299507000000006</c:v>
                </c:pt>
                <c:pt idx="2304">
                  <c:v>89.223067999999998</c:v>
                </c:pt>
                <c:pt idx="2305">
                  <c:v>89.146300999999994</c:v>
                </c:pt>
                <c:pt idx="2306">
                  <c:v>89.081046999999998</c:v>
                </c:pt>
                <c:pt idx="2307">
                  <c:v>89.062293999999994</c:v>
                </c:pt>
                <c:pt idx="2308">
                  <c:v>89.063170999999997</c:v>
                </c:pt>
                <c:pt idx="2309">
                  <c:v>89.076949999999997</c:v>
                </c:pt>
                <c:pt idx="2310">
                  <c:v>89.112296999999998</c:v>
                </c:pt>
                <c:pt idx="2311">
                  <c:v>89.162970999999999</c:v>
                </c:pt>
                <c:pt idx="2312">
                  <c:v>89.226746000000006</c:v>
                </c:pt>
                <c:pt idx="2313">
                  <c:v>89.301063999999997</c:v>
                </c:pt>
                <c:pt idx="2314">
                  <c:v>89.498795000000001</c:v>
                </c:pt>
                <c:pt idx="2315">
                  <c:v>89.706810000000004</c:v>
                </c:pt>
                <c:pt idx="2316">
                  <c:v>89.908378999999996</c:v>
                </c:pt>
                <c:pt idx="2317">
                  <c:v>90.104156000000003</c:v>
                </c:pt>
                <c:pt idx="2318">
                  <c:v>90.309258</c:v>
                </c:pt>
                <c:pt idx="2319">
                  <c:v>90.522902999999999</c:v>
                </c:pt>
                <c:pt idx="2320">
                  <c:v>90.732024999999993</c:v>
                </c:pt>
                <c:pt idx="2321">
                  <c:v>90.947318999999993</c:v>
                </c:pt>
                <c:pt idx="2322">
                  <c:v>91.218384</c:v>
                </c:pt>
                <c:pt idx="2323">
                  <c:v>91.495209000000003</c:v>
                </c:pt>
                <c:pt idx="2324">
                  <c:v>91.664153999999996</c:v>
                </c:pt>
                <c:pt idx="2325">
                  <c:v>91.830971000000005</c:v>
                </c:pt>
                <c:pt idx="2326">
                  <c:v>91.999435000000005</c:v>
                </c:pt>
                <c:pt idx="2327">
                  <c:v>92.135970999999998</c:v>
                </c:pt>
                <c:pt idx="2328">
                  <c:v>92.265686000000002</c:v>
                </c:pt>
                <c:pt idx="2329">
                  <c:v>92.384865000000005</c:v>
                </c:pt>
                <c:pt idx="2330">
                  <c:v>92.504311000000001</c:v>
                </c:pt>
                <c:pt idx="2331">
                  <c:v>92.606682000000006</c:v>
                </c:pt>
                <c:pt idx="2332">
                  <c:v>92.643539000000004</c:v>
                </c:pt>
                <c:pt idx="2333">
                  <c:v>92.674064999999999</c:v>
                </c:pt>
                <c:pt idx="2334">
                  <c:v>92.701294000000004</c:v>
                </c:pt>
                <c:pt idx="2335">
                  <c:v>92.718124000000003</c:v>
                </c:pt>
                <c:pt idx="2336">
                  <c:v>92.731742999999994</c:v>
                </c:pt>
                <c:pt idx="2337">
                  <c:v>92.750923</c:v>
                </c:pt>
                <c:pt idx="2338">
                  <c:v>92.766730999999993</c:v>
                </c:pt>
                <c:pt idx="2339">
                  <c:v>92.784606999999994</c:v>
                </c:pt>
                <c:pt idx="2340">
                  <c:v>92.802413999999999</c:v>
                </c:pt>
                <c:pt idx="2341">
                  <c:v>92.821883999999997</c:v>
                </c:pt>
                <c:pt idx="2342">
                  <c:v>92.842911000000001</c:v>
                </c:pt>
                <c:pt idx="2343">
                  <c:v>92.857787999999999</c:v>
                </c:pt>
                <c:pt idx="2344">
                  <c:v>92.879294999999999</c:v>
                </c:pt>
                <c:pt idx="2345">
                  <c:v>92.915954999999997</c:v>
                </c:pt>
                <c:pt idx="2346">
                  <c:v>92.960014000000001</c:v>
                </c:pt>
                <c:pt idx="2347">
                  <c:v>93.013817000000003</c:v>
                </c:pt>
                <c:pt idx="2348">
                  <c:v>93.070068000000006</c:v>
                </c:pt>
                <c:pt idx="2349">
                  <c:v>93.138205999999997</c:v>
                </c:pt>
                <c:pt idx="2350">
                  <c:v>93.204909999999998</c:v>
                </c:pt>
                <c:pt idx="2351">
                  <c:v>93.272803999999994</c:v>
                </c:pt>
                <c:pt idx="2352">
                  <c:v>93.340866000000005</c:v>
                </c:pt>
                <c:pt idx="2353">
                  <c:v>93.403312999999997</c:v>
                </c:pt>
                <c:pt idx="2354">
                  <c:v>93.449898000000005</c:v>
                </c:pt>
                <c:pt idx="2355">
                  <c:v>93.473602</c:v>
                </c:pt>
                <c:pt idx="2356">
                  <c:v>93.486114999999998</c:v>
                </c:pt>
                <c:pt idx="2357">
                  <c:v>93.485680000000002</c:v>
                </c:pt>
                <c:pt idx="2358">
                  <c:v>93.482872</c:v>
                </c:pt>
                <c:pt idx="2359">
                  <c:v>93.466674999999995</c:v>
                </c:pt>
                <c:pt idx="2360">
                  <c:v>93.447838000000004</c:v>
                </c:pt>
                <c:pt idx="2361">
                  <c:v>93.423057999999997</c:v>
                </c:pt>
                <c:pt idx="2362">
                  <c:v>93.395218</c:v>
                </c:pt>
                <c:pt idx="2363">
                  <c:v>93.370148</c:v>
                </c:pt>
                <c:pt idx="2364">
                  <c:v>93.353790000000004</c:v>
                </c:pt>
                <c:pt idx="2365">
                  <c:v>93.345473999999996</c:v>
                </c:pt>
                <c:pt idx="2366">
                  <c:v>93.339859000000004</c:v>
                </c:pt>
                <c:pt idx="2367">
                  <c:v>93.323836999999997</c:v>
                </c:pt>
                <c:pt idx="2368">
                  <c:v>93.304328999999996</c:v>
                </c:pt>
                <c:pt idx="2369">
                  <c:v>93.279365999999996</c:v>
                </c:pt>
                <c:pt idx="2370">
                  <c:v>93.256393000000003</c:v>
                </c:pt>
                <c:pt idx="2371">
                  <c:v>93.234420999999998</c:v>
                </c:pt>
                <c:pt idx="2372">
                  <c:v>93.210708999999994</c:v>
                </c:pt>
                <c:pt idx="2373">
                  <c:v>93.185287000000002</c:v>
                </c:pt>
                <c:pt idx="2374">
                  <c:v>93.160613999999995</c:v>
                </c:pt>
                <c:pt idx="2375">
                  <c:v>93.140259</c:v>
                </c:pt>
                <c:pt idx="2376">
                  <c:v>93.122437000000005</c:v>
                </c:pt>
                <c:pt idx="2377">
                  <c:v>93.126152000000005</c:v>
                </c:pt>
                <c:pt idx="2378">
                  <c:v>93.138701999999995</c:v>
                </c:pt>
                <c:pt idx="2379">
                  <c:v>93.156891000000002</c:v>
                </c:pt>
                <c:pt idx="2380">
                  <c:v>93.182625000000002</c:v>
                </c:pt>
                <c:pt idx="2381">
                  <c:v>93.215614000000002</c:v>
                </c:pt>
                <c:pt idx="2382">
                  <c:v>93.251129000000006</c:v>
                </c:pt>
                <c:pt idx="2383">
                  <c:v>93.289519999999996</c:v>
                </c:pt>
                <c:pt idx="2384">
                  <c:v>93.328918000000002</c:v>
                </c:pt>
                <c:pt idx="2385">
                  <c:v>93.368308999999996</c:v>
                </c:pt>
                <c:pt idx="2386">
                  <c:v>93.404488000000001</c:v>
                </c:pt>
                <c:pt idx="2387">
                  <c:v>93.426392000000007</c:v>
                </c:pt>
                <c:pt idx="2388">
                  <c:v>93.440308000000002</c:v>
                </c:pt>
                <c:pt idx="2389">
                  <c:v>93.450835999999995</c:v>
                </c:pt>
                <c:pt idx="2390">
                  <c:v>93.452415000000002</c:v>
                </c:pt>
                <c:pt idx="2391">
                  <c:v>93.447295999999994</c:v>
                </c:pt>
                <c:pt idx="2392">
                  <c:v>93.440346000000005</c:v>
                </c:pt>
                <c:pt idx="2393">
                  <c:v>93.430031</c:v>
                </c:pt>
                <c:pt idx="2394">
                  <c:v>93.415267999999998</c:v>
                </c:pt>
                <c:pt idx="2395">
                  <c:v>93.397330999999994</c:v>
                </c:pt>
                <c:pt idx="2396">
                  <c:v>93.373069999999998</c:v>
                </c:pt>
                <c:pt idx="2397">
                  <c:v>93.348618000000002</c:v>
                </c:pt>
                <c:pt idx="2398">
                  <c:v>93.321793</c:v>
                </c:pt>
                <c:pt idx="2399">
                  <c:v>93.297400999999994</c:v>
                </c:pt>
                <c:pt idx="2400">
                  <c:v>93.273735000000002</c:v>
                </c:pt>
                <c:pt idx="2401">
                  <c:v>93.250022999999999</c:v>
                </c:pt>
                <c:pt idx="2402">
                  <c:v>93.224746999999994</c:v>
                </c:pt>
                <c:pt idx="2403">
                  <c:v>93.196838</c:v>
                </c:pt>
                <c:pt idx="2404">
                  <c:v>93.170670000000001</c:v>
                </c:pt>
                <c:pt idx="2405">
                  <c:v>93.145583999999999</c:v>
                </c:pt>
                <c:pt idx="2406">
                  <c:v>93.120757999999995</c:v>
                </c:pt>
                <c:pt idx="2407">
                  <c:v>93.096137999999996</c:v>
                </c:pt>
                <c:pt idx="2408">
                  <c:v>93.074944000000002</c:v>
                </c:pt>
                <c:pt idx="2409">
                  <c:v>93.048621999999995</c:v>
                </c:pt>
                <c:pt idx="2410">
                  <c:v>93.018638999999993</c:v>
                </c:pt>
                <c:pt idx="2411">
                  <c:v>92.986839000000003</c:v>
                </c:pt>
                <c:pt idx="2412">
                  <c:v>92.952354</c:v>
                </c:pt>
                <c:pt idx="2413">
                  <c:v>92.920806999999996</c:v>
                </c:pt>
                <c:pt idx="2414">
                  <c:v>92.886612</c:v>
                </c:pt>
                <c:pt idx="2415">
                  <c:v>92.852753000000007</c:v>
                </c:pt>
                <c:pt idx="2416">
                  <c:v>92.824669</c:v>
                </c:pt>
                <c:pt idx="2417">
                  <c:v>92.796608000000006</c:v>
                </c:pt>
                <c:pt idx="2418">
                  <c:v>92.765640000000005</c:v>
                </c:pt>
                <c:pt idx="2419">
                  <c:v>92.733902</c:v>
                </c:pt>
                <c:pt idx="2420">
                  <c:v>92.685828999999998</c:v>
                </c:pt>
                <c:pt idx="2421">
                  <c:v>92.637428</c:v>
                </c:pt>
                <c:pt idx="2422">
                  <c:v>92.593970999999996</c:v>
                </c:pt>
                <c:pt idx="2423">
                  <c:v>92.552368000000001</c:v>
                </c:pt>
                <c:pt idx="2424">
                  <c:v>92.515113999999997</c:v>
                </c:pt>
                <c:pt idx="2425">
                  <c:v>92.478088</c:v>
                </c:pt>
                <c:pt idx="2426">
                  <c:v>92.442802</c:v>
                </c:pt>
                <c:pt idx="2427">
                  <c:v>92.409049999999993</c:v>
                </c:pt>
                <c:pt idx="2428">
                  <c:v>92.380752999999999</c:v>
                </c:pt>
                <c:pt idx="2429">
                  <c:v>92.359549999999999</c:v>
                </c:pt>
                <c:pt idx="2430">
                  <c:v>92.359015999999997</c:v>
                </c:pt>
                <c:pt idx="2431">
                  <c:v>92.361312999999996</c:v>
                </c:pt>
                <c:pt idx="2432">
                  <c:v>92.364540000000005</c:v>
                </c:pt>
                <c:pt idx="2433">
                  <c:v>92.367492999999996</c:v>
                </c:pt>
                <c:pt idx="2434">
                  <c:v>92.370177999999996</c:v>
                </c:pt>
                <c:pt idx="2435">
                  <c:v>92.371773000000005</c:v>
                </c:pt>
                <c:pt idx="2436">
                  <c:v>92.372123999999999</c:v>
                </c:pt>
                <c:pt idx="2437">
                  <c:v>92.370987</c:v>
                </c:pt>
                <c:pt idx="2438">
                  <c:v>92.365814</c:v>
                </c:pt>
                <c:pt idx="2439">
                  <c:v>92.358704000000003</c:v>
                </c:pt>
                <c:pt idx="2440">
                  <c:v>92.345551</c:v>
                </c:pt>
                <c:pt idx="2441">
                  <c:v>92.330734000000007</c:v>
                </c:pt>
                <c:pt idx="2442">
                  <c:v>92.313338999999999</c:v>
                </c:pt>
                <c:pt idx="2443">
                  <c:v>92.290024000000003</c:v>
                </c:pt>
                <c:pt idx="2444">
                  <c:v>92.266243000000003</c:v>
                </c:pt>
                <c:pt idx="2445">
                  <c:v>92.239822000000004</c:v>
                </c:pt>
                <c:pt idx="2446">
                  <c:v>92.211769000000004</c:v>
                </c:pt>
                <c:pt idx="2447">
                  <c:v>92.182297000000005</c:v>
                </c:pt>
                <c:pt idx="2448">
                  <c:v>92.153830999999997</c:v>
                </c:pt>
                <c:pt idx="2449">
                  <c:v>92.123115999999996</c:v>
                </c:pt>
                <c:pt idx="2450">
                  <c:v>92.097892999999999</c:v>
                </c:pt>
                <c:pt idx="2451">
                  <c:v>92.077965000000006</c:v>
                </c:pt>
                <c:pt idx="2452">
                  <c:v>92.060637999999997</c:v>
                </c:pt>
                <c:pt idx="2453">
                  <c:v>92.049109999999999</c:v>
                </c:pt>
                <c:pt idx="2454">
                  <c:v>92.038086000000007</c:v>
                </c:pt>
                <c:pt idx="2455">
                  <c:v>92.030929999999998</c:v>
                </c:pt>
                <c:pt idx="2456">
                  <c:v>92.025261</c:v>
                </c:pt>
                <c:pt idx="2457">
                  <c:v>92.012389999999996</c:v>
                </c:pt>
                <c:pt idx="2458">
                  <c:v>91.999908000000005</c:v>
                </c:pt>
                <c:pt idx="2459">
                  <c:v>91.979279000000005</c:v>
                </c:pt>
                <c:pt idx="2460">
                  <c:v>91.951331999999994</c:v>
                </c:pt>
                <c:pt idx="2461">
                  <c:v>91.915001000000004</c:v>
                </c:pt>
                <c:pt idx="2462">
                  <c:v>91.876876999999993</c:v>
                </c:pt>
                <c:pt idx="2463">
                  <c:v>91.838027999999994</c:v>
                </c:pt>
                <c:pt idx="2464">
                  <c:v>91.798942999999994</c:v>
                </c:pt>
                <c:pt idx="2465">
                  <c:v>91.760368</c:v>
                </c:pt>
                <c:pt idx="2466">
                  <c:v>91.722908000000004</c:v>
                </c:pt>
                <c:pt idx="2467">
                  <c:v>91.695296999999997</c:v>
                </c:pt>
                <c:pt idx="2468">
                  <c:v>91.668182000000002</c:v>
                </c:pt>
                <c:pt idx="2469">
                  <c:v>91.652350999999996</c:v>
                </c:pt>
                <c:pt idx="2470">
                  <c:v>91.644645999999995</c:v>
                </c:pt>
                <c:pt idx="2471">
                  <c:v>91.641143999999997</c:v>
                </c:pt>
                <c:pt idx="2472">
                  <c:v>91.639022999999995</c:v>
                </c:pt>
                <c:pt idx="2473">
                  <c:v>91.634003000000007</c:v>
                </c:pt>
                <c:pt idx="2474">
                  <c:v>91.622771999999998</c:v>
                </c:pt>
                <c:pt idx="2475">
                  <c:v>91.601746000000006</c:v>
                </c:pt>
                <c:pt idx="2476">
                  <c:v>91.574295000000006</c:v>
                </c:pt>
                <c:pt idx="2477">
                  <c:v>91.537559999999999</c:v>
                </c:pt>
                <c:pt idx="2478">
                  <c:v>91.453498999999994</c:v>
                </c:pt>
                <c:pt idx="2479">
                  <c:v>91.366455000000002</c:v>
                </c:pt>
                <c:pt idx="2480">
                  <c:v>91.271049000000005</c:v>
                </c:pt>
                <c:pt idx="2481">
                  <c:v>91.168907000000004</c:v>
                </c:pt>
                <c:pt idx="2482">
                  <c:v>91.057686000000004</c:v>
                </c:pt>
                <c:pt idx="2483">
                  <c:v>90.945083999999994</c:v>
                </c:pt>
                <c:pt idx="2484">
                  <c:v>90.832436000000001</c:v>
                </c:pt>
                <c:pt idx="2485">
                  <c:v>90.728286999999995</c:v>
                </c:pt>
                <c:pt idx="2486">
                  <c:v>90.585609000000005</c:v>
                </c:pt>
                <c:pt idx="2487">
                  <c:v>90.444450000000003</c:v>
                </c:pt>
                <c:pt idx="2488">
                  <c:v>90.347785999999999</c:v>
                </c:pt>
                <c:pt idx="2489">
                  <c:v>90.250191000000001</c:v>
                </c:pt>
                <c:pt idx="2490">
                  <c:v>90.156456000000006</c:v>
                </c:pt>
                <c:pt idx="2491">
                  <c:v>90.062468999999993</c:v>
                </c:pt>
                <c:pt idx="2492">
                  <c:v>89.971908999999997</c:v>
                </c:pt>
                <c:pt idx="2493">
                  <c:v>89.885422000000005</c:v>
                </c:pt>
                <c:pt idx="2494">
                  <c:v>89.797980999999993</c:v>
                </c:pt>
                <c:pt idx="2495">
                  <c:v>89.679558</c:v>
                </c:pt>
                <c:pt idx="2496">
                  <c:v>89.602485999999999</c:v>
                </c:pt>
                <c:pt idx="2497">
                  <c:v>89.532257000000001</c:v>
                </c:pt>
                <c:pt idx="2498">
                  <c:v>89.462196000000006</c:v>
                </c:pt>
                <c:pt idx="2499">
                  <c:v>89.389740000000003</c:v>
                </c:pt>
                <c:pt idx="2500">
                  <c:v>89.319953999999996</c:v>
                </c:pt>
                <c:pt idx="2501">
                  <c:v>89.238135999999997</c:v>
                </c:pt>
                <c:pt idx="2502">
                  <c:v>89.145415999999997</c:v>
                </c:pt>
                <c:pt idx="2503">
                  <c:v>89.022193999999999</c:v>
                </c:pt>
                <c:pt idx="2504">
                  <c:v>88.903839000000005</c:v>
                </c:pt>
                <c:pt idx="2505">
                  <c:v>88.810776000000004</c:v>
                </c:pt>
                <c:pt idx="2506">
                  <c:v>88.715384999999998</c:v>
                </c:pt>
                <c:pt idx="2507">
                  <c:v>88.619324000000006</c:v>
                </c:pt>
                <c:pt idx="2508">
                  <c:v>88.439948999999999</c:v>
                </c:pt>
                <c:pt idx="2509">
                  <c:v>88.251098999999996</c:v>
                </c:pt>
                <c:pt idx="2510">
                  <c:v>88.053223000000003</c:v>
                </c:pt>
                <c:pt idx="2511">
                  <c:v>87.870170999999999</c:v>
                </c:pt>
                <c:pt idx="2512">
                  <c:v>87.694473000000002</c:v>
                </c:pt>
                <c:pt idx="2513">
                  <c:v>87.524192999999997</c:v>
                </c:pt>
                <c:pt idx="2514">
                  <c:v>87.351844999999997</c:v>
                </c:pt>
                <c:pt idx="2515">
                  <c:v>87.177574000000007</c:v>
                </c:pt>
                <c:pt idx="2516">
                  <c:v>86.996696</c:v>
                </c:pt>
                <c:pt idx="2517">
                  <c:v>86.814162999999994</c:v>
                </c:pt>
                <c:pt idx="2518">
                  <c:v>86.714966000000004</c:v>
                </c:pt>
                <c:pt idx="2519">
                  <c:v>86.631225999999998</c:v>
                </c:pt>
                <c:pt idx="2520">
                  <c:v>86.550811999999993</c:v>
                </c:pt>
                <c:pt idx="2521">
                  <c:v>86.464279000000005</c:v>
                </c:pt>
                <c:pt idx="2522">
                  <c:v>86.371703999999994</c:v>
                </c:pt>
                <c:pt idx="2523">
                  <c:v>86.296631000000005</c:v>
                </c:pt>
                <c:pt idx="2524">
                  <c:v>86.204041000000004</c:v>
                </c:pt>
                <c:pt idx="2525">
                  <c:v>86.111641000000006</c:v>
                </c:pt>
                <c:pt idx="2526">
                  <c:v>86.027244999999994</c:v>
                </c:pt>
                <c:pt idx="2527">
                  <c:v>85.939376999999993</c:v>
                </c:pt>
                <c:pt idx="2528">
                  <c:v>85.850730999999996</c:v>
                </c:pt>
                <c:pt idx="2529">
                  <c:v>85.758910999999998</c:v>
                </c:pt>
                <c:pt idx="2530">
                  <c:v>85.657707000000002</c:v>
                </c:pt>
                <c:pt idx="2531">
                  <c:v>85.538642999999993</c:v>
                </c:pt>
                <c:pt idx="2532">
                  <c:v>85.428436000000005</c:v>
                </c:pt>
                <c:pt idx="2533">
                  <c:v>85.312888999999998</c:v>
                </c:pt>
                <c:pt idx="2534">
                  <c:v>85.212249999999997</c:v>
                </c:pt>
                <c:pt idx="2535">
                  <c:v>85.111358999999993</c:v>
                </c:pt>
                <c:pt idx="2536">
                  <c:v>85.014174999999994</c:v>
                </c:pt>
                <c:pt idx="2537">
                  <c:v>84.919273000000004</c:v>
                </c:pt>
                <c:pt idx="2538">
                  <c:v>84.789214999999999</c:v>
                </c:pt>
                <c:pt idx="2539">
                  <c:v>84.662009999999995</c:v>
                </c:pt>
                <c:pt idx="2540">
                  <c:v>84.533362999999994</c:v>
                </c:pt>
                <c:pt idx="2541">
                  <c:v>84.428589000000002</c:v>
                </c:pt>
                <c:pt idx="2542">
                  <c:v>84.327881000000005</c:v>
                </c:pt>
                <c:pt idx="2543">
                  <c:v>84.240227000000004</c:v>
                </c:pt>
                <c:pt idx="2544">
                  <c:v>84.153244000000001</c:v>
                </c:pt>
                <c:pt idx="2545">
                  <c:v>84.068366999999995</c:v>
                </c:pt>
                <c:pt idx="2546">
                  <c:v>83.955849000000001</c:v>
                </c:pt>
                <c:pt idx="2547">
                  <c:v>83.779822999999993</c:v>
                </c:pt>
                <c:pt idx="2548">
                  <c:v>83.623465999999993</c:v>
                </c:pt>
                <c:pt idx="2549">
                  <c:v>83.465096000000003</c:v>
                </c:pt>
                <c:pt idx="2550">
                  <c:v>83.318161000000003</c:v>
                </c:pt>
                <c:pt idx="2551">
                  <c:v>83.174210000000002</c:v>
                </c:pt>
                <c:pt idx="2552">
                  <c:v>83.030151000000004</c:v>
                </c:pt>
                <c:pt idx="2553">
                  <c:v>82.859145999999996</c:v>
                </c:pt>
                <c:pt idx="2554">
                  <c:v>82.692093</c:v>
                </c:pt>
                <c:pt idx="2555">
                  <c:v>82.515754999999999</c:v>
                </c:pt>
                <c:pt idx="2556">
                  <c:v>82.358231000000004</c:v>
                </c:pt>
                <c:pt idx="2557">
                  <c:v>82.262077000000005</c:v>
                </c:pt>
                <c:pt idx="2558">
                  <c:v>82.182106000000005</c:v>
                </c:pt>
                <c:pt idx="2559">
                  <c:v>82.103088</c:v>
                </c:pt>
                <c:pt idx="2560">
                  <c:v>82.022391999999996</c:v>
                </c:pt>
                <c:pt idx="2561">
                  <c:v>81.909255999999999</c:v>
                </c:pt>
                <c:pt idx="2562">
                  <c:v>81.782264999999995</c:v>
                </c:pt>
                <c:pt idx="2563">
                  <c:v>81.665131000000002</c:v>
                </c:pt>
                <c:pt idx="2564">
                  <c:v>81.540390000000002</c:v>
                </c:pt>
                <c:pt idx="2565">
                  <c:v>81.425246999999999</c:v>
                </c:pt>
                <c:pt idx="2566">
                  <c:v>81.318473999999995</c:v>
                </c:pt>
                <c:pt idx="2567">
                  <c:v>81.208861999999996</c:v>
                </c:pt>
                <c:pt idx="2568">
                  <c:v>81.179259999999999</c:v>
                </c:pt>
                <c:pt idx="2569">
                  <c:v>81.397216999999998</c:v>
                </c:pt>
                <c:pt idx="2570">
                  <c:v>81.716965000000002</c:v>
                </c:pt>
                <c:pt idx="2571">
                  <c:v>82.097297999999995</c:v>
                </c:pt>
                <c:pt idx="2572">
                  <c:v>82.893921000000006</c:v>
                </c:pt>
                <c:pt idx="2573">
                  <c:v>83.861801</c:v>
                </c:pt>
                <c:pt idx="2574">
                  <c:v>84.981064000000003</c:v>
                </c:pt>
                <c:pt idx="2575">
                  <c:v>86.218254000000002</c:v>
                </c:pt>
                <c:pt idx="2576">
                  <c:v>87.554885999999996</c:v>
                </c:pt>
                <c:pt idx="2577">
                  <c:v>88.928268000000003</c:v>
                </c:pt>
                <c:pt idx="2578">
                  <c:v>90.226073999999997</c:v>
                </c:pt>
                <c:pt idx="2579">
                  <c:v>91.279976000000005</c:v>
                </c:pt>
                <c:pt idx="2580">
                  <c:v>92.242537999999996</c:v>
                </c:pt>
                <c:pt idx="2581">
                  <c:v>93.178962999999996</c:v>
                </c:pt>
                <c:pt idx="2582">
                  <c:v>93.718117000000007</c:v>
                </c:pt>
                <c:pt idx="2583">
                  <c:v>94.103759999999994</c:v>
                </c:pt>
                <c:pt idx="2584">
                  <c:v>94.337608000000003</c:v>
                </c:pt>
                <c:pt idx="2585">
                  <c:v>94.459198000000001</c:v>
                </c:pt>
                <c:pt idx="2586">
                  <c:v>94.480735999999993</c:v>
                </c:pt>
                <c:pt idx="2587">
                  <c:v>94.474556000000007</c:v>
                </c:pt>
                <c:pt idx="2588">
                  <c:v>94.465491999999998</c:v>
                </c:pt>
                <c:pt idx="2589">
                  <c:v>94.450867000000002</c:v>
                </c:pt>
                <c:pt idx="2590">
                  <c:v>94.411377000000002</c:v>
                </c:pt>
                <c:pt idx="2591">
                  <c:v>94.365516999999997</c:v>
                </c:pt>
                <c:pt idx="2592">
                  <c:v>94.316292000000004</c:v>
                </c:pt>
                <c:pt idx="2593">
                  <c:v>94.255318000000003</c:v>
                </c:pt>
                <c:pt idx="2594">
                  <c:v>94.202171000000007</c:v>
                </c:pt>
                <c:pt idx="2595">
                  <c:v>94.147109999999998</c:v>
                </c:pt>
                <c:pt idx="2596">
                  <c:v>94.080855999999997</c:v>
                </c:pt>
                <c:pt idx="2597">
                  <c:v>94.014549000000002</c:v>
                </c:pt>
                <c:pt idx="2598">
                  <c:v>93.949173000000002</c:v>
                </c:pt>
                <c:pt idx="2599">
                  <c:v>93.887732999999997</c:v>
                </c:pt>
                <c:pt idx="2600">
                  <c:v>93.849281000000005</c:v>
                </c:pt>
                <c:pt idx="2601">
                  <c:v>93.815612999999999</c:v>
                </c:pt>
                <c:pt idx="2602">
                  <c:v>93.782004999999998</c:v>
                </c:pt>
                <c:pt idx="2603">
                  <c:v>93.764008000000004</c:v>
                </c:pt>
                <c:pt idx="2604">
                  <c:v>93.750298000000001</c:v>
                </c:pt>
                <c:pt idx="2605">
                  <c:v>93.738242999999997</c:v>
                </c:pt>
                <c:pt idx="2606">
                  <c:v>93.739127999999994</c:v>
                </c:pt>
                <c:pt idx="2607">
                  <c:v>93.738190000000003</c:v>
                </c:pt>
                <c:pt idx="2608">
                  <c:v>93.737449999999995</c:v>
                </c:pt>
                <c:pt idx="2609">
                  <c:v>93.737076000000002</c:v>
                </c:pt>
                <c:pt idx="2610">
                  <c:v>93.736282000000003</c:v>
                </c:pt>
                <c:pt idx="2611">
                  <c:v>93.737540999999993</c:v>
                </c:pt>
                <c:pt idx="2612">
                  <c:v>93.740120000000005</c:v>
                </c:pt>
                <c:pt idx="2613">
                  <c:v>93.739624000000006</c:v>
                </c:pt>
                <c:pt idx="2614">
                  <c:v>93.737899999999996</c:v>
                </c:pt>
                <c:pt idx="2615">
                  <c:v>93.736946000000003</c:v>
                </c:pt>
                <c:pt idx="2616">
                  <c:v>93.729682999999994</c:v>
                </c:pt>
                <c:pt idx="2617">
                  <c:v>93.723159999999993</c:v>
                </c:pt>
                <c:pt idx="2618">
                  <c:v>93.719375999999997</c:v>
                </c:pt>
                <c:pt idx="2619">
                  <c:v>93.723845999999995</c:v>
                </c:pt>
                <c:pt idx="2620">
                  <c:v>93.733931999999996</c:v>
                </c:pt>
                <c:pt idx="2621">
                  <c:v>93.743774000000002</c:v>
                </c:pt>
                <c:pt idx="2622">
                  <c:v>93.754311000000001</c:v>
                </c:pt>
                <c:pt idx="2623">
                  <c:v>93.768210999999994</c:v>
                </c:pt>
                <c:pt idx="2624">
                  <c:v>93.796379000000002</c:v>
                </c:pt>
                <c:pt idx="2625">
                  <c:v>93.826301999999998</c:v>
                </c:pt>
                <c:pt idx="2626">
                  <c:v>93.872589000000005</c:v>
                </c:pt>
                <c:pt idx="2627">
                  <c:v>93.921111999999994</c:v>
                </c:pt>
                <c:pt idx="2628">
                  <c:v>93.965843000000007</c:v>
                </c:pt>
                <c:pt idx="2629">
                  <c:v>94.001930000000002</c:v>
                </c:pt>
                <c:pt idx="2630">
                  <c:v>94.032416999999995</c:v>
                </c:pt>
                <c:pt idx="2631">
                  <c:v>94.060035999999997</c:v>
                </c:pt>
                <c:pt idx="2632">
                  <c:v>94.083777999999995</c:v>
                </c:pt>
                <c:pt idx="2633">
                  <c:v>94.101928999999998</c:v>
                </c:pt>
                <c:pt idx="2634">
                  <c:v>94.105132999999995</c:v>
                </c:pt>
                <c:pt idx="2635">
                  <c:v>94.097365999999994</c:v>
                </c:pt>
                <c:pt idx="2636">
                  <c:v>94.078925999999996</c:v>
                </c:pt>
                <c:pt idx="2637">
                  <c:v>94.059402000000006</c:v>
                </c:pt>
                <c:pt idx="2638">
                  <c:v>94.033775000000006</c:v>
                </c:pt>
                <c:pt idx="2639">
                  <c:v>94.00309</c:v>
                </c:pt>
                <c:pt idx="2640">
                  <c:v>93.969170000000005</c:v>
                </c:pt>
                <c:pt idx="2641">
                  <c:v>93.930053999999998</c:v>
                </c:pt>
                <c:pt idx="2642">
                  <c:v>93.892257999999998</c:v>
                </c:pt>
                <c:pt idx="2643">
                  <c:v>93.856605999999999</c:v>
                </c:pt>
                <c:pt idx="2644">
                  <c:v>93.820351000000002</c:v>
                </c:pt>
                <c:pt idx="2645">
                  <c:v>93.790947000000003</c:v>
                </c:pt>
                <c:pt idx="2646">
                  <c:v>93.760695999999996</c:v>
                </c:pt>
                <c:pt idx="2647">
                  <c:v>93.725739000000004</c:v>
                </c:pt>
                <c:pt idx="2648">
                  <c:v>93.696915000000004</c:v>
                </c:pt>
                <c:pt idx="2649">
                  <c:v>93.673088000000007</c:v>
                </c:pt>
                <c:pt idx="2650">
                  <c:v>93.652184000000005</c:v>
                </c:pt>
                <c:pt idx="2651">
                  <c:v>93.638205999999997</c:v>
                </c:pt>
                <c:pt idx="2652">
                  <c:v>93.623740999999995</c:v>
                </c:pt>
                <c:pt idx="2653">
                  <c:v>93.600364999999996</c:v>
                </c:pt>
                <c:pt idx="2654">
                  <c:v>93.575492999999994</c:v>
                </c:pt>
                <c:pt idx="2655">
                  <c:v>93.552504999999996</c:v>
                </c:pt>
                <c:pt idx="2656">
                  <c:v>93.529266000000007</c:v>
                </c:pt>
                <c:pt idx="2657">
                  <c:v>93.510009999999994</c:v>
                </c:pt>
                <c:pt idx="2658">
                  <c:v>93.491470000000007</c:v>
                </c:pt>
                <c:pt idx="2659">
                  <c:v>93.472244000000003</c:v>
                </c:pt>
                <c:pt idx="2660">
                  <c:v>93.453079000000002</c:v>
                </c:pt>
                <c:pt idx="2661">
                  <c:v>93.437201999999999</c:v>
                </c:pt>
                <c:pt idx="2662">
                  <c:v>93.423575999999997</c:v>
                </c:pt>
                <c:pt idx="2663">
                  <c:v>93.418755000000004</c:v>
                </c:pt>
                <c:pt idx="2664">
                  <c:v>93.418319999999994</c:v>
                </c:pt>
                <c:pt idx="2665">
                  <c:v>93.419060000000002</c:v>
                </c:pt>
                <c:pt idx="2666">
                  <c:v>93.421509</c:v>
                </c:pt>
                <c:pt idx="2667">
                  <c:v>93.427222999999998</c:v>
                </c:pt>
                <c:pt idx="2668">
                  <c:v>93.438461000000004</c:v>
                </c:pt>
                <c:pt idx="2669">
                  <c:v>93.450667999999993</c:v>
                </c:pt>
                <c:pt idx="2670">
                  <c:v>93.467055999999999</c:v>
                </c:pt>
                <c:pt idx="2671">
                  <c:v>93.482276999999996</c:v>
                </c:pt>
                <c:pt idx="2672">
                  <c:v>93.497405999999998</c:v>
                </c:pt>
                <c:pt idx="2673">
                  <c:v>93.514351000000005</c:v>
                </c:pt>
                <c:pt idx="2674">
                  <c:v>93.530845999999997</c:v>
                </c:pt>
                <c:pt idx="2675">
                  <c:v>93.549858</c:v>
                </c:pt>
                <c:pt idx="2676">
                  <c:v>93.571571000000006</c:v>
                </c:pt>
                <c:pt idx="2677">
                  <c:v>93.591751000000002</c:v>
                </c:pt>
                <c:pt idx="2678">
                  <c:v>93.605300999999997</c:v>
                </c:pt>
                <c:pt idx="2679">
                  <c:v>93.615264999999994</c:v>
                </c:pt>
                <c:pt idx="2680">
                  <c:v>93.620850000000004</c:v>
                </c:pt>
                <c:pt idx="2681">
                  <c:v>93.620552000000004</c:v>
                </c:pt>
                <c:pt idx="2682">
                  <c:v>93.618851000000006</c:v>
                </c:pt>
                <c:pt idx="2683">
                  <c:v>93.613754</c:v>
                </c:pt>
                <c:pt idx="2684">
                  <c:v>93.584952999999999</c:v>
                </c:pt>
                <c:pt idx="2685">
                  <c:v>93.551727</c:v>
                </c:pt>
                <c:pt idx="2686">
                  <c:v>93.514060999999998</c:v>
                </c:pt>
                <c:pt idx="2687">
                  <c:v>93.470703</c:v>
                </c:pt>
                <c:pt idx="2688">
                  <c:v>93.426368999999994</c:v>
                </c:pt>
                <c:pt idx="2689">
                  <c:v>93.382019</c:v>
                </c:pt>
                <c:pt idx="2690">
                  <c:v>93.334023000000002</c:v>
                </c:pt>
                <c:pt idx="2691">
                  <c:v>93.283096</c:v>
                </c:pt>
                <c:pt idx="2692">
                  <c:v>93.223029999999994</c:v>
                </c:pt>
                <c:pt idx="2693">
                  <c:v>93.158951000000002</c:v>
                </c:pt>
                <c:pt idx="2694">
                  <c:v>93.113883999999999</c:v>
                </c:pt>
                <c:pt idx="2695">
                  <c:v>93.064880000000002</c:v>
                </c:pt>
                <c:pt idx="2696">
                  <c:v>93.014893000000001</c:v>
                </c:pt>
                <c:pt idx="2697">
                  <c:v>92.957497000000004</c:v>
                </c:pt>
                <c:pt idx="2698">
                  <c:v>92.899192999999997</c:v>
                </c:pt>
                <c:pt idx="2699">
                  <c:v>92.822472000000005</c:v>
                </c:pt>
                <c:pt idx="2700">
                  <c:v>92.739929000000004</c:v>
                </c:pt>
                <c:pt idx="2701">
                  <c:v>92.663605000000004</c:v>
                </c:pt>
                <c:pt idx="2702">
                  <c:v>92.597160000000002</c:v>
                </c:pt>
                <c:pt idx="2703">
                  <c:v>92.535010999999997</c:v>
                </c:pt>
                <c:pt idx="2704">
                  <c:v>92.473549000000006</c:v>
                </c:pt>
                <c:pt idx="2705">
                  <c:v>92.413978999999998</c:v>
                </c:pt>
                <c:pt idx="2706">
                  <c:v>92.357185000000001</c:v>
                </c:pt>
                <c:pt idx="2707">
                  <c:v>92.314841999999999</c:v>
                </c:pt>
                <c:pt idx="2708">
                  <c:v>92.275977999999995</c:v>
                </c:pt>
                <c:pt idx="2709">
                  <c:v>92.258987000000005</c:v>
                </c:pt>
                <c:pt idx="2710">
                  <c:v>92.251755000000003</c:v>
                </c:pt>
                <c:pt idx="2711">
                  <c:v>92.244918999999996</c:v>
                </c:pt>
                <c:pt idx="2712">
                  <c:v>92.237494999999996</c:v>
                </c:pt>
                <c:pt idx="2713">
                  <c:v>92.229850999999996</c:v>
                </c:pt>
                <c:pt idx="2714">
                  <c:v>92.219184999999996</c:v>
                </c:pt>
                <c:pt idx="2715">
                  <c:v>92.210701</c:v>
                </c:pt>
                <c:pt idx="2716">
                  <c:v>92.203934000000004</c:v>
                </c:pt>
                <c:pt idx="2717">
                  <c:v>92.195189999999997</c:v>
                </c:pt>
                <c:pt idx="2718">
                  <c:v>92.186370999999994</c:v>
                </c:pt>
                <c:pt idx="2719">
                  <c:v>92.177757</c:v>
                </c:pt>
                <c:pt idx="2720">
                  <c:v>92.168732000000006</c:v>
                </c:pt>
                <c:pt idx="2721">
                  <c:v>92.157837000000001</c:v>
                </c:pt>
                <c:pt idx="2722">
                  <c:v>92.137489000000002</c:v>
                </c:pt>
                <c:pt idx="2723">
                  <c:v>92.112358</c:v>
                </c:pt>
                <c:pt idx="2724">
                  <c:v>92.085419000000002</c:v>
                </c:pt>
                <c:pt idx="2725">
                  <c:v>92.054259999999999</c:v>
                </c:pt>
                <c:pt idx="2726">
                  <c:v>92.020088000000001</c:v>
                </c:pt>
                <c:pt idx="2727">
                  <c:v>91.984474000000006</c:v>
                </c:pt>
                <c:pt idx="2728">
                  <c:v>91.941772</c:v>
                </c:pt>
                <c:pt idx="2729">
                  <c:v>91.896629000000004</c:v>
                </c:pt>
                <c:pt idx="2730">
                  <c:v>91.832756000000003</c:v>
                </c:pt>
                <c:pt idx="2731">
                  <c:v>91.770347999999998</c:v>
                </c:pt>
                <c:pt idx="2732">
                  <c:v>91.713988999999998</c:v>
                </c:pt>
                <c:pt idx="2733">
                  <c:v>91.663657999999998</c:v>
                </c:pt>
                <c:pt idx="2734">
                  <c:v>91.620422000000005</c:v>
                </c:pt>
                <c:pt idx="2735">
                  <c:v>91.582145999999995</c:v>
                </c:pt>
                <c:pt idx="2736">
                  <c:v>91.542809000000005</c:v>
                </c:pt>
                <c:pt idx="2737">
                  <c:v>91.504729999999995</c:v>
                </c:pt>
                <c:pt idx="2738">
                  <c:v>91.475548000000003</c:v>
                </c:pt>
                <c:pt idx="2739">
                  <c:v>91.448729999999998</c:v>
                </c:pt>
                <c:pt idx="2740">
                  <c:v>91.435683999999995</c:v>
                </c:pt>
                <c:pt idx="2741">
                  <c:v>91.422852000000006</c:v>
                </c:pt>
                <c:pt idx="2742">
                  <c:v>91.412284999999997</c:v>
                </c:pt>
                <c:pt idx="2743">
                  <c:v>91.399733999999995</c:v>
                </c:pt>
                <c:pt idx="2744">
                  <c:v>91.387084999999999</c:v>
                </c:pt>
                <c:pt idx="2745">
                  <c:v>91.369888000000003</c:v>
                </c:pt>
                <c:pt idx="2746">
                  <c:v>91.352378999999999</c:v>
                </c:pt>
                <c:pt idx="2747">
                  <c:v>91.331299000000001</c:v>
                </c:pt>
                <c:pt idx="2748">
                  <c:v>91.300415000000001</c:v>
                </c:pt>
                <c:pt idx="2749">
                  <c:v>91.269157000000007</c:v>
                </c:pt>
                <c:pt idx="2750">
                  <c:v>91.242653000000004</c:v>
                </c:pt>
                <c:pt idx="2751">
                  <c:v>91.213913000000005</c:v>
                </c:pt>
                <c:pt idx="2752">
                  <c:v>91.184730999999999</c:v>
                </c:pt>
                <c:pt idx="2753">
                  <c:v>91.157448000000002</c:v>
                </c:pt>
                <c:pt idx="2754">
                  <c:v>91.112533999999997</c:v>
                </c:pt>
                <c:pt idx="2755">
                  <c:v>91.071037000000004</c:v>
                </c:pt>
                <c:pt idx="2756">
                  <c:v>91.017960000000002</c:v>
                </c:pt>
                <c:pt idx="2757">
                  <c:v>90.961997999999994</c:v>
                </c:pt>
                <c:pt idx="2758">
                  <c:v>90.907036000000005</c:v>
                </c:pt>
                <c:pt idx="2759">
                  <c:v>90.850403</c:v>
                </c:pt>
                <c:pt idx="2760">
                  <c:v>90.793075999999999</c:v>
                </c:pt>
                <c:pt idx="2761">
                  <c:v>90.737373000000005</c:v>
                </c:pt>
                <c:pt idx="2762">
                  <c:v>90.676490999999999</c:v>
                </c:pt>
                <c:pt idx="2763">
                  <c:v>90.616050999999999</c:v>
                </c:pt>
                <c:pt idx="2764">
                  <c:v>90.570037999999997</c:v>
                </c:pt>
                <c:pt idx="2765">
                  <c:v>90.519881999999996</c:v>
                </c:pt>
                <c:pt idx="2766">
                  <c:v>90.483879000000002</c:v>
                </c:pt>
                <c:pt idx="2767">
                  <c:v>90.451133999999996</c:v>
                </c:pt>
                <c:pt idx="2768">
                  <c:v>90.424674999999993</c:v>
                </c:pt>
                <c:pt idx="2769">
                  <c:v>90.399910000000006</c:v>
                </c:pt>
                <c:pt idx="2770">
                  <c:v>90.373901000000004</c:v>
                </c:pt>
                <c:pt idx="2771">
                  <c:v>90.385529000000005</c:v>
                </c:pt>
                <c:pt idx="2772">
                  <c:v>90.487082999999998</c:v>
                </c:pt>
                <c:pt idx="2773">
                  <c:v>90.617080999999999</c:v>
                </c:pt>
                <c:pt idx="2774">
                  <c:v>90.789931999999993</c:v>
                </c:pt>
                <c:pt idx="2775">
                  <c:v>90.998215000000002</c:v>
                </c:pt>
                <c:pt idx="2776">
                  <c:v>91.265518</c:v>
                </c:pt>
                <c:pt idx="2777">
                  <c:v>91.566422000000003</c:v>
                </c:pt>
                <c:pt idx="2778">
                  <c:v>91.887839999999997</c:v>
                </c:pt>
                <c:pt idx="2779">
                  <c:v>92.219345000000004</c:v>
                </c:pt>
                <c:pt idx="2780">
                  <c:v>92.615913000000006</c:v>
                </c:pt>
                <c:pt idx="2781">
                  <c:v>92.991698999999997</c:v>
                </c:pt>
                <c:pt idx="2782">
                  <c:v>93.288810999999995</c:v>
                </c:pt>
                <c:pt idx="2783">
                  <c:v>93.556884999999994</c:v>
                </c:pt>
                <c:pt idx="2784">
                  <c:v>93.786925999999994</c:v>
                </c:pt>
                <c:pt idx="2785">
                  <c:v>93.987198000000006</c:v>
                </c:pt>
                <c:pt idx="2786">
                  <c:v>94.131432000000004</c:v>
                </c:pt>
                <c:pt idx="2787">
                  <c:v>94.246459999999999</c:v>
                </c:pt>
                <c:pt idx="2788">
                  <c:v>94.342338999999996</c:v>
                </c:pt>
                <c:pt idx="2789">
                  <c:v>94.429359000000005</c:v>
                </c:pt>
                <c:pt idx="2790">
                  <c:v>94.455832999999998</c:v>
                </c:pt>
                <c:pt idx="2791">
                  <c:v>94.471953999999997</c:v>
                </c:pt>
                <c:pt idx="2792">
                  <c:v>94.485305999999994</c:v>
                </c:pt>
                <c:pt idx="2793">
                  <c:v>94.502205000000004</c:v>
                </c:pt>
                <c:pt idx="2794">
                  <c:v>94.517951999999994</c:v>
                </c:pt>
                <c:pt idx="2795">
                  <c:v>94.531875999999997</c:v>
                </c:pt>
                <c:pt idx="2796">
                  <c:v>94.542418999999995</c:v>
                </c:pt>
                <c:pt idx="2797">
                  <c:v>94.544753999999998</c:v>
                </c:pt>
                <c:pt idx="2798">
                  <c:v>94.545592999999997</c:v>
                </c:pt>
                <c:pt idx="2799">
                  <c:v>94.534392999999994</c:v>
                </c:pt>
                <c:pt idx="2800">
                  <c:v>94.517357000000004</c:v>
                </c:pt>
                <c:pt idx="2801">
                  <c:v>94.494620999999995</c:v>
                </c:pt>
                <c:pt idx="2802">
                  <c:v>94.465866000000005</c:v>
                </c:pt>
                <c:pt idx="2803">
                  <c:v>94.431472999999997</c:v>
                </c:pt>
                <c:pt idx="2804">
                  <c:v>94.394379000000001</c:v>
                </c:pt>
                <c:pt idx="2805">
                  <c:v>94.354866000000001</c:v>
                </c:pt>
                <c:pt idx="2806">
                  <c:v>94.315597999999994</c:v>
                </c:pt>
                <c:pt idx="2807">
                  <c:v>94.284347999999994</c:v>
                </c:pt>
                <c:pt idx="2808">
                  <c:v>94.253624000000002</c:v>
                </c:pt>
                <c:pt idx="2809">
                  <c:v>94.233574000000004</c:v>
                </c:pt>
                <c:pt idx="2810">
                  <c:v>94.216766000000007</c:v>
                </c:pt>
                <c:pt idx="2811">
                  <c:v>94.200614999999999</c:v>
                </c:pt>
                <c:pt idx="2812">
                  <c:v>94.179123000000004</c:v>
                </c:pt>
                <c:pt idx="2813">
                  <c:v>94.155708000000004</c:v>
                </c:pt>
                <c:pt idx="2814">
                  <c:v>94.137505000000004</c:v>
                </c:pt>
                <c:pt idx="2815">
                  <c:v>94.124320999999995</c:v>
                </c:pt>
                <c:pt idx="2816">
                  <c:v>94.114304000000004</c:v>
                </c:pt>
                <c:pt idx="2817">
                  <c:v>94.105384999999998</c:v>
                </c:pt>
                <c:pt idx="2818">
                  <c:v>94.097533999999996</c:v>
                </c:pt>
                <c:pt idx="2819">
                  <c:v>94.090721000000002</c:v>
                </c:pt>
                <c:pt idx="2820">
                  <c:v>94.085555999999997</c:v>
                </c:pt>
                <c:pt idx="2821">
                  <c:v>94.095580999999996</c:v>
                </c:pt>
                <c:pt idx="2822">
                  <c:v>94.129386999999994</c:v>
                </c:pt>
                <c:pt idx="2823">
                  <c:v>94.170067000000003</c:v>
                </c:pt>
                <c:pt idx="2824">
                  <c:v>94.210655000000003</c:v>
                </c:pt>
                <c:pt idx="2825">
                  <c:v>94.250693999999996</c:v>
                </c:pt>
                <c:pt idx="2826">
                  <c:v>94.291045999999994</c:v>
                </c:pt>
                <c:pt idx="2827">
                  <c:v>94.330544000000003</c:v>
                </c:pt>
                <c:pt idx="2828">
                  <c:v>94.371230999999995</c:v>
                </c:pt>
                <c:pt idx="2829">
                  <c:v>94.412009999999995</c:v>
                </c:pt>
                <c:pt idx="2830">
                  <c:v>94.452781999999999</c:v>
                </c:pt>
                <c:pt idx="2831">
                  <c:v>94.479339999999993</c:v>
                </c:pt>
                <c:pt idx="2832">
                  <c:v>94.492362999999997</c:v>
                </c:pt>
                <c:pt idx="2833">
                  <c:v>94.502419000000003</c:v>
                </c:pt>
                <c:pt idx="2834">
                  <c:v>94.509651000000005</c:v>
                </c:pt>
                <c:pt idx="2835">
                  <c:v>94.516388000000006</c:v>
                </c:pt>
                <c:pt idx="2836">
                  <c:v>94.519752999999994</c:v>
                </c:pt>
                <c:pt idx="2837">
                  <c:v>94.519737000000006</c:v>
                </c:pt>
                <c:pt idx="2838">
                  <c:v>94.517509000000004</c:v>
                </c:pt>
                <c:pt idx="2839">
                  <c:v>94.514495999999994</c:v>
                </c:pt>
                <c:pt idx="2840">
                  <c:v>94.512230000000002</c:v>
                </c:pt>
                <c:pt idx="2841">
                  <c:v>94.508278000000004</c:v>
                </c:pt>
                <c:pt idx="2842">
                  <c:v>94.503815000000003</c:v>
                </c:pt>
                <c:pt idx="2843">
                  <c:v>94.499893</c:v>
                </c:pt>
                <c:pt idx="2844">
                  <c:v>94.494759000000002</c:v>
                </c:pt>
                <c:pt idx="2845">
                  <c:v>94.489281000000005</c:v>
                </c:pt>
                <c:pt idx="2846">
                  <c:v>94.483528000000007</c:v>
                </c:pt>
                <c:pt idx="2847">
                  <c:v>94.479339999999993</c:v>
                </c:pt>
                <c:pt idx="2848">
                  <c:v>94.466651999999996</c:v>
                </c:pt>
                <c:pt idx="2849">
                  <c:v>94.449241999999998</c:v>
                </c:pt>
                <c:pt idx="2850">
                  <c:v>94.428832999999997</c:v>
                </c:pt>
                <c:pt idx="2851">
                  <c:v>94.407691999999997</c:v>
                </c:pt>
                <c:pt idx="2852">
                  <c:v>94.385506000000007</c:v>
                </c:pt>
                <c:pt idx="2853">
                  <c:v>94.362289000000004</c:v>
                </c:pt>
                <c:pt idx="2854">
                  <c:v>94.340485000000001</c:v>
                </c:pt>
                <c:pt idx="2855">
                  <c:v>94.305519000000004</c:v>
                </c:pt>
                <c:pt idx="2856">
                  <c:v>94.270225999999994</c:v>
                </c:pt>
                <c:pt idx="2857">
                  <c:v>94.232613000000001</c:v>
                </c:pt>
                <c:pt idx="2858">
                  <c:v>94.198859999999996</c:v>
                </c:pt>
                <c:pt idx="2859">
                  <c:v>94.16301</c:v>
                </c:pt>
                <c:pt idx="2860">
                  <c:v>94.127464000000003</c:v>
                </c:pt>
                <c:pt idx="2861">
                  <c:v>94.092963999999995</c:v>
                </c:pt>
                <c:pt idx="2862">
                  <c:v>94.058814999999996</c:v>
                </c:pt>
                <c:pt idx="2863">
                  <c:v>94.013808999999995</c:v>
                </c:pt>
                <c:pt idx="2864">
                  <c:v>93.968711999999996</c:v>
                </c:pt>
                <c:pt idx="2865">
                  <c:v>93.933418000000003</c:v>
                </c:pt>
                <c:pt idx="2866">
                  <c:v>93.893165999999994</c:v>
                </c:pt>
                <c:pt idx="2867">
                  <c:v>93.851439999999997</c:v>
                </c:pt>
                <c:pt idx="2868">
                  <c:v>93.813704999999999</c:v>
                </c:pt>
                <c:pt idx="2869">
                  <c:v>93.782432999999997</c:v>
                </c:pt>
                <c:pt idx="2870">
                  <c:v>93.738929999999996</c:v>
                </c:pt>
                <c:pt idx="2871">
                  <c:v>93.693825000000004</c:v>
                </c:pt>
                <c:pt idx="2872">
                  <c:v>93.652023</c:v>
                </c:pt>
                <c:pt idx="2873">
                  <c:v>93.623717999999997</c:v>
                </c:pt>
                <c:pt idx="2874">
                  <c:v>93.598029999999994</c:v>
                </c:pt>
                <c:pt idx="2875">
                  <c:v>93.581031999999993</c:v>
                </c:pt>
                <c:pt idx="2876">
                  <c:v>93.571426000000002</c:v>
                </c:pt>
                <c:pt idx="2877">
                  <c:v>93.568175999999994</c:v>
                </c:pt>
                <c:pt idx="2878">
                  <c:v>93.566612000000006</c:v>
                </c:pt>
                <c:pt idx="2879">
                  <c:v>93.566413999999995</c:v>
                </c:pt>
                <c:pt idx="2880">
                  <c:v>93.612967999999995</c:v>
                </c:pt>
                <c:pt idx="2881">
                  <c:v>93.676177999999993</c:v>
                </c:pt>
                <c:pt idx="2882">
                  <c:v>93.747405999999998</c:v>
                </c:pt>
                <c:pt idx="2883">
                  <c:v>93.831778999999997</c:v>
                </c:pt>
                <c:pt idx="2884">
                  <c:v>93.918968000000007</c:v>
                </c:pt>
                <c:pt idx="2885">
                  <c:v>94.007560999999995</c:v>
                </c:pt>
                <c:pt idx="2886">
                  <c:v>94.095314000000002</c:v>
                </c:pt>
                <c:pt idx="2887">
                  <c:v>94.182525999999996</c:v>
                </c:pt>
                <c:pt idx="2888">
                  <c:v>94.269385999999997</c:v>
                </c:pt>
                <c:pt idx="2889">
                  <c:v>94.359168999999994</c:v>
                </c:pt>
                <c:pt idx="2890">
                  <c:v>94.410308999999998</c:v>
                </c:pt>
                <c:pt idx="2891">
                  <c:v>94.443725999999998</c:v>
                </c:pt>
                <c:pt idx="2892">
                  <c:v>94.458541999999994</c:v>
                </c:pt>
                <c:pt idx="2893">
                  <c:v>94.457999999999998</c:v>
                </c:pt>
                <c:pt idx="2894">
                  <c:v>94.451819999999998</c:v>
                </c:pt>
                <c:pt idx="2895">
                  <c:v>94.438498999999993</c:v>
                </c:pt>
                <c:pt idx="2896">
                  <c:v>94.424132999999998</c:v>
                </c:pt>
                <c:pt idx="2897">
                  <c:v>94.400963000000004</c:v>
                </c:pt>
                <c:pt idx="2898">
                  <c:v>94.376746999999995</c:v>
                </c:pt>
                <c:pt idx="2899">
                  <c:v>94.340941999999998</c:v>
                </c:pt>
                <c:pt idx="2900">
                  <c:v>94.307822999999999</c:v>
                </c:pt>
                <c:pt idx="2901">
                  <c:v>94.262900999999999</c:v>
                </c:pt>
                <c:pt idx="2902">
                  <c:v>94.224693000000002</c:v>
                </c:pt>
                <c:pt idx="2903">
                  <c:v>94.183563000000007</c:v>
                </c:pt>
                <c:pt idx="2904">
                  <c:v>94.139465000000001</c:v>
                </c:pt>
                <c:pt idx="2905">
                  <c:v>94.082320999999993</c:v>
                </c:pt>
                <c:pt idx="2906">
                  <c:v>94.021575999999996</c:v>
                </c:pt>
                <c:pt idx="2907">
                  <c:v>93.959686000000005</c:v>
                </c:pt>
                <c:pt idx="2908">
                  <c:v>93.897514000000001</c:v>
                </c:pt>
                <c:pt idx="2909">
                  <c:v>93.841392999999997</c:v>
                </c:pt>
                <c:pt idx="2910">
                  <c:v>93.787612999999993</c:v>
                </c:pt>
                <c:pt idx="2911">
                  <c:v>93.748123000000007</c:v>
                </c:pt>
                <c:pt idx="2912">
                  <c:v>93.708702000000002</c:v>
                </c:pt>
                <c:pt idx="2913">
                  <c:v>93.668441999999999</c:v>
                </c:pt>
                <c:pt idx="2914">
                  <c:v>93.626022000000006</c:v>
                </c:pt>
                <c:pt idx="2915">
                  <c:v>93.596992</c:v>
                </c:pt>
                <c:pt idx="2916">
                  <c:v>93.571753999999999</c:v>
                </c:pt>
                <c:pt idx="2917">
                  <c:v>93.555228999999997</c:v>
                </c:pt>
                <c:pt idx="2918">
                  <c:v>93.540290999999996</c:v>
                </c:pt>
                <c:pt idx="2919">
                  <c:v>93.524574000000001</c:v>
                </c:pt>
                <c:pt idx="2920">
                  <c:v>93.504088999999993</c:v>
                </c:pt>
                <c:pt idx="2921">
                  <c:v>93.475821999999994</c:v>
                </c:pt>
                <c:pt idx="2922">
                  <c:v>93.442963000000006</c:v>
                </c:pt>
                <c:pt idx="2923">
                  <c:v>93.407630999999995</c:v>
                </c:pt>
                <c:pt idx="2924">
                  <c:v>93.355155999999994</c:v>
                </c:pt>
                <c:pt idx="2925">
                  <c:v>93.302245999999997</c:v>
                </c:pt>
                <c:pt idx="2926">
                  <c:v>93.213706999999999</c:v>
                </c:pt>
                <c:pt idx="2927">
                  <c:v>93.117355000000003</c:v>
                </c:pt>
                <c:pt idx="2928">
                  <c:v>93.011466999999996</c:v>
                </c:pt>
                <c:pt idx="2929">
                  <c:v>92.898026000000002</c:v>
                </c:pt>
                <c:pt idx="2930">
                  <c:v>92.783073000000002</c:v>
                </c:pt>
                <c:pt idx="2931">
                  <c:v>92.674576000000002</c:v>
                </c:pt>
                <c:pt idx="2932">
                  <c:v>92.572059999999993</c:v>
                </c:pt>
                <c:pt idx="2933">
                  <c:v>92.475562999999994</c:v>
                </c:pt>
                <c:pt idx="2934">
                  <c:v>92.401557999999994</c:v>
                </c:pt>
                <c:pt idx="2935">
                  <c:v>92.336319000000003</c:v>
                </c:pt>
                <c:pt idx="2936">
                  <c:v>92.307807999999994</c:v>
                </c:pt>
                <c:pt idx="2937">
                  <c:v>92.288086000000007</c:v>
                </c:pt>
                <c:pt idx="2938">
                  <c:v>92.280563000000001</c:v>
                </c:pt>
                <c:pt idx="2939">
                  <c:v>92.283019999999993</c:v>
                </c:pt>
                <c:pt idx="2940">
                  <c:v>92.292000000000002</c:v>
                </c:pt>
                <c:pt idx="2941">
                  <c:v>92.302895000000007</c:v>
                </c:pt>
                <c:pt idx="2942">
                  <c:v>92.312720999999996</c:v>
                </c:pt>
                <c:pt idx="2943">
                  <c:v>92.319534000000004</c:v>
                </c:pt>
                <c:pt idx="2944">
                  <c:v>92.324234000000004</c:v>
                </c:pt>
                <c:pt idx="2945">
                  <c:v>92.318672000000007</c:v>
                </c:pt>
                <c:pt idx="2946">
                  <c:v>92.309997999999993</c:v>
                </c:pt>
                <c:pt idx="2947">
                  <c:v>92.292702000000006</c:v>
                </c:pt>
                <c:pt idx="2948">
                  <c:v>92.271216999999993</c:v>
                </c:pt>
                <c:pt idx="2949">
                  <c:v>92.249015999999997</c:v>
                </c:pt>
                <c:pt idx="2950">
                  <c:v>92.224068000000003</c:v>
                </c:pt>
                <c:pt idx="2951">
                  <c:v>92.185539000000006</c:v>
                </c:pt>
                <c:pt idx="2952">
                  <c:v>92.145790000000005</c:v>
                </c:pt>
                <c:pt idx="2953">
                  <c:v>92.107521000000006</c:v>
                </c:pt>
                <c:pt idx="2954">
                  <c:v>92.056579999999997</c:v>
                </c:pt>
                <c:pt idx="2955">
                  <c:v>92.006934999999999</c:v>
                </c:pt>
                <c:pt idx="2956">
                  <c:v>91.958977000000004</c:v>
                </c:pt>
                <c:pt idx="2957">
                  <c:v>91.917045999999999</c:v>
                </c:pt>
                <c:pt idx="2958">
                  <c:v>91.871512999999993</c:v>
                </c:pt>
                <c:pt idx="2959">
                  <c:v>91.816376000000005</c:v>
                </c:pt>
                <c:pt idx="2960">
                  <c:v>91.761024000000006</c:v>
                </c:pt>
                <c:pt idx="2961">
                  <c:v>91.718001999999998</c:v>
                </c:pt>
                <c:pt idx="2962">
                  <c:v>91.677124000000006</c:v>
                </c:pt>
                <c:pt idx="2963">
                  <c:v>91.638205999999997</c:v>
                </c:pt>
                <c:pt idx="2964">
                  <c:v>91.613715999999997</c:v>
                </c:pt>
                <c:pt idx="2965">
                  <c:v>91.584236000000004</c:v>
                </c:pt>
                <c:pt idx="2966">
                  <c:v>91.554130999999998</c:v>
                </c:pt>
                <c:pt idx="2967">
                  <c:v>91.508178999999998</c:v>
                </c:pt>
                <c:pt idx="2968">
                  <c:v>91.459885</c:v>
                </c:pt>
                <c:pt idx="2969">
                  <c:v>91.402939000000003</c:v>
                </c:pt>
                <c:pt idx="2970">
                  <c:v>91.346725000000006</c:v>
                </c:pt>
                <c:pt idx="2971">
                  <c:v>91.304839999999999</c:v>
                </c:pt>
                <c:pt idx="2972">
                  <c:v>91.363715999999997</c:v>
                </c:pt>
                <c:pt idx="2973">
                  <c:v>91.427802999999997</c:v>
                </c:pt>
                <c:pt idx="2974">
                  <c:v>91.555747999999994</c:v>
                </c:pt>
                <c:pt idx="2975">
                  <c:v>91.730255</c:v>
                </c:pt>
                <c:pt idx="2976">
                  <c:v>91.998267999999996</c:v>
                </c:pt>
                <c:pt idx="2977">
                  <c:v>92.293869000000001</c:v>
                </c:pt>
                <c:pt idx="2978">
                  <c:v>92.601318000000006</c:v>
                </c:pt>
                <c:pt idx="2979">
                  <c:v>92.928771999999995</c:v>
                </c:pt>
                <c:pt idx="2980">
                  <c:v>93.259613000000002</c:v>
                </c:pt>
                <c:pt idx="2981">
                  <c:v>93.579346000000001</c:v>
                </c:pt>
                <c:pt idx="2982">
                  <c:v>93.809753000000001</c:v>
                </c:pt>
                <c:pt idx="2983">
                  <c:v>94.036124999999998</c:v>
                </c:pt>
                <c:pt idx="2984">
                  <c:v>94.201522999999995</c:v>
                </c:pt>
                <c:pt idx="2985">
                  <c:v>94.330665999999994</c:v>
                </c:pt>
                <c:pt idx="2986">
                  <c:v>94.367035000000001</c:v>
                </c:pt>
                <c:pt idx="2987">
                  <c:v>94.390822999999997</c:v>
                </c:pt>
                <c:pt idx="2988">
                  <c:v>94.408790999999994</c:v>
                </c:pt>
                <c:pt idx="2989">
                  <c:v>94.424605999999997</c:v>
                </c:pt>
                <c:pt idx="2990">
                  <c:v>94.426177999999993</c:v>
                </c:pt>
                <c:pt idx="2991">
                  <c:v>94.422652999999997</c:v>
                </c:pt>
                <c:pt idx="2992">
                  <c:v>94.408080999999996</c:v>
                </c:pt>
                <c:pt idx="2993">
                  <c:v>94.389008000000004</c:v>
                </c:pt>
                <c:pt idx="2994">
                  <c:v>94.361107000000004</c:v>
                </c:pt>
                <c:pt idx="2995">
                  <c:v>94.328568000000004</c:v>
                </c:pt>
                <c:pt idx="2996">
                  <c:v>94.296317999999999</c:v>
                </c:pt>
                <c:pt idx="2997">
                  <c:v>94.265724000000006</c:v>
                </c:pt>
                <c:pt idx="2998">
                  <c:v>94.233054999999993</c:v>
                </c:pt>
                <c:pt idx="2999">
                  <c:v>94.185187999999997</c:v>
                </c:pt>
                <c:pt idx="3000">
                  <c:v>94.144927999999993</c:v>
                </c:pt>
                <c:pt idx="3001">
                  <c:v>94.101768000000007</c:v>
                </c:pt>
                <c:pt idx="3002">
                  <c:v>94.058273</c:v>
                </c:pt>
                <c:pt idx="3003">
                  <c:v>94.018303000000003</c:v>
                </c:pt>
                <c:pt idx="3004">
                  <c:v>93.984413000000004</c:v>
                </c:pt>
                <c:pt idx="3005">
                  <c:v>93.952171000000007</c:v>
                </c:pt>
                <c:pt idx="3006">
                  <c:v>93.920174000000003</c:v>
                </c:pt>
                <c:pt idx="3007">
                  <c:v>93.890120999999994</c:v>
                </c:pt>
                <c:pt idx="3008">
                  <c:v>93.882126</c:v>
                </c:pt>
                <c:pt idx="3009">
                  <c:v>93.899651000000006</c:v>
                </c:pt>
                <c:pt idx="3010">
                  <c:v>93.948516999999995</c:v>
                </c:pt>
                <c:pt idx="3011">
                  <c:v>94.005561999999998</c:v>
                </c:pt>
                <c:pt idx="3012">
                  <c:v>94.064132999999998</c:v>
                </c:pt>
                <c:pt idx="3013">
                  <c:v>94.124138000000002</c:v>
                </c:pt>
                <c:pt idx="3014">
                  <c:v>94.189132999999998</c:v>
                </c:pt>
                <c:pt idx="3015">
                  <c:v>94.262848000000005</c:v>
                </c:pt>
                <c:pt idx="3016">
                  <c:v>94.341507000000007</c:v>
                </c:pt>
                <c:pt idx="3017">
                  <c:v>94.417946000000001</c:v>
                </c:pt>
                <c:pt idx="3018">
                  <c:v>94.472588000000002</c:v>
                </c:pt>
                <c:pt idx="3019">
                  <c:v>94.511832999999996</c:v>
                </c:pt>
                <c:pt idx="3020">
                  <c:v>94.523185999999995</c:v>
                </c:pt>
                <c:pt idx="3021">
                  <c:v>94.527518999999998</c:v>
                </c:pt>
                <c:pt idx="3022">
                  <c:v>94.528747999999993</c:v>
                </c:pt>
                <c:pt idx="3023">
                  <c:v>94.527443000000005</c:v>
                </c:pt>
                <c:pt idx="3024">
                  <c:v>94.517998000000006</c:v>
                </c:pt>
                <c:pt idx="3025">
                  <c:v>94.498183999999995</c:v>
                </c:pt>
                <c:pt idx="3026">
                  <c:v>94.473038000000003</c:v>
                </c:pt>
                <c:pt idx="3027">
                  <c:v>94.447417999999999</c:v>
                </c:pt>
                <c:pt idx="3028">
                  <c:v>94.424430999999998</c:v>
                </c:pt>
                <c:pt idx="3029">
                  <c:v>94.408096</c:v>
                </c:pt>
                <c:pt idx="3030">
                  <c:v>94.395279000000002</c:v>
                </c:pt>
                <c:pt idx="3031">
                  <c:v>94.390281999999999</c:v>
                </c:pt>
                <c:pt idx="3032">
                  <c:v>94.389174999999994</c:v>
                </c:pt>
                <c:pt idx="3033">
                  <c:v>94.389908000000005</c:v>
                </c:pt>
                <c:pt idx="3034">
                  <c:v>94.403496000000004</c:v>
                </c:pt>
                <c:pt idx="3035">
                  <c:v>94.419640000000001</c:v>
                </c:pt>
                <c:pt idx="3036">
                  <c:v>94.438147999999998</c:v>
                </c:pt>
                <c:pt idx="3037">
                  <c:v>94.460044999999994</c:v>
                </c:pt>
                <c:pt idx="3038">
                  <c:v>94.482605000000007</c:v>
                </c:pt>
                <c:pt idx="3039">
                  <c:v>94.509963999999997</c:v>
                </c:pt>
                <c:pt idx="3040">
                  <c:v>94.545135000000002</c:v>
                </c:pt>
                <c:pt idx="3041">
                  <c:v>94.579291999999995</c:v>
                </c:pt>
                <c:pt idx="3042">
                  <c:v>94.611937999999995</c:v>
                </c:pt>
                <c:pt idx="3043">
                  <c:v>94.644172999999995</c:v>
                </c:pt>
                <c:pt idx="3044">
                  <c:v>94.666579999999996</c:v>
                </c:pt>
                <c:pt idx="3045">
                  <c:v>94.686790000000002</c:v>
                </c:pt>
                <c:pt idx="3046">
                  <c:v>94.703140000000005</c:v>
                </c:pt>
                <c:pt idx="3047">
                  <c:v>94.717078999999998</c:v>
                </c:pt>
                <c:pt idx="3048">
                  <c:v>94.726287999999997</c:v>
                </c:pt>
                <c:pt idx="3049">
                  <c:v>94.728729000000001</c:v>
                </c:pt>
                <c:pt idx="3050">
                  <c:v>94.709541000000002</c:v>
                </c:pt>
                <c:pt idx="3051">
                  <c:v>94.68486</c:v>
                </c:pt>
                <c:pt idx="3052">
                  <c:v>94.656006000000005</c:v>
                </c:pt>
                <c:pt idx="3053">
                  <c:v>94.625998999999993</c:v>
                </c:pt>
                <c:pt idx="3054">
                  <c:v>94.593697000000006</c:v>
                </c:pt>
                <c:pt idx="3055">
                  <c:v>94.561301999999998</c:v>
                </c:pt>
                <c:pt idx="3056">
                  <c:v>94.531036</c:v>
                </c:pt>
                <c:pt idx="3057">
                  <c:v>94.502387999999996</c:v>
                </c:pt>
                <c:pt idx="3058">
                  <c:v>94.480864999999994</c:v>
                </c:pt>
                <c:pt idx="3059">
                  <c:v>94.464600000000004</c:v>
                </c:pt>
                <c:pt idx="3060">
                  <c:v>94.461860999999999</c:v>
                </c:pt>
                <c:pt idx="3061">
                  <c:v>94.463318000000001</c:v>
                </c:pt>
                <c:pt idx="3062">
                  <c:v>94.469748999999993</c:v>
                </c:pt>
                <c:pt idx="3063">
                  <c:v>94.477806000000001</c:v>
                </c:pt>
                <c:pt idx="3064">
                  <c:v>94.489402999999996</c:v>
                </c:pt>
                <c:pt idx="3065">
                  <c:v>94.501755000000003</c:v>
                </c:pt>
                <c:pt idx="3066">
                  <c:v>94.513289999999998</c:v>
                </c:pt>
                <c:pt idx="3067">
                  <c:v>94.522178999999994</c:v>
                </c:pt>
                <c:pt idx="3068">
                  <c:v>94.526534999999996</c:v>
                </c:pt>
                <c:pt idx="3069">
                  <c:v>94.526900999999995</c:v>
                </c:pt>
                <c:pt idx="3070">
                  <c:v>94.526070000000004</c:v>
                </c:pt>
                <c:pt idx="3071">
                  <c:v>94.522796999999997</c:v>
                </c:pt>
                <c:pt idx="3072">
                  <c:v>94.517868000000007</c:v>
                </c:pt>
                <c:pt idx="3073">
                  <c:v>94.510352999999995</c:v>
                </c:pt>
                <c:pt idx="3074">
                  <c:v>94.502228000000002</c:v>
                </c:pt>
                <c:pt idx="3075">
                  <c:v>94.492194999999995</c:v>
                </c:pt>
                <c:pt idx="3076">
                  <c:v>94.478493</c:v>
                </c:pt>
                <c:pt idx="3077">
                  <c:v>94.465194999999994</c:v>
                </c:pt>
                <c:pt idx="3078">
                  <c:v>94.449837000000002</c:v>
                </c:pt>
                <c:pt idx="3079">
                  <c:v>94.434189000000003</c:v>
                </c:pt>
                <c:pt idx="3080">
                  <c:v>94.420249999999996</c:v>
                </c:pt>
                <c:pt idx="3081">
                  <c:v>94.408683999999994</c:v>
                </c:pt>
                <c:pt idx="3082">
                  <c:v>94.398246999999998</c:v>
                </c:pt>
                <c:pt idx="3083">
                  <c:v>94.388298000000006</c:v>
                </c:pt>
                <c:pt idx="3084">
                  <c:v>94.377646999999996</c:v>
                </c:pt>
                <c:pt idx="3085">
                  <c:v>94.368622000000002</c:v>
                </c:pt>
                <c:pt idx="3086">
                  <c:v>94.363288999999995</c:v>
                </c:pt>
                <c:pt idx="3087">
                  <c:v>94.358863999999997</c:v>
                </c:pt>
                <c:pt idx="3088">
                  <c:v>94.357108999999994</c:v>
                </c:pt>
                <c:pt idx="3089">
                  <c:v>94.355270000000004</c:v>
                </c:pt>
                <c:pt idx="3090">
                  <c:v>94.349663000000007</c:v>
                </c:pt>
                <c:pt idx="3091">
                  <c:v>94.335976000000002</c:v>
                </c:pt>
                <c:pt idx="3092">
                  <c:v>94.313095000000004</c:v>
                </c:pt>
                <c:pt idx="3093">
                  <c:v>94.290915999999996</c:v>
                </c:pt>
                <c:pt idx="3094">
                  <c:v>94.269463000000002</c:v>
                </c:pt>
                <c:pt idx="3095">
                  <c:v>94.247985999999997</c:v>
                </c:pt>
                <c:pt idx="3096">
                  <c:v>94.228911999999994</c:v>
                </c:pt>
                <c:pt idx="3097">
                  <c:v>94.210526000000002</c:v>
                </c:pt>
                <c:pt idx="3098">
                  <c:v>94.192527999999996</c:v>
                </c:pt>
                <c:pt idx="3099">
                  <c:v>94.174781999999993</c:v>
                </c:pt>
                <c:pt idx="3100">
                  <c:v>94.159965999999997</c:v>
                </c:pt>
                <c:pt idx="3101">
                  <c:v>94.156570000000002</c:v>
                </c:pt>
                <c:pt idx="3102">
                  <c:v>94.169646999999998</c:v>
                </c:pt>
                <c:pt idx="3103">
                  <c:v>94.185349000000002</c:v>
                </c:pt>
                <c:pt idx="3104">
                  <c:v>94.202224999999999</c:v>
                </c:pt>
                <c:pt idx="3105">
                  <c:v>94.220618999999999</c:v>
                </c:pt>
                <c:pt idx="3106">
                  <c:v>94.238121000000007</c:v>
                </c:pt>
                <c:pt idx="3107">
                  <c:v>94.255341000000001</c:v>
                </c:pt>
                <c:pt idx="3108">
                  <c:v>94.274681000000001</c:v>
                </c:pt>
                <c:pt idx="3109">
                  <c:v>94.295012999999997</c:v>
                </c:pt>
                <c:pt idx="3110">
                  <c:v>94.314468000000005</c:v>
                </c:pt>
                <c:pt idx="3111">
                  <c:v>94.328559999999996</c:v>
                </c:pt>
                <c:pt idx="3112">
                  <c:v>94.334830999999994</c:v>
                </c:pt>
                <c:pt idx="3113">
                  <c:v>94.338752999999997</c:v>
                </c:pt>
                <c:pt idx="3114">
                  <c:v>94.341057000000006</c:v>
                </c:pt>
                <c:pt idx="3115">
                  <c:v>94.342895999999996</c:v>
                </c:pt>
                <c:pt idx="3116">
                  <c:v>94.343924999999999</c:v>
                </c:pt>
                <c:pt idx="3117">
                  <c:v>94.344825999999998</c:v>
                </c:pt>
                <c:pt idx="3118">
                  <c:v>94.344902000000005</c:v>
                </c:pt>
                <c:pt idx="3119">
                  <c:v>94.354996</c:v>
                </c:pt>
                <c:pt idx="3120">
                  <c:v>94.366439999999997</c:v>
                </c:pt>
                <c:pt idx="3121">
                  <c:v>94.379585000000006</c:v>
                </c:pt>
                <c:pt idx="3122">
                  <c:v>94.392876000000001</c:v>
                </c:pt>
                <c:pt idx="3123">
                  <c:v>94.406043999999994</c:v>
                </c:pt>
                <c:pt idx="3124">
                  <c:v>94.418419</c:v>
                </c:pt>
                <c:pt idx="3125">
                  <c:v>94.427513000000005</c:v>
                </c:pt>
                <c:pt idx="3126">
                  <c:v>94.434303</c:v>
                </c:pt>
                <c:pt idx="3127">
                  <c:v>94.440475000000006</c:v>
                </c:pt>
                <c:pt idx="3128">
                  <c:v>94.436401000000004</c:v>
                </c:pt>
                <c:pt idx="3129">
                  <c:v>94.418587000000002</c:v>
                </c:pt>
                <c:pt idx="3130">
                  <c:v>94.399192999999997</c:v>
                </c:pt>
                <c:pt idx="3131">
                  <c:v>94.377739000000005</c:v>
                </c:pt>
                <c:pt idx="3132">
                  <c:v>94.354941999999994</c:v>
                </c:pt>
                <c:pt idx="3133">
                  <c:v>94.332695000000001</c:v>
                </c:pt>
                <c:pt idx="3134">
                  <c:v>94.309867999999994</c:v>
                </c:pt>
                <c:pt idx="3135">
                  <c:v>94.288452000000007</c:v>
                </c:pt>
                <c:pt idx="3136">
                  <c:v>94.267364999999998</c:v>
                </c:pt>
                <c:pt idx="3137">
                  <c:v>94.245956000000007</c:v>
                </c:pt>
                <c:pt idx="3138">
                  <c:v>94.232506000000001</c:v>
                </c:pt>
                <c:pt idx="3139">
                  <c:v>94.222649000000004</c:v>
                </c:pt>
                <c:pt idx="3140">
                  <c:v>94.212975</c:v>
                </c:pt>
                <c:pt idx="3141">
                  <c:v>94.204132000000001</c:v>
                </c:pt>
                <c:pt idx="3142">
                  <c:v>94.195723999999998</c:v>
                </c:pt>
                <c:pt idx="3143">
                  <c:v>94.187515000000005</c:v>
                </c:pt>
                <c:pt idx="3144">
                  <c:v>94.180617999999996</c:v>
                </c:pt>
                <c:pt idx="3145">
                  <c:v>94.175690000000003</c:v>
                </c:pt>
                <c:pt idx="3146">
                  <c:v>94.173462000000001</c:v>
                </c:pt>
                <c:pt idx="3147">
                  <c:v>94.172561999999999</c:v>
                </c:pt>
                <c:pt idx="3148">
                  <c:v>94.173171999999994</c:v>
                </c:pt>
                <c:pt idx="3149">
                  <c:v>94.175201000000001</c:v>
                </c:pt>
                <c:pt idx="3150">
                  <c:v>94.178391000000005</c:v>
                </c:pt>
                <c:pt idx="3151">
                  <c:v>94.189598000000004</c:v>
                </c:pt>
                <c:pt idx="3152">
                  <c:v>94.202483999999998</c:v>
                </c:pt>
                <c:pt idx="3153">
                  <c:v>94.218552000000003</c:v>
                </c:pt>
                <c:pt idx="3154">
                  <c:v>94.236832000000007</c:v>
                </c:pt>
                <c:pt idx="3155">
                  <c:v>94.258835000000005</c:v>
                </c:pt>
                <c:pt idx="3156">
                  <c:v>94.282882999999998</c:v>
                </c:pt>
                <c:pt idx="3157">
                  <c:v>94.308280999999994</c:v>
                </c:pt>
                <c:pt idx="3158">
                  <c:v>94.337920999999994</c:v>
                </c:pt>
                <c:pt idx="3159">
                  <c:v>94.366844</c:v>
                </c:pt>
                <c:pt idx="3160">
                  <c:v>94.395720999999995</c:v>
                </c:pt>
                <c:pt idx="3161">
                  <c:v>94.418068000000005</c:v>
                </c:pt>
                <c:pt idx="3162">
                  <c:v>94.439155999999997</c:v>
                </c:pt>
                <c:pt idx="3163">
                  <c:v>94.455200000000005</c:v>
                </c:pt>
                <c:pt idx="3164">
                  <c:v>94.467354</c:v>
                </c:pt>
                <c:pt idx="3165">
                  <c:v>94.472885000000005</c:v>
                </c:pt>
                <c:pt idx="3166">
                  <c:v>94.473129</c:v>
                </c:pt>
                <c:pt idx="3167">
                  <c:v>94.466010999999995</c:v>
                </c:pt>
                <c:pt idx="3168">
                  <c:v>94.444648999999998</c:v>
                </c:pt>
                <c:pt idx="3169">
                  <c:v>94.417518999999999</c:v>
                </c:pt>
                <c:pt idx="3170">
                  <c:v>94.377617000000001</c:v>
                </c:pt>
                <c:pt idx="3171">
                  <c:v>94.330665999999994</c:v>
                </c:pt>
                <c:pt idx="3172">
                  <c:v>94.282791000000003</c:v>
                </c:pt>
                <c:pt idx="3173">
                  <c:v>94.236473000000004</c:v>
                </c:pt>
                <c:pt idx="3174">
                  <c:v>94.192436000000001</c:v>
                </c:pt>
                <c:pt idx="3175">
                  <c:v>94.151009000000002</c:v>
                </c:pt>
                <c:pt idx="3176">
                  <c:v>94.112922999999995</c:v>
                </c:pt>
                <c:pt idx="3177">
                  <c:v>94.086005999999998</c:v>
                </c:pt>
                <c:pt idx="3178">
                  <c:v>94.073761000000005</c:v>
                </c:pt>
                <c:pt idx="3179">
                  <c:v>94.090255999999997</c:v>
                </c:pt>
                <c:pt idx="3180">
                  <c:v>94.121407000000005</c:v>
                </c:pt>
                <c:pt idx="3181">
                  <c:v>94.159554</c:v>
                </c:pt>
                <c:pt idx="3182">
                  <c:v>94.199546999999995</c:v>
                </c:pt>
                <c:pt idx="3183">
                  <c:v>94.240814</c:v>
                </c:pt>
                <c:pt idx="3184">
                  <c:v>94.283103999999994</c:v>
                </c:pt>
                <c:pt idx="3185">
                  <c:v>94.325103999999996</c:v>
                </c:pt>
                <c:pt idx="3186">
                  <c:v>94.366425000000007</c:v>
                </c:pt>
                <c:pt idx="3187">
                  <c:v>94.397582999999997</c:v>
                </c:pt>
                <c:pt idx="3188">
                  <c:v>94.423698000000002</c:v>
                </c:pt>
                <c:pt idx="3189">
                  <c:v>94.425269999999998</c:v>
                </c:pt>
                <c:pt idx="3190">
                  <c:v>94.423293999999999</c:v>
                </c:pt>
                <c:pt idx="3191">
                  <c:v>94.420219000000003</c:v>
                </c:pt>
                <c:pt idx="3192">
                  <c:v>94.415565000000001</c:v>
                </c:pt>
                <c:pt idx="3193">
                  <c:v>94.409026999999995</c:v>
                </c:pt>
                <c:pt idx="3194">
                  <c:v>94.403282000000004</c:v>
                </c:pt>
                <c:pt idx="3195">
                  <c:v>94.397651999999994</c:v>
                </c:pt>
                <c:pt idx="3196">
                  <c:v>94.392784000000006</c:v>
                </c:pt>
                <c:pt idx="3197">
                  <c:v>94.392364999999998</c:v>
                </c:pt>
                <c:pt idx="3198">
                  <c:v>94.391898999999995</c:v>
                </c:pt>
                <c:pt idx="3199">
                  <c:v>94.391509999999997</c:v>
                </c:pt>
                <c:pt idx="3200">
                  <c:v>94.392975000000007</c:v>
                </c:pt>
                <c:pt idx="3201">
                  <c:v>94.394881999999996</c:v>
                </c:pt>
                <c:pt idx="3202">
                  <c:v>94.395957999999993</c:v>
                </c:pt>
                <c:pt idx="3203">
                  <c:v>94.397751</c:v>
                </c:pt>
                <c:pt idx="3204">
                  <c:v>94.397857999999999</c:v>
                </c:pt>
                <c:pt idx="3205">
                  <c:v>94.396338999999998</c:v>
                </c:pt>
                <c:pt idx="3206">
                  <c:v>94.392966999999999</c:v>
                </c:pt>
                <c:pt idx="3207">
                  <c:v>94.389488</c:v>
                </c:pt>
                <c:pt idx="3208">
                  <c:v>94.386116000000001</c:v>
                </c:pt>
                <c:pt idx="3209">
                  <c:v>94.378264999999999</c:v>
                </c:pt>
                <c:pt idx="3210">
                  <c:v>94.365409999999997</c:v>
                </c:pt>
                <c:pt idx="3211">
                  <c:v>94.351624000000001</c:v>
                </c:pt>
                <c:pt idx="3212">
                  <c:v>94.338661000000002</c:v>
                </c:pt>
                <c:pt idx="3213">
                  <c:v>94.320701999999997</c:v>
                </c:pt>
                <c:pt idx="3214">
                  <c:v>94.302482999999995</c:v>
                </c:pt>
                <c:pt idx="3215">
                  <c:v>94.283385999999993</c:v>
                </c:pt>
                <c:pt idx="3216">
                  <c:v>94.262137999999993</c:v>
                </c:pt>
                <c:pt idx="3217">
                  <c:v>94.239922000000007</c:v>
                </c:pt>
                <c:pt idx="3218">
                  <c:v>94.21611</c:v>
                </c:pt>
                <c:pt idx="3219">
                  <c:v>94.194327999999999</c:v>
                </c:pt>
                <c:pt idx="3220">
                  <c:v>94.175369000000003</c:v>
                </c:pt>
                <c:pt idx="3221">
                  <c:v>94.151543000000004</c:v>
                </c:pt>
                <c:pt idx="3222">
                  <c:v>94.108490000000003</c:v>
                </c:pt>
                <c:pt idx="3223">
                  <c:v>94.063393000000005</c:v>
                </c:pt>
                <c:pt idx="3224">
                  <c:v>94.016639999999995</c:v>
                </c:pt>
                <c:pt idx="3225">
                  <c:v>93.953888000000006</c:v>
                </c:pt>
                <c:pt idx="3226">
                  <c:v>93.891852999999998</c:v>
                </c:pt>
                <c:pt idx="3227">
                  <c:v>93.827072000000001</c:v>
                </c:pt>
                <c:pt idx="3228">
                  <c:v>93.762473999999997</c:v>
                </c:pt>
                <c:pt idx="3229">
                  <c:v>93.701842999999997</c:v>
                </c:pt>
                <c:pt idx="3230">
                  <c:v>93.643494000000004</c:v>
                </c:pt>
                <c:pt idx="3231">
                  <c:v>93.591057000000006</c:v>
                </c:pt>
                <c:pt idx="3232">
                  <c:v>93.558753999999993</c:v>
                </c:pt>
                <c:pt idx="3233">
                  <c:v>93.534026999999995</c:v>
                </c:pt>
                <c:pt idx="3234">
                  <c:v>93.510848999999993</c:v>
                </c:pt>
                <c:pt idx="3235">
                  <c:v>93.505188000000004</c:v>
                </c:pt>
                <c:pt idx="3236">
                  <c:v>93.509201000000004</c:v>
                </c:pt>
                <c:pt idx="3237">
                  <c:v>93.517792</c:v>
                </c:pt>
                <c:pt idx="3238">
                  <c:v>93.529494999999997</c:v>
                </c:pt>
                <c:pt idx="3239">
                  <c:v>93.540581000000003</c:v>
                </c:pt>
                <c:pt idx="3240">
                  <c:v>93.553223000000003</c:v>
                </c:pt>
                <c:pt idx="3241">
                  <c:v>93.566558999999998</c:v>
                </c:pt>
                <c:pt idx="3242">
                  <c:v>93.580016999999998</c:v>
                </c:pt>
                <c:pt idx="3243">
                  <c:v>93.593102000000002</c:v>
                </c:pt>
                <c:pt idx="3244">
                  <c:v>93.606323000000003</c:v>
                </c:pt>
                <c:pt idx="3245">
                  <c:v>93.616660999999993</c:v>
                </c:pt>
                <c:pt idx="3246">
                  <c:v>93.616416999999998</c:v>
                </c:pt>
                <c:pt idx="3247">
                  <c:v>93.599136000000001</c:v>
                </c:pt>
                <c:pt idx="3248">
                  <c:v>93.579650999999998</c:v>
                </c:pt>
                <c:pt idx="3249">
                  <c:v>93.549805000000006</c:v>
                </c:pt>
                <c:pt idx="3250">
                  <c:v>93.516364999999993</c:v>
                </c:pt>
                <c:pt idx="3251">
                  <c:v>93.479523</c:v>
                </c:pt>
                <c:pt idx="3252">
                  <c:v>93.442138999999997</c:v>
                </c:pt>
                <c:pt idx="3253">
                  <c:v>93.415938999999995</c:v>
                </c:pt>
                <c:pt idx="3254">
                  <c:v>93.391975000000002</c:v>
                </c:pt>
                <c:pt idx="3255">
                  <c:v>93.406586000000004</c:v>
                </c:pt>
                <c:pt idx="3256">
                  <c:v>93.425522000000001</c:v>
                </c:pt>
                <c:pt idx="3257">
                  <c:v>93.491859000000005</c:v>
                </c:pt>
                <c:pt idx="3258">
                  <c:v>93.562370000000001</c:v>
                </c:pt>
                <c:pt idx="3259">
                  <c:v>93.647864999999996</c:v>
                </c:pt>
                <c:pt idx="3260">
                  <c:v>93.733559</c:v>
                </c:pt>
                <c:pt idx="3261">
                  <c:v>93.821686</c:v>
                </c:pt>
                <c:pt idx="3262">
                  <c:v>93.908150000000006</c:v>
                </c:pt>
                <c:pt idx="3263">
                  <c:v>93.973456999999996</c:v>
                </c:pt>
                <c:pt idx="3264">
                  <c:v>94.033783</c:v>
                </c:pt>
                <c:pt idx="3265">
                  <c:v>94.057640000000006</c:v>
                </c:pt>
                <c:pt idx="3266">
                  <c:v>94.062308999999999</c:v>
                </c:pt>
                <c:pt idx="3267">
                  <c:v>94.027366999999998</c:v>
                </c:pt>
                <c:pt idx="3268">
                  <c:v>93.988342000000003</c:v>
                </c:pt>
                <c:pt idx="3269">
                  <c:v>93.940628000000004</c:v>
                </c:pt>
                <c:pt idx="3270">
                  <c:v>93.892899</c:v>
                </c:pt>
                <c:pt idx="3271">
                  <c:v>93.837601000000006</c:v>
                </c:pt>
                <c:pt idx="3272">
                  <c:v>93.78434</c:v>
                </c:pt>
                <c:pt idx="3273">
                  <c:v>93.736923000000004</c:v>
                </c:pt>
                <c:pt idx="3274">
                  <c:v>93.692077999999995</c:v>
                </c:pt>
                <c:pt idx="3275">
                  <c:v>93.647064</c:v>
                </c:pt>
                <c:pt idx="3276">
                  <c:v>93.618729000000002</c:v>
                </c:pt>
                <c:pt idx="3277">
                  <c:v>93.598686000000001</c:v>
                </c:pt>
                <c:pt idx="3278">
                  <c:v>93.576515000000001</c:v>
                </c:pt>
                <c:pt idx="3279">
                  <c:v>93.554603999999998</c:v>
                </c:pt>
                <c:pt idx="3280">
                  <c:v>93.531859999999995</c:v>
                </c:pt>
                <c:pt idx="3281">
                  <c:v>93.512084999999999</c:v>
                </c:pt>
                <c:pt idx="3282">
                  <c:v>93.488440999999995</c:v>
                </c:pt>
                <c:pt idx="3283">
                  <c:v>93.466933999999995</c:v>
                </c:pt>
                <c:pt idx="3284">
                  <c:v>93.442916999999994</c:v>
                </c:pt>
                <c:pt idx="3285">
                  <c:v>93.410751000000005</c:v>
                </c:pt>
                <c:pt idx="3286">
                  <c:v>93.375763000000006</c:v>
                </c:pt>
                <c:pt idx="3287">
                  <c:v>93.338027999999994</c:v>
                </c:pt>
                <c:pt idx="3288">
                  <c:v>93.300262000000004</c:v>
                </c:pt>
                <c:pt idx="3289">
                  <c:v>93.255661000000003</c:v>
                </c:pt>
                <c:pt idx="3290">
                  <c:v>93.202156000000002</c:v>
                </c:pt>
                <c:pt idx="3291">
                  <c:v>93.149826000000004</c:v>
                </c:pt>
                <c:pt idx="3292">
                  <c:v>93.101173000000003</c:v>
                </c:pt>
                <c:pt idx="3293">
                  <c:v>93.053466999999998</c:v>
                </c:pt>
                <c:pt idx="3294">
                  <c:v>93.007957000000005</c:v>
                </c:pt>
                <c:pt idx="3295">
                  <c:v>92.971581</c:v>
                </c:pt>
                <c:pt idx="3296">
                  <c:v>92.938652000000005</c:v>
                </c:pt>
                <c:pt idx="3297">
                  <c:v>92.908164999999997</c:v>
                </c:pt>
                <c:pt idx="3298">
                  <c:v>92.875647999999998</c:v>
                </c:pt>
                <c:pt idx="3299">
                  <c:v>92.850075000000004</c:v>
                </c:pt>
                <c:pt idx="3300">
                  <c:v>92.839614999999995</c:v>
                </c:pt>
                <c:pt idx="3301">
                  <c:v>92.841660000000005</c:v>
                </c:pt>
                <c:pt idx="3302">
                  <c:v>92.847115000000002</c:v>
                </c:pt>
                <c:pt idx="3303">
                  <c:v>92.860534999999999</c:v>
                </c:pt>
                <c:pt idx="3304">
                  <c:v>92.875480999999994</c:v>
                </c:pt>
                <c:pt idx="3305">
                  <c:v>92.891829999999999</c:v>
                </c:pt>
                <c:pt idx="3306">
                  <c:v>92.920319000000006</c:v>
                </c:pt>
                <c:pt idx="3307">
                  <c:v>92.959762999999995</c:v>
                </c:pt>
                <c:pt idx="3308">
                  <c:v>93.010536000000002</c:v>
                </c:pt>
                <c:pt idx="3309">
                  <c:v>93.070282000000006</c:v>
                </c:pt>
                <c:pt idx="3310">
                  <c:v>93.128951999999998</c:v>
                </c:pt>
                <c:pt idx="3311">
                  <c:v>93.187461999999996</c:v>
                </c:pt>
                <c:pt idx="3312">
                  <c:v>93.244431000000006</c:v>
                </c:pt>
                <c:pt idx="3313">
                  <c:v>93.299248000000006</c:v>
                </c:pt>
                <c:pt idx="3314">
                  <c:v>93.366264000000001</c:v>
                </c:pt>
                <c:pt idx="3315">
                  <c:v>93.432868999999997</c:v>
                </c:pt>
                <c:pt idx="3316">
                  <c:v>93.496948000000003</c:v>
                </c:pt>
                <c:pt idx="3317">
                  <c:v>93.559646999999998</c:v>
                </c:pt>
                <c:pt idx="3318">
                  <c:v>93.616332999999997</c:v>
                </c:pt>
                <c:pt idx="3319">
                  <c:v>93.672234000000003</c:v>
                </c:pt>
                <c:pt idx="3320">
                  <c:v>93.728378000000006</c:v>
                </c:pt>
                <c:pt idx="3321">
                  <c:v>93.786490999999998</c:v>
                </c:pt>
                <c:pt idx="3322">
                  <c:v>93.847755000000006</c:v>
                </c:pt>
                <c:pt idx="3323">
                  <c:v>93.911086999999995</c:v>
                </c:pt>
                <c:pt idx="3324">
                  <c:v>93.968834000000001</c:v>
                </c:pt>
                <c:pt idx="3325">
                  <c:v>94.028175000000005</c:v>
                </c:pt>
                <c:pt idx="3326">
                  <c:v>94.083945999999997</c:v>
                </c:pt>
                <c:pt idx="3327">
                  <c:v>94.131400999999997</c:v>
                </c:pt>
                <c:pt idx="3328">
                  <c:v>94.178841000000006</c:v>
                </c:pt>
                <c:pt idx="3329">
                  <c:v>94.221755999999999</c:v>
                </c:pt>
                <c:pt idx="3330">
                  <c:v>94.265793000000002</c:v>
                </c:pt>
                <c:pt idx="3331">
                  <c:v>94.300690000000003</c:v>
                </c:pt>
                <c:pt idx="3332">
                  <c:v>94.331367</c:v>
                </c:pt>
                <c:pt idx="3333">
                  <c:v>94.354468999999995</c:v>
                </c:pt>
                <c:pt idx="3334">
                  <c:v>94.367928000000006</c:v>
                </c:pt>
                <c:pt idx="3335">
                  <c:v>94.378631999999996</c:v>
                </c:pt>
                <c:pt idx="3336">
                  <c:v>94.382828000000003</c:v>
                </c:pt>
                <c:pt idx="3337">
                  <c:v>94.384658999999999</c:v>
                </c:pt>
                <c:pt idx="3338">
                  <c:v>94.382750999999999</c:v>
                </c:pt>
                <c:pt idx="3339">
                  <c:v>94.378960000000006</c:v>
                </c:pt>
                <c:pt idx="3340">
                  <c:v>94.355957000000004</c:v>
                </c:pt>
                <c:pt idx="3341">
                  <c:v>94.316963000000001</c:v>
                </c:pt>
                <c:pt idx="3342">
                  <c:v>94.275101000000006</c:v>
                </c:pt>
                <c:pt idx="3343">
                  <c:v>94.231139999999996</c:v>
                </c:pt>
                <c:pt idx="3344">
                  <c:v>94.187325000000001</c:v>
                </c:pt>
                <c:pt idx="3345">
                  <c:v>94.142364999999998</c:v>
                </c:pt>
                <c:pt idx="3346">
                  <c:v>94.095200000000006</c:v>
                </c:pt>
                <c:pt idx="3347">
                  <c:v>94.049544999999995</c:v>
                </c:pt>
                <c:pt idx="3348">
                  <c:v>94.000609999999995</c:v>
                </c:pt>
                <c:pt idx="3349">
                  <c:v>93.947304000000003</c:v>
                </c:pt>
                <c:pt idx="3350">
                  <c:v>93.906136000000004</c:v>
                </c:pt>
                <c:pt idx="3351">
                  <c:v>93.884094000000005</c:v>
                </c:pt>
                <c:pt idx="3352">
                  <c:v>93.866614999999996</c:v>
                </c:pt>
                <c:pt idx="3353">
                  <c:v>93.855141000000003</c:v>
                </c:pt>
                <c:pt idx="3354">
                  <c:v>93.853110999999998</c:v>
                </c:pt>
                <c:pt idx="3355">
                  <c:v>93.858490000000003</c:v>
                </c:pt>
                <c:pt idx="3356">
                  <c:v>93.887000999999998</c:v>
                </c:pt>
                <c:pt idx="3357">
                  <c:v>93.938950000000006</c:v>
                </c:pt>
                <c:pt idx="3358">
                  <c:v>93.997176999999994</c:v>
                </c:pt>
                <c:pt idx="3359">
                  <c:v>94.060654</c:v>
                </c:pt>
                <c:pt idx="3360">
                  <c:v>94.127128999999996</c:v>
                </c:pt>
                <c:pt idx="3361">
                  <c:v>94.189301</c:v>
                </c:pt>
                <c:pt idx="3362">
                  <c:v>94.249793999999994</c:v>
                </c:pt>
                <c:pt idx="3363">
                  <c:v>94.307213000000004</c:v>
                </c:pt>
                <c:pt idx="3364">
                  <c:v>94.353606999999997</c:v>
                </c:pt>
                <c:pt idx="3365">
                  <c:v>94.392692999999994</c:v>
                </c:pt>
                <c:pt idx="3366">
                  <c:v>94.411186000000001</c:v>
                </c:pt>
                <c:pt idx="3367">
                  <c:v>94.406693000000004</c:v>
                </c:pt>
                <c:pt idx="3368">
                  <c:v>94.402396999999993</c:v>
                </c:pt>
                <c:pt idx="3369">
                  <c:v>94.39743</c:v>
                </c:pt>
                <c:pt idx="3370">
                  <c:v>94.390311999999994</c:v>
                </c:pt>
                <c:pt idx="3371">
                  <c:v>94.382309000000006</c:v>
                </c:pt>
                <c:pt idx="3372">
                  <c:v>94.369720000000001</c:v>
                </c:pt>
                <c:pt idx="3373">
                  <c:v>94.360991999999996</c:v>
                </c:pt>
                <c:pt idx="3374">
                  <c:v>94.355934000000005</c:v>
                </c:pt>
                <c:pt idx="3375">
                  <c:v>94.352585000000005</c:v>
                </c:pt>
                <c:pt idx="3376">
                  <c:v>94.350577999999999</c:v>
                </c:pt>
                <c:pt idx="3377">
                  <c:v>94.349143999999995</c:v>
                </c:pt>
                <c:pt idx="3378">
                  <c:v>94.348502999999994</c:v>
                </c:pt>
                <c:pt idx="3379">
                  <c:v>94.349106000000006</c:v>
                </c:pt>
                <c:pt idx="3380">
                  <c:v>94.350632000000004</c:v>
                </c:pt>
                <c:pt idx="3381">
                  <c:v>94.353294000000005</c:v>
                </c:pt>
                <c:pt idx="3382">
                  <c:v>94.355270000000004</c:v>
                </c:pt>
                <c:pt idx="3383">
                  <c:v>94.352760000000004</c:v>
                </c:pt>
                <c:pt idx="3384">
                  <c:v>94.348388999999997</c:v>
                </c:pt>
                <c:pt idx="3385">
                  <c:v>94.343902999999997</c:v>
                </c:pt>
                <c:pt idx="3386">
                  <c:v>94.338500999999994</c:v>
                </c:pt>
                <c:pt idx="3387">
                  <c:v>94.331558000000001</c:v>
                </c:pt>
                <c:pt idx="3388">
                  <c:v>94.324286999999998</c:v>
                </c:pt>
                <c:pt idx="3389">
                  <c:v>94.316604999999996</c:v>
                </c:pt>
                <c:pt idx="3390">
                  <c:v>94.309258</c:v>
                </c:pt>
                <c:pt idx="3391">
                  <c:v>94.301017999999999</c:v>
                </c:pt>
                <c:pt idx="3392">
                  <c:v>94.297409000000002</c:v>
                </c:pt>
                <c:pt idx="3393">
                  <c:v>94.293960999999996</c:v>
                </c:pt>
                <c:pt idx="3394">
                  <c:v>94.285431000000003</c:v>
                </c:pt>
                <c:pt idx="3395">
                  <c:v>94.267882999999998</c:v>
                </c:pt>
                <c:pt idx="3396">
                  <c:v>94.247924999999995</c:v>
                </c:pt>
                <c:pt idx="3397">
                  <c:v>94.227126999999996</c:v>
                </c:pt>
                <c:pt idx="3398">
                  <c:v>94.197624000000005</c:v>
                </c:pt>
                <c:pt idx="3399">
                  <c:v>94.166656000000003</c:v>
                </c:pt>
                <c:pt idx="3400">
                  <c:v>94.135056000000006</c:v>
                </c:pt>
                <c:pt idx="3401">
                  <c:v>94.100982999999999</c:v>
                </c:pt>
                <c:pt idx="3402">
                  <c:v>94.066872000000004</c:v>
                </c:pt>
                <c:pt idx="3403">
                  <c:v>94.027809000000005</c:v>
                </c:pt>
                <c:pt idx="3404">
                  <c:v>93.988853000000006</c:v>
                </c:pt>
                <c:pt idx="3405">
                  <c:v>93.956588999999994</c:v>
                </c:pt>
                <c:pt idx="3406">
                  <c:v>93.928696000000002</c:v>
                </c:pt>
                <c:pt idx="3407">
                  <c:v>93.902801999999994</c:v>
                </c:pt>
                <c:pt idx="3408">
                  <c:v>93.885329999999996</c:v>
                </c:pt>
                <c:pt idx="3409">
                  <c:v>93.870613000000006</c:v>
                </c:pt>
                <c:pt idx="3410">
                  <c:v>93.856621000000004</c:v>
                </c:pt>
                <c:pt idx="3411">
                  <c:v>93.845878999999996</c:v>
                </c:pt>
                <c:pt idx="3412">
                  <c:v>93.838813999999999</c:v>
                </c:pt>
                <c:pt idx="3413">
                  <c:v>93.840805000000003</c:v>
                </c:pt>
                <c:pt idx="3414">
                  <c:v>93.849616999999995</c:v>
                </c:pt>
                <c:pt idx="3415">
                  <c:v>93.861107000000004</c:v>
                </c:pt>
                <c:pt idx="3416">
                  <c:v>93.870834000000002</c:v>
                </c:pt>
                <c:pt idx="3417">
                  <c:v>93.880195999999998</c:v>
                </c:pt>
                <c:pt idx="3418">
                  <c:v>93.888992000000002</c:v>
                </c:pt>
                <c:pt idx="3419">
                  <c:v>93.898216000000005</c:v>
                </c:pt>
                <c:pt idx="3420">
                  <c:v>93.907737999999995</c:v>
                </c:pt>
                <c:pt idx="3421">
                  <c:v>93.917809000000005</c:v>
                </c:pt>
                <c:pt idx="3422">
                  <c:v>93.924415999999994</c:v>
                </c:pt>
                <c:pt idx="3423">
                  <c:v>93.928978000000001</c:v>
                </c:pt>
                <c:pt idx="3424">
                  <c:v>93.934112999999996</c:v>
                </c:pt>
                <c:pt idx="3425">
                  <c:v>93.940880000000007</c:v>
                </c:pt>
                <c:pt idx="3426">
                  <c:v>93.949104000000005</c:v>
                </c:pt>
                <c:pt idx="3427">
                  <c:v>93.957831999999996</c:v>
                </c:pt>
                <c:pt idx="3428">
                  <c:v>93.973686000000001</c:v>
                </c:pt>
                <c:pt idx="3429">
                  <c:v>93.994011</c:v>
                </c:pt>
                <c:pt idx="3430">
                  <c:v>94.018066000000005</c:v>
                </c:pt>
                <c:pt idx="3431">
                  <c:v>94.046584999999993</c:v>
                </c:pt>
                <c:pt idx="3432">
                  <c:v>94.075965999999994</c:v>
                </c:pt>
                <c:pt idx="3433">
                  <c:v>94.104225</c:v>
                </c:pt>
                <c:pt idx="3434">
                  <c:v>94.131232999999995</c:v>
                </c:pt>
                <c:pt idx="3435">
                  <c:v>94.155342000000005</c:v>
                </c:pt>
                <c:pt idx="3436">
                  <c:v>94.169967999999997</c:v>
                </c:pt>
                <c:pt idx="3437">
                  <c:v>94.179123000000004</c:v>
                </c:pt>
                <c:pt idx="3438">
                  <c:v>94.170485999999997</c:v>
                </c:pt>
                <c:pt idx="3439">
                  <c:v>94.153580000000005</c:v>
                </c:pt>
                <c:pt idx="3440">
                  <c:v>94.131362999999993</c:v>
                </c:pt>
                <c:pt idx="3441">
                  <c:v>94.101830000000007</c:v>
                </c:pt>
                <c:pt idx="3442">
                  <c:v>94.070160000000001</c:v>
                </c:pt>
                <c:pt idx="3443">
                  <c:v>94.034171999999998</c:v>
                </c:pt>
                <c:pt idx="3444">
                  <c:v>94.000938000000005</c:v>
                </c:pt>
                <c:pt idx="3445">
                  <c:v>93.969986000000006</c:v>
                </c:pt>
                <c:pt idx="3446">
                  <c:v>93.94838</c:v>
                </c:pt>
                <c:pt idx="3447">
                  <c:v>93.938811999999999</c:v>
                </c:pt>
                <c:pt idx="3448">
                  <c:v>93.952438000000001</c:v>
                </c:pt>
                <c:pt idx="3449">
                  <c:v>93.981093999999999</c:v>
                </c:pt>
                <c:pt idx="3450">
                  <c:v>94.014778000000007</c:v>
                </c:pt>
                <c:pt idx="3451">
                  <c:v>94.057777000000002</c:v>
                </c:pt>
                <c:pt idx="3452">
                  <c:v>94.104431000000005</c:v>
                </c:pt>
                <c:pt idx="3453">
                  <c:v>94.166236999999995</c:v>
                </c:pt>
                <c:pt idx="3454">
                  <c:v>94.227012999999999</c:v>
                </c:pt>
                <c:pt idx="3455">
                  <c:v>94.286743000000001</c:v>
                </c:pt>
                <c:pt idx="3456">
                  <c:v>94.347496000000007</c:v>
                </c:pt>
                <c:pt idx="3457">
                  <c:v>94.400124000000005</c:v>
                </c:pt>
                <c:pt idx="3458">
                  <c:v>94.428512999999995</c:v>
                </c:pt>
                <c:pt idx="3459">
                  <c:v>94.432715999999999</c:v>
                </c:pt>
                <c:pt idx="3460">
                  <c:v>94.422973999999996</c:v>
                </c:pt>
                <c:pt idx="3461">
                  <c:v>94.402786000000006</c:v>
                </c:pt>
                <c:pt idx="3462">
                  <c:v>94.377753999999996</c:v>
                </c:pt>
                <c:pt idx="3463">
                  <c:v>94.340889000000004</c:v>
                </c:pt>
                <c:pt idx="3464">
                  <c:v>94.302704000000006</c:v>
                </c:pt>
                <c:pt idx="3465">
                  <c:v>94.262718000000007</c:v>
                </c:pt>
                <c:pt idx="3466">
                  <c:v>94.216919000000004</c:v>
                </c:pt>
                <c:pt idx="3467">
                  <c:v>94.171349000000006</c:v>
                </c:pt>
                <c:pt idx="3468">
                  <c:v>94.139030000000005</c:v>
                </c:pt>
                <c:pt idx="3469">
                  <c:v>94.118126000000004</c:v>
                </c:pt>
                <c:pt idx="3470">
                  <c:v>94.102455000000006</c:v>
                </c:pt>
                <c:pt idx="3471">
                  <c:v>94.086799999999997</c:v>
                </c:pt>
                <c:pt idx="3472">
                  <c:v>94.072165999999996</c:v>
                </c:pt>
                <c:pt idx="3473">
                  <c:v>94.047234000000003</c:v>
                </c:pt>
                <c:pt idx="3474">
                  <c:v>94.005920000000003</c:v>
                </c:pt>
                <c:pt idx="3475">
                  <c:v>93.955726999999996</c:v>
                </c:pt>
                <c:pt idx="3476">
                  <c:v>93.889037999999999</c:v>
                </c:pt>
                <c:pt idx="3477">
                  <c:v>93.821976000000006</c:v>
                </c:pt>
                <c:pt idx="3478">
                  <c:v>93.749747999999997</c:v>
                </c:pt>
                <c:pt idx="3479">
                  <c:v>93.675933999999998</c:v>
                </c:pt>
                <c:pt idx="3480">
                  <c:v>93.604836000000006</c:v>
                </c:pt>
                <c:pt idx="3481">
                  <c:v>93.535088000000002</c:v>
                </c:pt>
                <c:pt idx="3482">
                  <c:v>93.456467000000004</c:v>
                </c:pt>
                <c:pt idx="3483">
                  <c:v>93.381896999999995</c:v>
                </c:pt>
                <c:pt idx="3484">
                  <c:v>93.323051000000007</c:v>
                </c:pt>
                <c:pt idx="3485">
                  <c:v>93.269576999999998</c:v>
                </c:pt>
                <c:pt idx="3486">
                  <c:v>93.235725000000002</c:v>
                </c:pt>
                <c:pt idx="3487">
                  <c:v>93.201881</c:v>
                </c:pt>
                <c:pt idx="3488">
                  <c:v>93.167023</c:v>
                </c:pt>
                <c:pt idx="3489">
                  <c:v>93.119384999999994</c:v>
                </c:pt>
                <c:pt idx="3490">
                  <c:v>93.061333000000005</c:v>
                </c:pt>
                <c:pt idx="3491">
                  <c:v>92.989936999999998</c:v>
                </c:pt>
                <c:pt idx="3492">
                  <c:v>92.928275999999997</c:v>
                </c:pt>
                <c:pt idx="3493">
                  <c:v>92.857512999999997</c:v>
                </c:pt>
                <c:pt idx="3494">
                  <c:v>92.786811999999998</c:v>
                </c:pt>
                <c:pt idx="3495">
                  <c:v>92.718979000000004</c:v>
                </c:pt>
                <c:pt idx="3496">
                  <c:v>92.638947000000002</c:v>
                </c:pt>
                <c:pt idx="3497">
                  <c:v>92.558555999999996</c:v>
                </c:pt>
                <c:pt idx="3498">
                  <c:v>92.478615000000005</c:v>
                </c:pt>
                <c:pt idx="3499">
                  <c:v>92.407973999999996</c:v>
                </c:pt>
                <c:pt idx="3500">
                  <c:v>92.348365999999999</c:v>
                </c:pt>
                <c:pt idx="3501">
                  <c:v>92.315619999999996</c:v>
                </c:pt>
                <c:pt idx="3502">
                  <c:v>92.286804000000004</c:v>
                </c:pt>
                <c:pt idx="3503">
                  <c:v>92.280449000000004</c:v>
                </c:pt>
                <c:pt idx="3504">
                  <c:v>92.293907000000004</c:v>
                </c:pt>
                <c:pt idx="3505">
                  <c:v>92.313263000000006</c:v>
                </c:pt>
                <c:pt idx="3506">
                  <c:v>92.359382999999994</c:v>
                </c:pt>
                <c:pt idx="3507">
                  <c:v>92.414246000000006</c:v>
                </c:pt>
                <c:pt idx="3508">
                  <c:v>92.475975000000005</c:v>
                </c:pt>
                <c:pt idx="3509">
                  <c:v>92.551002999999994</c:v>
                </c:pt>
                <c:pt idx="3510">
                  <c:v>92.631004000000004</c:v>
                </c:pt>
                <c:pt idx="3511">
                  <c:v>92.718231000000003</c:v>
                </c:pt>
                <c:pt idx="3512">
                  <c:v>92.811790000000002</c:v>
                </c:pt>
                <c:pt idx="3513">
                  <c:v>92.899795999999995</c:v>
                </c:pt>
                <c:pt idx="3514">
                  <c:v>92.982285000000005</c:v>
                </c:pt>
                <c:pt idx="3515">
                  <c:v>93.066986</c:v>
                </c:pt>
                <c:pt idx="3516">
                  <c:v>93.141036999999997</c:v>
                </c:pt>
                <c:pt idx="3517">
                  <c:v>93.209502999999998</c:v>
                </c:pt>
                <c:pt idx="3518">
                  <c:v>93.280036999999993</c:v>
                </c:pt>
                <c:pt idx="3519">
                  <c:v>93.353790000000004</c:v>
                </c:pt>
                <c:pt idx="3520">
                  <c:v>93.425331</c:v>
                </c:pt>
                <c:pt idx="3521">
                  <c:v>93.478745000000004</c:v>
                </c:pt>
                <c:pt idx="3522">
                  <c:v>93.529724000000002</c:v>
                </c:pt>
                <c:pt idx="3523">
                  <c:v>93.585189999999997</c:v>
                </c:pt>
                <c:pt idx="3524">
                  <c:v>93.627280999999996</c:v>
                </c:pt>
                <c:pt idx="3525">
                  <c:v>93.666542000000007</c:v>
                </c:pt>
                <c:pt idx="3526">
                  <c:v>93.704773000000003</c:v>
                </c:pt>
                <c:pt idx="3527">
                  <c:v>93.745575000000002</c:v>
                </c:pt>
                <c:pt idx="3528">
                  <c:v>93.782616000000004</c:v>
                </c:pt>
                <c:pt idx="3529">
                  <c:v>93.808563000000007</c:v>
                </c:pt>
                <c:pt idx="3530">
                  <c:v>93.835373000000004</c:v>
                </c:pt>
                <c:pt idx="3531">
                  <c:v>93.864922000000007</c:v>
                </c:pt>
                <c:pt idx="3532">
                  <c:v>93.885536000000002</c:v>
                </c:pt>
                <c:pt idx="3533">
                  <c:v>93.899956000000003</c:v>
                </c:pt>
                <c:pt idx="3534">
                  <c:v>93.914482000000007</c:v>
                </c:pt>
                <c:pt idx="3535">
                  <c:v>93.925765999999996</c:v>
                </c:pt>
                <c:pt idx="3536">
                  <c:v>93.945610000000002</c:v>
                </c:pt>
                <c:pt idx="3537">
                  <c:v>93.961699999999993</c:v>
                </c:pt>
                <c:pt idx="3538">
                  <c:v>93.981978999999995</c:v>
                </c:pt>
                <c:pt idx="3539">
                  <c:v>94.003219999999999</c:v>
                </c:pt>
                <c:pt idx="3540">
                  <c:v>94.029365999999996</c:v>
                </c:pt>
                <c:pt idx="3541">
                  <c:v>94.052574000000007</c:v>
                </c:pt>
                <c:pt idx="3542">
                  <c:v>94.085967999999994</c:v>
                </c:pt>
                <c:pt idx="3543">
                  <c:v>94.122260999999995</c:v>
                </c:pt>
                <c:pt idx="3544">
                  <c:v>94.161750999999995</c:v>
                </c:pt>
                <c:pt idx="3545">
                  <c:v>94.201378000000005</c:v>
                </c:pt>
                <c:pt idx="3546">
                  <c:v>94.233452</c:v>
                </c:pt>
                <c:pt idx="3547">
                  <c:v>94.265548999999993</c:v>
                </c:pt>
                <c:pt idx="3548">
                  <c:v>94.309157999999996</c:v>
                </c:pt>
                <c:pt idx="3549">
                  <c:v>94.358299000000002</c:v>
                </c:pt>
                <c:pt idx="3550">
                  <c:v>94.400695999999996</c:v>
                </c:pt>
                <c:pt idx="3551">
                  <c:v>94.442466999999994</c:v>
                </c:pt>
                <c:pt idx="3552">
                  <c:v>94.475876</c:v>
                </c:pt>
                <c:pt idx="3553">
                  <c:v>94.505759999999995</c:v>
                </c:pt>
                <c:pt idx="3554">
                  <c:v>94.531158000000005</c:v>
                </c:pt>
                <c:pt idx="3555">
                  <c:v>94.555961999999994</c:v>
                </c:pt>
                <c:pt idx="3556">
                  <c:v>94.561874000000003</c:v>
                </c:pt>
                <c:pt idx="3557">
                  <c:v>94.565337999999997</c:v>
                </c:pt>
                <c:pt idx="3558">
                  <c:v>94.551818999999995</c:v>
                </c:pt>
                <c:pt idx="3559">
                  <c:v>94.525802999999996</c:v>
                </c:pt>
                <c:pt idx="3560">
                  <c:v>94.491080999999994</c:v>
                </c:pt>
                <c:pt idx="3561">
                  <c:v>94.447006000000002</c:v>
                </c:pt>
                <c:pt idx="3562">
                  <c:v>94.401771999999994</c:v>
                </c:pt>
                <c:pt idx="3563">
                  <c:v>94.354186999999996</c:v>
                </c:pt>
                <c:pt idx="3564">
                  <c:v>94.307181999999997</c:v>
                </c:pt>
                <c:pt idx="3565">
                  <c:v>94.248131000000001</c:v>
                </c:pt>
                <c:pt idx="3566">
                  <c:v>94.203704999999999</c:v>
                </c:pt>
                <c:pt idx="3567">
                  <c:v>94.159148999999999</c:v>
                </c:pt>
                <c:pt idx="3568">
                  <c:v>94.110557999999997</c:v>
                </c:pt>
                <c:pt idx="3569">
                  <c:v>94.066497999999996</c:v>
                </c:pt>
                <c:pt idx="3570">
                  <c:v>94.030968000000001</c:v>
                </c:pt>
                <c:pt idx="3571">
                  <c:v>94.004409999999993</c:v>
                </c:pt>
                <c:pt idx="3572">
                  <c:v>93.978966</c:v>
                </c:pt>
                <c:pt idx="3573">
                  <c:v>93.957663999999994</c:v>
                </c:pt>
                <c:pt idx="3574">
                  <c:v>93.943732999999995</c:v>
                </c:pt>
                <c:pt idx="3575">
                  <c:v>93.942397999999997</c:v>
                </c:pt>
                <c:pt idx="3576">
                  <c:v>93.941581999999997</c:v>
                </c:pt>
                <c:pt idx="3577">
                  <c:v>93.942757</c:v>
                </c:pt>
                <c:pt idx="3578">
                  <c:v>93.947792000000007</c:v>
                </c:pt>
                <c:pt idx="3579">
                  <c:v>93.950614999999999</c:v>
                </c:pt>
                <c:pt idx="3580">
                  <c:v>93.952950000000001</c:v>
                </c:pt>
                <c:pt idx="3581">
                  <c:v>93.957001000000005</c:v>
                </c:pt>
                <c:pt idx="3582">
                  <c:v>93.962883000000005</c:v>
                </c:pt>
                <c:pt idx="3583">
                  <c:v>93.974930000000001</c:v>
                </c:pt>
                <c:pt idx="3584">
                  <c:v>93.986739999999998</c:v>
                </c:pt>
                <c:pt idx="3585">
                  <c:v>94.001059999999995</c:v>
                </c:pt>
                <c:pt idx="3586">
                  <c:v>94.016227999999998</c:v>
                </c:pt>
                <c:pt idx="3587">
                  <c:v>94.034142000000003</c:v>
                </c:pt>
                <c:pt idx="3588">
                  <c:v>94.053275999999997</c:v>
                </c:pt>
                <c:pt idx="3589">
                  <c:v>94.073150999999996</c:v>
                </c:pt>
                <c:pt idx="3590">
                  <c:v>94.084114</c:v>
                </c:pt>
                <c:pt idx="3591">
                  <c:v>94.093429999999998</c:v>
                </c:pt>
                <c:pt idx="3592">
                  <c:v>94.101356999999993</c:v>
                </c:pt>
                <c:pt idx="3593">
                  <c:v>94.105896000000001</c:v>
                </c:pt>
                <c:pt idx="3594">
                  <c:v>94.103652999999994</c:v>
                </c:pt>
                <c:pt idx="3595">
                  <c:v>94.098006999999996</c:v>
                </c:pt>
                <c:pt idx="3596">
                  <c:v>94.091469000000004</c:v>
                </c:pt>
                <c:pt idx="3597">
                  <c:v>94.083145000000002</c:v>
                </c:pt>
                <c:pt idx="3598">
                  <c:v>94.074584999999999</c:v>
                </c:pt>
                <c:pt idx="3599">
                  <c:v>94.065796000000006</c:v>
                </c:pt>
                <c:pt idx="3600">
                  <c:v>94.064323000000002</c:v>
                </c:pt>
                <c:pt idx="3601">
                  <c:v>94.057434000000001</c:v>
                </c:pt>
                <c:pt idx="3602">
                  <c:v>94.049187000000003</c:v>
                </c:pt>
                <c:pt idx="3603">
                  <c:v>94.035210000000006</c:v>
                </c:pt>
                <c:pt idx="3604">
                  <c:v>94.016129000000006</c:v>
                </c:pt>
                <c:pt idx="3605">
                  <c:v>93.996536000000006</c:v>
                </c:pt>
                <c:pt idx="3606">
                  <c:v>93.970543000000006</c:v>
                </c:pt>
                <c:pt idx="3607">
                  <c:v>93.912300000000002</c:v>
                </c:pt>
                <c:pt idx="3608">
                  <c:v>93.853142000000005</c:v>
                </c:pt>
                <c:pt idx="3609">
                  <c:v>93.793807999999999</c:v>
                </c:pt>
                <c:pt idx="3610">
                  <c:v>93.729857999999993</c:v>
                </c:pt>
                <c:pt idx="3611">
                  <c:v>93.668709000000007</c:v>
                </c:pt>
                <c:pt idx="3612">
                  <c:v>93.605148</c:v>
                </c:pt>
                <c:pt idx="3613">
                  <c:v>93.542197999999999</c:v>
                </c:pt>
                <c:pt idx="3614">
                  <c:v>93.466140999999993</c:v>
                </c:pt>
                <c:pt idx="3615">
                  <c:v>93.386009000000001</c:v>
                </c:pt>
                <c:pt idx="3616">
                  <c:v>93.311774999999997</c:v>
                </c:pt>
                <c:pt idx="3617">
                  <c:v>93.268814000000006</c:v>
                </c:pt>
                <c:pt idx="3618">
                  <c:v>93.227753000000007</c:v>
                </c:pt>
                <c:pt idx="3619">
                  <c:v>93.187195000000003</c:v>
                </c:pt>
                <c:pt idx="3620">
                  <c:v>93.151054000000002</c:v>
                </c:pt>
                <c:pt idx="3621">
                  <c:v>93.121612999999996</c:v>
                </c:pt>
                <c:pt idx="3622">
                  <c:v>93.094748999999993</c:v>
                </c:pt>
                <c:pt idx="3623">
                  <c:v>93.069519</c:v>
                </c:pt>
                <c:pt idx="3624">
                  <c:v>93.060248999999999</c:v>
                </c:pt>
                <c:pt idx="3625">
                  <c:v>93.054680000000005</c:v>
                </c:pt>
                <c:pt idx="3626">
                  <c:v>93.047698999999994</c:v>
                </c:pt>
                <c:pt idx="3627">
                  <c:v>93.026604000000006</c:v>
                </c:pt>
                <c:pt idx="3628">
                  <c:v>92.989990000000006</c:v>
                </c:pt>
                <c:pt idx="3629">
                  <c:v>92.951156999999995</c:v>
                </c:pt>
                <c:pt idx="3630">
                  <c:v>92.903564000000003</c:v>
                </c:pt>
                <c:pt idx="3631">
                  <c:v>92.850425999999999</c:v>
                </c:pt>
                <c:pt idx="3632">
                  <c:v>92.776588000000004</c:v>
                </c:pt>
                <c:pt idx="3633">
                  <c:v>92.702468999999994</c:v>
                </c:pt>
                <c:pt idx="3634">
                  <c:v>92.625961000000004</c:v>
                </c:pt>
                <c:pt idx="3635">
                  <c:v>92.550208999999995</c:v>
                </c:pt>
                <c:pt idx="3636">
                  <c:v>92.472305000000006</c:v>
                </c:pt>
                <c:pt idx="3637">
                  <c:v>92.406684999999996</c:v>
                </c:pt>
                <c:pt idx="3638">
                  <c:v>92.354759000000001</c:v>
                </c:pt>
                <c:pt idx="3639">
                  <c:v>92.304389999999998</c:v>
                </c:pt>
                <c:pt idx="3640">
                  <c:v>92.257271000000003</c:v>
                </c:pt>
                <c:pt idx="3641">
                  <c:v>92.211562999999998</c:v>
                </c:pt>
                <c:pt idx="3642">
                  <c:v>92.174660000000003</c:v>
                </c:pt>
                <c:pt idx="3643">
                  <c:v>92.137955000000005</c:v>
                </c:pt>
                <c:pt idx="3644">
                  <c:v>92.104209999999995</c:v>
                </c:pt>
                <c:pt idx="3645">
                  <c:v>92.070328000000003</c:v>
                </c:pt>
                <c:pt idx="3646">
                  <c:v>92.040581000000003</c:v>
                </c:pt>
                <c:pt idx="3647">
                  <c:v>92.005127000000002</c:v>
                </c:pt>
                <c:pt idx="3648">
                  <c:v>91.967194000000006</c:v>
                </c:pt>
                <c:pt idx="3649">
                  <c:v>91.915763999999996</c:v>
                </c:pt>
                <c:pt idx="3650">
                  <c:v>91.861632999999998</c:v>
                </c:pt>
                <c:pt idx="3651">
                  <c:v>91.798705999999996</c:v>
                </c:pt>
                <c:pt idx="3652">
                  <c:v>91.741996999999998</c:v>
                </c:pt>
                <c:pt idx="3653">
                  <c:v>91.683982999999998</c:v>
                </c:pt>
                <c:pt idx="3654">
                  <c:v>91.624931000000004</c:v>
                </c:pt>
                <c:pt idx="3655">
                  <c:v>91.550055999999998</c:v>
                </c:pt>
                <c:pt idx="3656">
                  <c:v>91.472656000000001</c:v>
                </c:pt>
                <c:pt idx="3657">
                  <c:v>91.395347999999998</c:v>
                </c:pt>
                <c:pt idx="3658">
                  <c:v>91.314384000000004</c:v>
                </c:pt>
                <c:pt idx="3659">
                  <c:v>91.247748999999999</c:v>
                </c:pt>
                <c:pt idx="3660">
                  <c:v>91.190224000000001</c:v>
                </c:pt>
                <c:pt idx="3661">
                  <c:v>91.125136999999995</c:v>
                </c:pt>
                <c:pt idx="3662">
                  <c:v>91.066101000000003</c:v>
                </c:pt>
                <c:pt idx="3663">
                  <c:v>91.009017999999998</c:v>
                </c:pt>
                <c:pt idx="3664">
                  <c:v>90.954453000000001</c:v>
                </c:pt>
                <c:pt idx="3665">
                  <c:v>90.915633999999997</c:v>
                </c:pt>
                <c:pt idx="3666">
                  <c:v>90.878226999999995</c:v>
                </c:pt>
                <c:pt idx="3667">
                  <c:v>90.853088</c:v>
                </c:pt>
                <c:pt idx="3668">
                  <c:v>90.838165000000004</c:v>
                </c:pt>
                <c:pt idx="3669">
                  <c:v>90.828461000000004</c:v>
                </c:pt>
                <c:pt idx="3670">
                  <c:v>90.820296999999997</c:v>
                </c:pt>
                <c:pt idx="3671">
                  <c:v>90.828238999999996</c:v>
                </c:pt>
                <c:pt idx="3672">
                  <c:v>90.834511000000006</c:v>
                </c:pt>
                <c:pt idx="3673">
                  <c:v>90.834746999999993</c:v>
                </c:pt>
                <c:pt idx="3674">
                  <c:v>90.820801000000003</c:v>
                </c:pt>
                <c:pt idx="3675">
                  <c:v>90.799903999999998</c:v>
                </c:pt>
                <c:pt idx="3676">
                  <c:v>90.779953000000006</c:v>
                </c:pt>
                <c:pt idx="3677">
                  <c:v>90.754645999999994</c:v>
                </c:pt>
                <c:pt idx="3678">
                  <c:v>90.723740000000006</c:v>
                </c:pt>
                <c:pt idx="3679">
                  <c:v>90.689933999999994</c:v>
                </c:pt>
                <c:pt idx="3680">
                  <c:v>90.655074999999997</c:v>
                </c:pt>
                <c:pt idx="3681">
                  <c:v>90.615371999999994</c:v>
                </c:pt>
                <c:pt idx="3682">
                  <c:v>90.576981000000004</c:v>
                </c:pt>
                <c:pt idx="3683">
                  <c:v>90.543633</c:v>
                </c:pt>
                <c:pt idx="3684">
                  <c:v>90.523810999999995</c:v>
                </c:pt>
                <c:pt idx="3685">
                  <c:v>90.511566000000002</c:v>
                </c:pt>
                <c:pt idx="3686">
                  <c:v>90.498870999999994</c:v>
                </c:pt>
                <c:pt idx="3687">
                  <c:v>90.482253999999998</c:v>
                </c:pt>
                <c:pt idx="3688">
                  <c:v>90.466171000000003</c:v>
                </c:pt>
                <c:pt idx="3689">
                  <c:v>90.477401999999998</c:v>
                </c:pt>
                <c:pt idx="3690">
                  <c:v>90.507148999999998</c:v>
                </c:pt>
                <c:pt idx="3691">
                  <c:v>90.562904000000003</c:v>
                </c:pt>
                <c:pt idx="3692">
                  <c:v>90.622275999999999</c:v>
                </c:pt>
                <c:pt idx="3693">
                  <c:v>90.683402999999998</c:v>
                </c:pt>
                <c:pt idx="3694">
                  <c:v>90.744895999999997</c:v>
                </c:pt>
                <c:pt idx="3695">
                  <c:v>90.808929000000006</c:v>
                </c:pt>
                <c:pt idx="3696">
                  <c:v>90.874465999999998</c:v>
                </c:pt>
                <c:pt idx="3697">
                  <c:v>90.951346999999998</c:v>
                </c:pt>
                <c:pt idx="3698">
                  <c:v>91.051429999999996</c:v>
                </c:pt>
                <c:pt idx="3699">
                  <c:v>91.139983999999998</c:v>
                </c:pt>
                <c:pt idx="3700">
                  <c:v>91.211783999999994</c:v>
                </c:pt>
                <c:pt idx="3701">
                  <c:v>91.263892999999996</c:v>
                </c:pt>
                <c:pt idx="3702">
                  <c:v>91.315285000000003</c:v>
                </c:pt>
                <c:pt idx="3703">
                  <c:v>91.368599000000003</c:v>
                </c:pt>
                <c:pt idx="3704">
                  <c:v>91.431838999999997</c:v>
                </c:pt>
                <c:pt idx="3705">
                  <c:v>91.517539999999997</c:v>
                </c:pt>
                <c:pt idx="3706">
                  <c:v>91.603408999999999</c:v>
                </c:pt>
                <c:pt idx="3707">
                  <c:v>91.686843999999994</c:v>
                </c:pt>
                <c:pt idx="3708">
                  <c:v>91.749374000000003</c:v>
                </c:pt>
                <c:pt idx="3709">
                  <c:v>91.797111999999998</c:v>
                </c:pt>
                <c:pt idx="3710">
                  <c:v>91.844063000000006</c:v>
                </c:pt>
                <c:pt idx="3711">
                  <c:v>91.893378999999996</c:v>
                </c:pt>
                <c:pt idx="3712">
                  <c:v>91.942786999999996</c:v>
                </c:pt>
                <c:pt idx="3713">
                  <c:v>91.989868000000001</c:v>
                </c:pt>
                <c:pt idx="3714">
                  <c:v>92.031433000000007</c:v>
                </c:pt>
                <c:pt idx="3715">
                  <c:v>92.048614999999998</c:v>
                </c:pt>
                <c:pt idx="3716">
                  <c:v>92.065887000000004</c:v>
                </c:pt>
                <c:pt idx="3717">
                  <c:v>92.079070999999999</c:v>
                </c:pt>
                <c:pt idx="3718">
                  <c:v>92.091826999999995</c:v>
                </c:pt>
                <c:pt idx="3719">
                  <c:v>92.112160000000003</c:v>
                </c:pt>
                <c:pt idx="3720">
                  <c:v>92.135161999999994</c:v>
                </c:pt>
                <c:pt idx="3721">
                  <c:v>92.169517999999997</c:v>
                </c:pt>
                <c:pt idx="3722">
                  <c:v>92.204987000000003</c:v>
                </c:pt>
                <c:pt idx="3723">
                  <c:v>92.240875000000003</c:v>
                </c:pt>
                <c:pt idx="3724">
                  <c:v>92.273726999999994</c:v>
                </c:pt>
                <c:pt idx="3725">
                  <c:v>92.305633999999998</c:v>
                </c:pt>
                <c:pt idx="3726">
                  <c:v>92.335991000000007</c:v>
                </c:pt>
                <c:pt idx="3727">
                  <c:v>92.367125999999999</c:v>
                </c:pt>
                <c:pt idx="3728">
                  <c:v>92.398444999999995</c:v>
                </c:pt>
                <c:pt idx="3729">
                  <c:v>92.421538999999996</c:v>
                </c:pt>
                <c:pt idx="3730">
                  <c:v>92.439896000000005</c:v>
                </c:pt>
                <c:pt idx="3731">
                  <c:v>92.439132999999998</c:v>
                </c:pt>
                <c:pt idx="3732">
                  <c:v>92.434471000000002</c:v>
                </c:pt>
                <c:pt idx="3733">
                  <c:v>92.429175999999998</c:v>
                </c:pt>
                <c:pt idx="3734">
                  <c:v>92.429787000000005</c:v>
                </c:pt>
                <c:pt idx="3735">
                  <c:v>92.448875000000001</c:v>
                </c:pt>
                <c:pt idx="3736">
                  <c:v>92.475966999999997</c:v>
                </c:pt>
                <c:pt idx="3737">
                  <c:v>92.515418999999994</c:v>
                </c:pt>
                <c:pt idx="3738">
                  <c:v>92.556708999999998</c:v>
                </c:pt>
                <c:pt idx="3739">
                  <c:v>92.600493999999998</c:v>
                </c:pt>
                <c:pt idx="3740">
                  <c:v>92.657973999999996</c:v>
                </c:pt>
                <c:pt idx="3741">
                  <c:v>92.722565000000003</c:v>
                </c:pt>
                <c:pt idx="3742">
                  <c:v>92.796431999999996</c:v>
                </c:pt>
                <c:pt idx="3743">
                  <c:v>92.877701000000002</c:v>
                </c:pt>
                <c:pt idx="3744">
                  <c:v>92.958693999999994</c:v>
                </c:pt>
                <c:pt idx="3745">
                  <c:v>93.028969000000004</c:v>
                </c:pt>
                <c:pt idx="3746">
                  <c:v>93.100891000000004</c:v>
                </c:pt>
                <c:pt idx="3747">
                  <c:v>93.164885999999996</c:v>
                </c:pt>
                <c:pt idx="3748">
                  <c:v>93.230293000000003</c:v>
                </c:pt>
                <c:pt idx="3749">
                  <c:v>93.299071999999995</c:v>
                </c:pt>
                <c:pt idx="3750">
                  <c:v>93.359572999999997</c:v>
                </c:pt>
                <c:pt idx="3751">
                  <c:v>93.423775000000006</c:v>
                </c:pt>
                <c:pt idx="3752">
                  <c:v>93.482292000000001</c:v>
                </c:pt>
                <c:pt idx="3753">
                  <c:v>93.559914000000006</c:v>
                </c:pt>
                <c:pt idx="3754">
                  <c:v>93.645026999999999</c:v>
                </c:pt>
                <c:pt idx="3755">
                  <c:v>93.730057000000002</c:v>
                </c:pt>
                <c:pt idx="3756">
                  <c:v>93.816733999999997</c:v>
                </c:pt>
                <c:pt idx="3757">
                  <c:v>93.909912000000006</c:v>
                </c:pt>
                <c:pt idx="3758">
                  <c:v>94.000991999999997</c:v>
                </c:pt>
                <c:pt idx="3759">
                  <c:v>94.086455999999998</c:v>
                </c:pt>
                <c:pt idx="3760">
                  <c:v>94.168518000000006</c:v>
                </c:pt>
                <c:pt idx="3761">
                  <c:v>94.248756</c:v>
                </c:pt>
                <c:pt idx="3762">
                  <c:v>94.325896999999998</c:v>
                </c:pt>
                <c:pt idx="3763">
                  <c:v>94.374488999999997</c:v>
                </c:pt>
                <c:pt idx="3764">
                  <c:v>94.407241999999997</c:v>
                </c:pt>
                <c:pt idx="3765">
                  <c:v>94.432541000000001</c:v>
                </c:pt>
                <c:pt idx="3766">
                  <c:v>94.446822999999995</c:v>
                </c:pt>
                <c:pt idx="3767">
                  <c:v>94.446678000000006</c:v>
                </c:pt>
                <c:pt idx="3768">
                  <c:v>94.440360999999996</c:v>
                </c:pt>
                <c:pt idx="3769">
                  <c:v>94.422606999999999</c:v>
                </c:pt>
                <c:pt idx="3770">
                  <c:v>94.403571999999997</c:v>
                </c:pt>
                <c:pt idx="3771">
                  <c:v>94.378074999999995</c:v>
                </c:pt>
                <c:pt idx="3772">
                  <c:v>94.335037</c:v>
                </c:pt>
                <c:pt idx="3773">
                  <c:v>94.292061000000004</c:v>
                </c:pt>
                <c:pt idx="3774">
                  <c:v>94.248444000000006</c:v>
                </c:pt>
                <c:pt idx="3775">
                  <c:v>94.205070000000006</c:v>
                </c:pt>
                <c:pt idx="3776">
                  <c:v>94.161674000000005</c:v>
                </c:pt>
                <c:pt idx="3777">
                  <c:v>94.113663000000003</c:v>
                </c:pt>
                <c:pt idx="3778">
                  <c:v>94.070457000000005</c:v>
                </c:pt>
                <c:pt idx="3779">
                  <c:v>94.038666000000006</c:v>
                </c:pt>
                <c:pt idx="3780">
                  <c:v>94.008285999999998</c:v>
                </c:pt>
                <c:pt idx="3781">
                  <c:v>93.980155999999994</c:v>
                </c:pt>
                <c:pt idx="3782">
                  <c:v>93.966071999999997</c:v>
                </c:pt>
                <c:pt idx="3783">
                  <c:v>93.949798999999999</c:v>
                </c:pt>
                <c:pt idx="3784">
                  <c:v>93.927115999999998</c:v>
                </c:pt>
                <c:pt idx="3785">
                  <c:v>93.901854999999998</c:v>
                </c:pt>
                <c:pt idx="3786">
                  <c:v>93.876900000000006</c:v>
                </c:pt>
                <c:pt idx="3787">
                  <c:v>93.858718999999994</c:v>
                </c:pt>
                <c:pt idx="3788">
                  <c:v>93.841071999999997</c:v>
                </c:pt>
                <c:pt idx="3789">
                  <c:v>93.820992000000004</c:v>
                </c:pt>
                <c:pt idx="3790">
                  <c:v>93.800422999999995</c:v>
                </c:pt>
                <c:pt idx="3791">
                  <c:v>93.779640000000001</c:v>
                </c:pt>
                <c:pt idx="3792">
                  <c:v>93.762100000000004</c:v>
                </c:pt>
                <c:pt idx="3793">
                  <c:v>93.746216000000004</c:v>
                </c:pt>
                <c:pt idx="3794">
                  <c:v>93.742310000000003</c:v>
                </c:pt>
                <c:pt idx="3795">
                  <c:v>93.761200000000002</c:v>
                </c:pt>
                <c:pt idx="3796">
                  <c:v>93.783669000000003</c:v>
                </c:pt>
                <c:pt idx="3797">
                  <c:v>93.813889000000003</c:v>
                </c:pt>
                <c:pt idx="3798">
                  <c:v>93.844809999999995</c:v>
                </c:pt>
                <c:pt idx="3799">
                  <c:v>93.879074000000003</c:v>
                </c:pt>
                <c:pt idx="3800">
                  <c:v>93.915397999999996</c:v>
                </c:pt>
                <c:pt idx="3801">
                  <c:v>93.952370000000002</c:v>
                </c:pt>
                <c:pt idx="3802">
                  <c:v>93.991034999999997</c:v>
                </c:pt>
                <c:pt idx="3803">
                  <c:v>94.037323000000001</c:v>
                </c:pt>
                <c:pt idx="3804">
                  <c:v>94.085425999999998</c:v>
                </c:pt>
                <c:pt idx="3805">
                  <c:v>94.127632000000006</c:v>
                </c:pt>
                <c:pt idx="3806">
                  <c:v>94.170685000000006</c:v>
                </c:pt>
                <c:pt idx="3807">
                  <c:v>94.206710999999999</c:v>
                </c:pt>
                <c:pt idx="3808">
                  <c:v>94.241173000000003</c:v>
                </c:pt>
                <c:pt idx="3809">
                  <c:v>94.273917999999995</c:v>
                </c:pt>
                <c:pt idx="3810">
                  <c:v>94.304542999999995</c:v>
                </c:pt>
                <c:pt idx="3811">
                  <c:v>94.333175999999995</c:v>
                </c:pt>
                <c:pt idx="3812">
                  <c:v>94.357605000000007</c:v>
                </c:pt>
                <c:pt idx="3813">
                  <c:v>94.376328000000001</c:v>
                </c:pt>
                <c:pt idx="3814">
                  <c:v>94.391586000000004</c:v>
                </c:pt>
                <c:pt idx="3815">
                  <c:v>94.393707000000006</c:v>
                </c:pt>
                <c:pt idx="3816">
                  <c:v>94.392394999999993</c:v>
                </c:pt>
                <c:pt idx="3817">
                  <c:v>94.391166999999996</c:v>
                </c:pt>
                <c:pt idx="3818">
                  <c:v>94.390251000000006</c:v>
                </c:pt>
                <c:pt idx="3819">
                  <c:v>94.388962000000006</c:v>
                </c:pt>
                <c:pt idx="3820">
                  <c:v>94.387787000000003</c:v>
                </c:pt>
                <c:pt idx="3821">
                  <c:v>94.388114999999999</c:v>
                </c:pt>
                <c:pt idx="3822">
                  <c:v>94.391295999999997</c:v>
                </c:pt>
                <c:pt idx="3823">
                  <c:v>94.393051</c:v>
                </c:pt>
                <c:pt idx="3824">
                  <c:v>94.388901000000004</c:v>
                </c:pt>
                <c:pt idx="3825">
                  <c:v>94.382300999999998</c:v>
                </c:pt>
                <c:pt idx="3826">
                  <c:v>94.373504999999994</c:v>
                </c:pt>
                <c:pt idx="3827">
                  <c:v>94.363372999999996</c:v>
                </c:pt>
                <c:pt idx="3828">
                  <c:v>94.349547999999999</c:v>
                </c:pt>
                <c:pt idx="3829">
                  <c:v>94.336021000000002</c:v>
                </c:pt>
                <c:pt idx="3830">
                  <c:v>94.320610000000002</c:v>
                </c:pt>
                <c:pt idx="3831">
                  <c:v>94.286841999999993</c:v>
                </c:pt>
                <c:pt idx="3832">
                  <c:v>94.250366</c:v>
                </c:pt>
                <c:pt idx="3833">
                  <c:v>94.215057000000002</c:v>
                </c:pt>
                <c:pt idx="3834">
                  <c:v>94.173134000000005</c:v>
                </c:pt>
                <c:pt idx="3835">
                  <c:v>94.130027999999996</c:v>
                </c:pt>
                <c:pt idx="3836">
                  <c:v>94.087188999999995</c:v>
                </c:pt>
                <c:pt idx="3837">
                  <c:v>94.042739999999995</c:v>
                </c:pt>
                <c:pt idx="3838">
                  <c:v>94.003097999999994</c:v>
                </c:pt>
                <c:pt idx="3839">
                  <c:v>93.964905000000002</c:v>
                </c:pt>
                <c:pt idx="3840">
                  <c:v>93.932343000000003</c:v>
                </c:pt>
                <c:pt idx="3841">
                  <c:v>93.922859000000003</c:v>
                </c:pt>
                <c:pt idx="3842">
                  <c:v>93.917366000000001</c:v>
                </c:pt>
                <c:pt idx="3843">
                  <c:v>93.918373000000003</c:v>
                </c:pt>
                <c:pt idx="3844">
                  <c:v>93.930687000000006</c:v>
                </c:pt>
                <c:pt idx="3845">
                  <c:v>93.956322</c:v>
                </c:pt>
                <c:pt idx="3846">
                  <c:v>93.983215000000001</c:v>
                </c:pt>
                <c:pt idx="3847">
                  <c:v>94.012268000000006</c:v>
                </c:pt>
                <c:pt idx="3848">
                  <c:v>94.039756999999994</c:v>
                </c:pt>
                <c:pt idx="3849">
                  <c:v>94.066399000000004</c:v>
                </c:pt>
                <c:pt idx="3850">
                  <c:v>94.092194000000006</c:v>
                </c:pt>
                <c:pt idx="3851">
                  <c:v>94.113853000000006</c:v>
                </c:pt>
                <c:pt idx="3852">
                  <c:v>94.134551999999999</c:v>
                </c:pt>
                <c:pt idx="3853">
                  <c:v>94.149460000000005</c:v>
                </c:pt>
                <c:pt idx="3854">
                  <c:v>94.172813000000005</c:v>
                </c:pt>
                <c:pt idx="3855">
                  <c:v>94.187752000000003</c:v>
                </c:pt>
                <c:pt idx="3856">
                  <c:v>94.201774999999998</c:v>
                </c:pt>
                <c:pt idx="3857">
                  <c:v>94.215903999999995</c:v>
                </c:pt>
                <c:pt idx="3858">
                  <c:v>94.230155999999994</c:v>
                </c:pt>
                <c:pt idx="3859">
                  <c:v>94.242728999999997</c:v>
                </c:pt>
                <c:pt idx="3860">
                  <c:v>94.251396</c:v>
                </c:pt>
                <c:pt idx="3861">
                  <c:v>94.258514000000005</c:v>
                </c:pt>
                <c:pt idx="3862">
                  <c:v>94.249602999999993</c:v>
                </c:pt>
                <c:pt idx="3863">
                  <c:v>94.234549999999999</c:v>
                </c:pt>
                <c:pt idx="3864">
                  <c:v>94.205405999999996</c:v>
                </c:pt>
                <c:pt idx="3865">
                  <c:v>94.167930999999996</c:v>
                </c:pt>
                <c:pt idx="3866">
                  <c:v>94.128510000000006</c:v>
                </c:pt>
                <c:pt idx="3867">
                  <c:v>94.087845000000002</c:v>
                </c:pt>
                <c:pt idx="3868">
                  <c:v>94.046561999999994</c:v>
                </c:pt>
                <c:pt idx="3869">
                  <c:v>94.006812999999994</c:v>
                </c:pt>
                <c:pt idx="3870">
                  <c:v>93.968704000000002</c:v>
                </c:pt>
                <c:pt idx="3871">
                  <c:v>93.932236000000003</c:v>
                </c:pt>
                <c:pt idx="3872">
                  <c:v>93.916397000000003</c:v>
                </c:pt>
                <c:pt idx="3873">
                  <c:v>93.907630999999995</c:v>
                </c:pt>
                <c:pt idx="3874">
                  <c:v>93.905472000000003</c:v>
                </c:pt>
                <c:pt idx="3875">
                  <c:v>93.915442999999996</c:v>
                </c:pt>
                <c:pt idx="3876">
                  <c:v>93.929146000000003</c:v>
                </c:pt>
                <c:pt idx="3877">
                  <c:v>93.946533000000002</c:v>
                </c:pt>
                <c:pt idx="3878">
                  <c:v>93.965087999999994</c:v>
                </c:pt>
                <c:pt idx="3879">
                  <c:v>93.984054999999998</c:v>
                </c:pt>
                <c:pt idx="3880">
                  <c:v>94.001555999999994</c:v>
                </c:pt>
                <c:pt idx="3881">
                  <c:v>94.016814999999994</c:v>
                </c:pt>
                <c:pt idx="3882">
                  <c:v>94.024047999999993</c:v>
                </c:pt>
                <c:pt idx="3883">
                  <c:v>94.028969000000004</c:v>
                </c:pt>
                <c:pt idx="3884">
                  <c:v>94.033683999999994</c:v>
                </c:pt>
                <c:pt idx="3885">
                  <c:v>94.032318000000004</c:v>
                </c:pt>
                <c:pt idx="3886">
                  <c:v>94.029762000000005</c:v>
                </c:pt>
                <c:pt idx="3887">
                  <c:v>94.023903000000004</c:v>
                </c:pt>
                <c:pt idx="3888">
                  <c:v>94.020629999999997</c:v>
                </c:pt>
                <c:pt idx="3889">
                  <c:v>94.018280000000004</c:v>
                </c:pt>
                <c:pt idx="3890">
                  <c:v>94.018028000000001</c:v>
                </c:pt>
                <c:pt idx="3891">
                  <c:v>94.018837000000005</c:v>
                </c:pt>
                <c:pt idx="3892">
                  <c:v>94.018814000000006</c:v>
                </c:pt>
                <c:pt idx="3893">
                  <c:v>94.017509000000004</c:v>
                </c:pt>
                <c:pt idx="3894">
                  <c:v>94.011077999999998</c:v>
                </c:pt>
                <c:pt idx="3895">
                  <c:v>93.992583999999994</c:v>
                </c:pt>
                <c:pt idx="3896">
                  <c:v>93.964911999999998</c:v>
                </c:pt>
                <c:pt idx="3897">
                  <c:v>93.924858</c:v>
                </c:pt>
                <c:pt idx="3898">
                  <c:v>93.881293999999997</c:v>
                </c:pt>
                <c:pt idx="3899">
                  <c:v>93.831649999999996</c:v>
                </c:pt>
                <c:pt idx="3900">
                  <c:v>93.777893000000006</c:v>
                </c:pt>
                <c:pt idx="3901">
                  <c:v>93.729011999999997</c:v>
                </c:pt>
                <c:pt idx="3902">
                  <c:v>93.686852000000002</c:v>
                </c:pt>
                <c:pt idx="3903">
                  <c:v>93.650245999999996</c:v>
                </c:pt>
                <c:pt idx="3904">
                  <c:v>93.634063999999995</c:v>
                </c:pt>
                <c:pt idx="3905">
                  <c:v>93.637360000000001</c:v>
                </c:pt>
                <c:pt idx="3906">
                  <c:v>93.650002000000001</c:v>
                </c:pt>
                <c:pt idx="3907">
                  <c:v>93.673973000000004</c:v>
                </c:pt>
                <c:pt idx="3908">
                  <c:v>93.698074000000005</c:v>
                </c:pt>
                <c:pt idx="3909">
                  <c:v>93.725882999999996</c:v>
                </c:pt>
                <c:pt idx="3910">
                  <c:v>93.749290000000002</c:v>
                </c:pt>
                <c:pt idx="3911">
                  <c:v>93.734702999999996</c:v>
                </c:pt>
                <c:pt idx="3912">
                  <c:v>93.711715999999996</c:v>
                </c:pt>
                <c:pt idx="3913">
                  <c:v>93.685364000000007</c:v>
                </c:pt>
                <c:pt idx="3914">
                  <c:v>93.637710999999996</c:v>
                </c:pt>
                <c:pt idx="3915">
                  <c:v>93.582001000000005</c:v>
                </c:pt>
                <c:pt idx="3916">
                  <c:v>93.526131000000007</c:v>
                </c:pt>
                <c:pt idx="3917">
                  <c:v>93.473213000000001</c:v>
                </c:pt>
                <c:pt idx="3918">
                  <c:v>93.420615999999995</c:v>
                </c:pt>
                <c:pt idx="3919">
                  <c:v>93.372153999999995</c:v>
                </c:pt>
                <c:pt idx="3920">
                  <c:v>93.332603000000006</c:v>
                </c:pt>
                <c:pt idx="3921">
                  <c:v>93.327240000000003</c:v>
                </c:pt>
                <c:pt idx="3922">
                  <c:v>93.345139000000003</c:v>
                </c:pt>
                <c:pt idx="3923">
                  <c:v>93.369163999999998</c:v>
                </c:pt>
                <c:pt idx="3924">
                  <c:v>93.399985999999998</c:v>
                </c:pt>
                <c:pt idx="3925">
                  <c:v>93.445183</c:v>
                </c:pt>
                <c:pt idx="3926">
                  <c:v>93.494208999999998</c:v>
                </c:pt>
                <c:pt idx="3927">
                  <c:v>93.555931000000001</c:v>
                </c:pt>
                <c:pt idx="3928">
                  <c:v>93.623047</c:v>
                </c:pt>
                <c:pt idx="3929">
                  <c:v>93.687316999999993</c:v>
                </c:pt>
                <c:pt idx="3930">
                  <c:v>93.750388999999998</c:v>
                </c:pt>
                <c:pt idx="3931">
                  <c:v>93.813445999999999</c:v>
                </c:pt>
                <c:pt idx="3932">
                  <c:v>93.859093000000001</c:v>
                </c:pt>
                <c:pt idx="3933">
                  <c:v>93.895790000000005</c:v>
                </c:pt>
                <c:pt idx="3934">
                  <c:v>93.923653000000002</c:v>
                </c:pt>
                <c:pt idx="3935">
                  <c:v>93.932525999999996</c:v>
                </c:pt>
                <c:pt idx="3936">
                  <c:v>93.934798999999998</c:v>
                </c:pt>
                <c:pt idx="3937">
                  <c:v>93.908874999999995</c:v>
                </c:pt>
                <c:pt idx="3938">
                  <c:v>93.869499000000005</c:v>
                </c:pt>
                <c:pt idx="3939">
                  <c:v>93.829338000000007</c:v>
                </c:pt>
                <c:pt idx="3940">
                  <c:v>93.788353000000001</c:v>
                </c:pt>
                <c:pt idx="3941">
                  <c:v>93.739822000000004</c:v>
                </c:pt>
                <c:pt idx="3942">
                  <c:v>93.683891000000003</c:v>
                </c:pt>
                <c:pt idx="3943">
                  <c:v>93.631020000000007</c:v>
                </c:pt>
                <c:pt idx="3944">
                  <c:v>93.587952000000001</c:v>
                </c:pt>
                <c:pt idx="3945">
                  <c:v>93.551140000000004</c:v>
                </c:pt>
                <c:pt idx="3946">
                  <c:v>93.523917999999995</c:v>
                </c:pt>
                <c:pt idx="3947">
                  <c:v>93.511977999999999</c:v>
                </c:pt>
                <c:pt idx="3948">
                  <c:v>93.510970999999998</c:v>
                </c:pt>
                <c:pt idx="3949">
                  <c:v>93.514152999999993</c:v>
                </c:pt>
                <c:pt idx="3950">
                  <c:v>93.537948999999998</c:v>
                </c:pt>
                <c:pt idx="3951">
                  <c:v>93.572310999999999</c:v>
                </c:pt>
                <c:pt idx="3952">
                  <c:v>93.616401999999994</c:v>
                </c:pt>
                <c:pt idx="3953">
                  <c:v>93.660438999999997</c:v>
                </c:pt>
                <c:pt idx="3954">
                  <c:v>93.699180999999996</c:v>
                </c:pt>
                <c:pt idx="3955">
                  <c:v>93.736626000000001</c:v>
                </c:pt>
                <c:pt idx="3956">
                  <c:v>93.767653999999993</c:v>
                </c:pt>
                <c:pt idx="3957">
                  <c:v>93.798293999999999</c:v>
                </c:pt>
                <c:pt idx="3958">
                  <c:v>93.827538000000004</c:v>
                </c:pt>
                <c:pt idx="3959">
                  <c:v>93.853149000000002</c:v>
                </c:pt>
                <c:pt idx="3960">
                  <c:v>93.857840999999993</c:v>
                </c:pt>
                <c:pt idx="3961">
                  <c:v>93.858810000000005</c:v>
                </c:pt>
                <c:pt idx="3962">
                  <c:v>93.858147000000002</c:v>
                </c:pt>
                <c:pt idx="3963">
                  <c:v>93.857330000000005</c:v>
                </c:pt>
                <c:pt idx="3964">
                  <c:v>93.860434999999995</c:v>
                </c:pt>
                <c:pt idx="3965">
                  <c:v>93.869797000000005</c:v>
                </c:pt>
                <c:pt idx="3966">
                  <c:v>93.879043999999993</c:v>
                </c:pt>
                <c:pt idx="3967">
                  <c:v>93.887794</c:v>
                </c:pt>
                <c:pt idx="3968">
                  <c:v>93.895142000000007</c:v>
                </c:pt>
                <c:pt idx="3969">
                  <c:v>93.902420000000006</c:v>
                </c:pt>
                <c:pt idx="3970">
                  <c:v>93.908905000000004</c:v>
                </c:pt>
                <c:pt idx="3971">
                  <c:v>93.915047000000001</c:v>
                </c:pt>
                <c:pt idx="3972">
                  <c:v>93.917664000000002</c:v>
                </c:pt>
                <c:pt idx="3973">
                  <c:v>93.920174000000003</c:v>
                </c:pt>
                <c:pt idx="3974">
                  <c:v>93.921111999999994</c:v>
                </c:pt>
                <c:pt idx="3975">
                  <c:v>93.916183000000004</c:v>
                </c:pt>
                <c:pt idx="3976">
                  <c:v>93.910933999999997</c:v>
                </c:pt>
                <c:pt idx="3977">
                  <c:v>93.905724000000006</c:v>
                </c:pt>
                <c:pt idx="3978">
                  <c:v>93.899711999999994</c:v>
                </c:pt>
                <c:pt idx="3979">
                  <c:v>93.893683999999993</c:v>
                </c:pt>
                <c:pt idx="3980">
                  <c:v>93.889526000000004</c:v>
                </c:pt>
                <c:pt idx="3981">
                  <c:v>93.886475000000004</c:v>
                </c:pt>
                <c:pt idx="3982">
                  <c:v>93.88485</c:v>
                </c:pt>
                <c:pt idx="3983">
                  <c:v>93.883446000000006</c:v>
                </c:pt>
                <c:pt idx="3984">
                  <c:v>93.882277999999999</c:v>
                </c:pt>
                <c:pt idx="3985">
                  <c:v>93.881034999999997</c:v>
                </c:pt>
                <c:pt idx="3986">
                  <c:v>93.881209999999996</c:v>
                </c:pt>
                <c:pt idx="3987">
                  <c:v>93.882880999999998</c:v>
                </c:pt>
                <c:pt idx="3988">
                  <c:v>93.885436999999996</c:v>
                </c:pt>
                <c:pt idx="3989">
                  <c:v>93.888099999999994</c:v>
                </c:pt>
                <c:pt idx="3990">
                  <c:v>93.891457000000003</c:v>
                </c:pt>
                <c:pt idx="3991">
                  <c:v>93.895049999999998</c:v>
                </c:pt>
                <c:pt idx="3992">
                  <c:v>93.906852999999998</c:v>
                </c:pt>
                <c:pt idx="3993">
                  <c:v>93.920433000000003</c:v>
                </c:pt>
                <c:pt idx="3994">
                  <c:v>93.934310999999994</c:v>
                </c:pt>
                <c:pt idx="3995">
                  <c:v>93.949370999999999</c:v>
                </c:pt>
                <c:pt idx="3996">
                  <c:v>93.964386000000005</c:v>
                </c:pt>
                <c:pt idx="3997">
                  <c:v>93.977524000000003</c:v>
                </c:pt>
                <c:pt idx="3998">
                  <c:v>93.989067000000006</c:v>
                </c:pt>
                <c:pt idx="3999">
                  <c:v>93.991141999999996</c:v>
                </c:pt>
                <c:pt idx="4000">
                  <c:v>93.991219000000001</c:v>
                </c:pt>
                <c:pt idx="4001">
                  <c:v>93.988831000000005</c:v>
                </c:pt>
                <c:pt idx="4002">
                  <c:v>93.978927999999996</c:v>
                </c:pt>
                <c:pt idx="4003">
                  <c:v>93.962920999999994</c:v>
                </c:pt>
                <c:pt idx="4004">
                  <c:v>93.940940999999995</c:v>
                </c:pt>
                <c:pt idx="4005">
                  <c:v>93.917891999999995</c:v>
                </c:pt>
                <c:pt idx="4006">
                  <c:v>93.893996999999999</c:v>
                </c:pt>
                <c:pt idx="4007">
                  <c:v>93.870720000000006</c:v>
                </c:pt>
                <c:pt idx="4008">
                  <c:v>93.848388999999997</c:v>
                </c:pt>
                <c:pt idx="4009">
                  <c:v>93.834686000000005</c:v>
                </c:pt>
                <c:pt idx="4010">
                  <c:v>93.821242999999996</c:v>
                </c:pt>
                <c:pt idx="4011">
                  <c:v>93.807548999999995</c:v>
                </c:pt>
                <c:pt idx="4012">
                  <c:v>93.792274000000006</c:v>
                </c:pt>
                <c:pt idx="4013">
                  <c:v>93.767746000000002</c:v>
                </c:pt>
                <c:pt idx="4014">
                  <c:v>93.744536999999994</c:v>
                </c:pt>
                <c:pt idx="4015">
                  <c:v>93.711624</c:v>
                </c:pt>
                <c:pt idx="4016">
                  <c:v>93.653655999999998</c:v>
                </c:pt>
                <c:pt idx="4017">
                  <c:v>93.588661000000002</c:v>
                </c:pt>
                <c:pt idx="4018">
                  <c:v>93.522171</c:v>
                </c:pt>
                <c:pt idx="4019">
                  <c:v>93.445160000000001</c:v>
                </c:pt>
                <c:pt idx="4020">
                  <c:v>93.363097999999994</c:v>
                </c:pt>
                <c:pt idx="4021">
                  <c:v>93.281525000000002</c:v>
                </c:pt>
                <c:pt idx="4022">
                  <c:v>93.200896999999998</c:v>
                </c:pt>
                <c:pt idx="4023">
                  <c:v>93.132987999999997</c:v>
                </c:pt>
                <c:pt idx="4024">
                  <c:v>93.066733999999997</c:v>
                </c:pt>
                <c:pt idx="4025">
                  <c:v>93.009392000000005</c:v>
                </c:pt>
                <c:pt idx="4026">
                  <c:v>92.978683000000004</c:v>
                </c:pt>
                <c:pt idx="4027">
                  <c:v>92.958732999999995</c:v>
                </c:pt>
                <c:pt idx="4028">
                  <c:v>92.943504000000004</c:v>
                </c:pt>
                <c:pt idx="4029">
                  <c:v>92.948395000000005</c:v>
                </c:pt>
                <c:pt idx="4030">
                  <c:v>92.961494000000002</c:v>
                </c:pt>
                <c:pt idx="4031">
                  <c:v>92.975830000000002</c:v>
                </c:pt>
                <c:pt idx="4032">
                  <c:v>92.991150000000005</c:v>
                </c:pt>
                <c:pt idx="4033">
                  <c:v>93.000220999999996</c:v>
                </c:pt>
                <c:pt idx="4034">
                  <c:v>93.008483999999996</c:v>
                </c:pt>
                <c:pt idx="4035">
                  <c:v>93.017150999999998</c:v>
                </c:pt>
                <c:pt idx="4036">
                  <c:v>93.020752000000002</c:v>
                </c:pt>
                <c:pt idx="4037">
                  <c:v>93.017036000000004</c:v>
                </c:pt>
                <c:pt idx="4038">
                  <c:v>92.991394</c:v>
                </c:pt>
                <c:pt idx="4039">
                  <c:v>92.951874000000004</c:v>
                </c:pt>
                <c:pt idx="4040">
                  <c:v>92.892646999999997</c:v>
                </c:pt>
                <c:pt idx="4041">
                  <c:v>92.826392999999996</c:v>
                </c:pt>
                <c:pt idx="4042">
                  <c:v>92.759276999999997</c:v>
                </c:pt>
                <c:pt idx="4043">
                  <c:v>92.698486000000003</c:v>
                </c:pt>
                <c:pt idx="4044">
                  <c:v>92.638130000000004</c:v>
                </c:pt>
                <c:pt idx="4045">
                  <c:v>92.574866999999998</c:v>
                </c:pt>
                <c:pt idx="4046">
                  <c:v>92.501587000000001</c:v>
                </c:pt>
                <c:pt idx="4047">
                  <c:v>92.414703000000003</c:v>
                </c:pt>
                <c:pt idx="4048">
                  <c:v>92.329811000000007</c:v>
                </c:pt>
                <c:pt idx="4049">
                  <c:v>92.226044000000002</c:v>
                </c:pt>
                <c:pt idx="4050">
                  <c:v>92.133246999999997</c:v>
                </c:pt>
                <c:pt idx="4051">
                  <c:v>92.024994000000007</c:v>
                </c:pt>
                <c:pt idx="4052">
                  <c:v>91.914955000000006</c:v>
                </c:pt>
                <c:pt idx="4053">
                  <c:v>91.796761000000004</c:v>
                </c:pt>
                <c:pt idx="4054">
                  <c:v>91.676895000000002</c:v>
                </c:pt>
                <c:pt idx="4055">
                  <c:v>91.530106000000004</c:v>
                </c:pt>
                <c:pt idx="4056">
                  <c:v>91.394813999999997</c:v>
                </c:pt>
                <c:pt idx="4057">
                  <c:v>91.274544000000006</c:v>
                </c:pt>
                <c:pt idx="4058">
                  <c:v>91.159285999999994</c:v>
                </c:pt>
                <c:pt idx="4059">
                  <c:v>91.065291999999999</c:v>
                </c:pt>
                <c:pt idx="4060">
                  <c:v>90.955742000000001</c:v>
                </c:pt>
                <c:pt idx="4061">
                  <c:v>90.869934000000001</c:v>
                </c:pt>
                <c:pt idx="4062">
                  <c:v>90.789069999999995</c:v>
                </c:pt>
                <c:pt idx="4063">
                  <c:v>90.717628000000005</c:v>
                </c:pt>
                <c:pt idx="4064">
                  <c:v>90.651107999999994</c:v>
                </c:pt>
                <c:pt idx="4065">
                  <c:v>90.626213000000007</c:v>
                </c:pt>
                <c:pt idx="4066">
                  <c:v>90.606887999999998</c:v>
                </c:pt>
                <c:pt idx="4067">
                  <c:v>90.600318999999999</c:v>
                </c:pt>
                <c:pt idx="4068">
                  <c:v>90.606055999999995</c:v>
                </c:pt>
                <c:pt idx="4069">
                  <c:v>90.613449000000003</c:v>
                </c:pt>
                <c:pt idx="4070">
                  <c:v>90.642189000000002</c:v>
                </c:pt>
                <c:pt idx="4071">
                  <c:v>90.669028999999995</c:v>
                </c:pt>
                <c:pt idx="4072">
                  <c:v>90.680862000000005</c:v>
                </c:pt>
                <c:pt idx="4073">
                  <c:v>90.682022000000003</c:v>
                </c:pt>
                <c:pt idx="4074">
                  <c:v>90.675194000000005</c:v>
                </c:pt>
                <c:pt idx="4075">
                  <c:v>90.646789999999996</c:v>
                </c:pt>
                <c:pt idx="4076">
                  <c:v>90.604568</c:v>
                </c:pt>
                <c:pt idx="4077">
                  <c:v>90.542625000000001</c:v>
                </c:pt>
                <c:pt idx="4078">
                  <c:v>90.465926999999994</c:v>
                </c:pt>
                <c:pt idx="4079">
                  <c:v>90.383408000000003</c:v>
                </c:pt>
                <c:pt idx="4080">
                  <c:v>90.289412999999996</c:v>
                </c:pt>
                <c:pt idx="4081">
                  <c:v>90.195435000000003</c:v>
                </c:pt>
                <c:pt idx="4082">
                  <c:v>90.109688000000006</c:v>
                </c:pt>
                <c:pt idx="4083">
                  <c:v>90.031897999999998</c:v>
                </c:pt>
                <c:pt idx="4084">
                  <c:v>89.957297999999994</c:v>
                </c:pt>
                <c:pt idx="4085">
                  <c:v>89.892296000000002</c:v>
                </c:pt>
                <c:pt idx="4086">
                  <c:v>89.831467000000004</c:v>
                </c:pt>
                <c:pt idx="4087">
                  <c:v>89.773781</c:v>
                </c:pt>
                <c:pt idx="4088">
                  <c:v>89.719406000000006</c:v>
                </c:pt>
                <c:pt idx="4089">
                  <c:v>89.658882000000006</c:v>
                </c:pt>
                <c:pt idx="4090">
                  <c:v>89.599761999999998</c:v>
                </c:pt>
                <c:pt idx="4091">
                  <c:v>89.529419000000004</c:v>
                </c:pt>
                <c:pt idx="4092">
                  <c:v>89.457656999999998</c:v>
                </c:pt>
                <c:pt idx="4093">
                  <c:v>89.387123000000003</c:v>
                </c:pt>
                <c:pt idx="4094">
                  <c:v>89.316756999999996</c:v>
                </c:pt>
                <c:pt idx="4095">
                  <c:v>89.245063999999999</c:v>
                </c:pt>
                <c:pt idx="4096">
                  <c:v>89.176483000000005</c:v>
                </c:pt>
                <c:pt idx="4097">
                  <c:v>89.111214000000004</c:v>
                </c:pt>
                <c:pt idx="4098">
                  <c:v>89.054405000000003</c:v>
                </c:pt>
                <c:pt idx="4099">
                  <c:v>89.004524000000004</c:v>
                </c:pt>
                <c:pt idx="4100">
                  <c:v>88.95993</c:v>
                </c:pt>
                <c:pt idx="4101">
                  <c:v>88.913100999999997</c:v>
                </c:pt>
                <c:pt idx="4102">
                  <c:v>88.867317</c:v>
                </c:pt>
                <c:pt idx="4103">
                  <c:v>88.796631000000005</c:v>
                </c:pt>
                <c:pt idx="4104">
                  <c:v>88.708443000000003</c:v>
                </c:pt>
                <c:pt idx="4105">
                  <c:v>88.620079000000004</c:v>
                </c:pt>
                <c:pt idx="4106">
                  <c:v>88.526298999999995</c:v>
                </c:pt>
                <c:pt idx="4107">
                  <c:v>88.411415000000005</c:v>
                </c:pt>
                <c:pt idx="4108">
                  <c:v>88.298102999999998</c:v>
                </c:pt>
                <c:pt idx="4109">
                  <c:v>88.131309999999999</c:v>
                </c:pt>
                <c:pt idx="4110">
                  <c:v>87.960098000000002</c:v>
                </c:pt>
                <c:pt idx="4111">
                  <c:v>87.756729000000007</c:v>
                </c:pt>
                <c:pt idx="4112">
                  <c:v>87.482971000000006</c:v>
                </c:pt>
                <c:pt idx="4113">
                  <c:v>87.189926</c:v>
                </c:pt>
                <c:pt idx="4114">
                  <c:v>86.787612999999993</c:v>
                </c:pt>
                <c:pt idx="4115">
                  <c:v>86.383201999999997</c:v>
                </c:pt>
                <c:pt idx="4116">
                  <c:v>85.933280999999994</c:v>
                </c:pt>
                <c:pt idx="4117">
                  <c:v>85.503135999999998</c:v>
                </c:pt>
                <c:pt idx="4118">
                  <c:v>85.127785000000003</c:v>
                </c:pt>
                <c:pt idx="4119">
                  <c:v>84.824112</c:v>
                </c:pt>
                <c:pt idx="4120">
                  <c:v>84.553809999999999</c:v>
                </c:pt>
                <c:pt idx="4121">
                  <c:v>84.470596</c:v>
                </c:pt>
                <c:pt idx="4122">
                  <c:v>84.466408000000001</c:v>
                </c:pt>
                <c:pt idx="4123">
                  <c:v>84.534797999999995</c:v>
                </c:pt>
                <c:pt idx="4124">
                  <c:v>84.765938000000006</c:v>
                </c:pt>
                <c:pt idx="4125">
                  <c:v>85.035835000000006</c:v>
                </c:pt>
                <c:pt idx="4126">
                  <c:v>85.366401999999994</c:v>
                </c:pt>
                <c:pt idx="4127">
                  <c:v>85.754181000000003</c:v>
                </c:pt>
                <c:pt idx="4128">
                  <c:v>86.186881999999997</c:v>
                </c:pt>
                <c:pt idx="4129">
                  <c:v>86.630607999999995</c:v>
                </c:pt>
                <c:pt idx="4130">
                  <c:v>87.072936999999996</c:v>
                </c:pt>
                <c:pt idx="4131">
                  <c:v>87.405852999999993</c:v>
                </c:pt>
                <c:pt idx="4132">
                  <c:v>87.763023000000004</c:v>
                </c:pt>
                <c:pt idx="4133">
                  <c:v>88.112273999999999</c:v>
                </c:pt>
                <c:pt idx="4134">
                  <c:v>88.457802000000001</c:v>
                </c:pt>
                <c:pt idx="4135">
                  <c:v>88.917648</c:v>
                </c:pt>
                <c:pt idx="4136">
                  <c:v>89.402816999999999</c:v>
                </c:pt>
                <c:pt idx="4137">
                  <c:v>89.866271999999995</c:v>
                </c:pt>
                <c:pt idx="4138">
                  <c:v>90.235245000000006</c:v>
                </c:pt>
                <c:pt idx="4139">
                  <c:v>90.597228999999999</c:v>
                </c:pt>
                <c:pt idx="4140">
                  <c:v>90.938209999999998</c:v>
                </c:pt>
                <c:pt idx="4141">
                  <c:v>91.249679999999998</c:v>
                </c:pt>
                <c:pt idx="4142">
                  <c:v>91.536750999999995</c:v>
                </c:pt>
                <c:pt idx="4143">
                  <c:v>91.811988999999997</c:v>
                </c:pt>
                <c:pt idx="4144">
                  <c:v>92.061295000000001</c:v>
                </c:pt>
                <c:pt idx="4145">
                  <c:v>92.162070999999997</c:v>
                </c:pt>
                <c:pt idx="4146">
                  <c:v>92.230468999999999</c:v>
                </c:pt>
                <c:pt idx="4147">
                  <c:v>92.265656000000007</c:v>
                </c:pt>
                <c:pt idx="4148">
                  <c:v>92.296454999999995</c:v>
                </c:pt>
                <c:pt idx="4149">
                  <c:v>92.311226000000005</c:v>
                </c:pt>
                <c:pt idx="4150">
                  <c:v>92.333693999999994</c:v>
                </c:pt>
                <c:pt idx="4151">
                  <c:v>92.354965000000007</c:v>
                </c:pt>
                <c:pt idx="4152">
                  <c:v>92.369399999999999</c:v>
                </c:pt>
                <c:pt idx="4153">
                  <c:v>92.370468000000002</c:v>
                </c:pt>
                <c:pt idx="4154">
                  <c:v>92.360954000000007</c:v>
                </c:pt>
                <c:pt idx="4155">
                  <c:v>92.348647999999997</c:v>
                </c:pt>
                <c:pt idx="4156">
                  <c:v>92.336250000000007</c:v>
                </c:pt>
                <c:pt idx="4157">
                  <c:v>92.324898000000005</c:v>
                </c:pt>
                <c:pt idx="4158">
                  <c:v>92.299873000000005</c:v>
                </c:pt>
                <c:pt idx="4159">
                  <c:v>92.273712000000003</c:v>
                </c:pt>
                <c:pt idx="4160">
                  <c:v>92.236510999999993</c:v>
                </c:pt>
                <c:pt idx="4161">
                  <c:v>92.195389000000006</c:v>
                </c:pt>
                <c:pt idx="4162">
                  <c:v>92.155708000000004</c:v>
                </c:pt>
                <c:pt idx="4163">
                  <c:v>92.121559000000005</c:v>
                </c:pt>
                <c:pt idx="4164">
                  <c:v>92.094893999999996</c:v>
                </c:pt>
                <c:pt idx="4165">
                  <c:v>92.070403999999996</c:v>
                </c:pt>
                <c:pt idx="4166">
                  <c:v>92.032272000000006</c:v>
                </c:pt>
                <c:pt idx="4167">
                  <c:v>91.993744000000007</c:v>
                </c:pt>
                <c:pt idx="4168">
                  <c:v>91.965514999999996</c:v>
                </c:pt>
                <c:pt idx="4169">
                  <c:v>91.935974000000002</c:v>
                </c:pt>
                <c:pt idx="4170">
                  <c:v>91.895049999999998</c:v>
                </c:pt>
                <c:pt idx="4171">
                  <c:v>91.850746000000001</c:v>
                </c:pt>
                <c:pt idx="4172">
                  <c:v>91.804924</c:v>
                </c:pt>
                <c:pt idx="4173">
                  <c:v>91.756850999999997</c:v>
                </c:pt>
                <c:pt idx="4174">
                  <c:v>91.708054000000004</c:v>
                </c:pt>
                <c:pt idx="4175">
                  <c:v>91.655829999999995</c:v>
                </c:pt>
                <c:pt idx="4176">
                  <c:v>91.616828999999996</c:v>
                </c:pt>
                <c:pt idx="4177">
                  <c:v>91.566467000000003</c:v>
                </c:pt>
                <c:pt idx="4178">
                  <c:v>91.519005000000007</c:v>
                </c:pt>
                <c:pt idx="4179">
                  <c:v>91.471535000000003</c:v>
                </c:pt>
                <c:pt idx="4180">
                  <c:v>91.437995999999998</c:v>
                </c:pt>
                <c:pt idx="4181">
                  <c:v>91.412627999999998</c:v>
                </c:pt>
                <c:pt idx="4182">
                  <c:v>91.393860000000004</c:v>
                </c:pt>
                <c:pt idx="4183">
                  <c:v>91.380081000000004</c:v>
                </c:pt>
                <c:pt idx="4184">
                  <c:v>91.368103000000005</c:v>
                </c:pt>
                <c:pt idx="4185">
                  <c:v>91.359893999999997</c:v>
                </c:pt>
                <c:pt idx="4186">
                  <c:v>91.352279999999993</c:v>
                </c:pt>
                <c:pt idx="4187">
                  <c:v>91.355682000000002</c:v>
                </c:pt>
                <c:pt idx="4188">
                  <c:v>91.354575999999994</c:v>
                </c:pt>
                <c:pt idx="4189">
                  <c:v>91.349045000000004</c:v>
                </c:pt>
                <c:pt idx="4190">
                  <c:v>91.332520000000002</c:v>
                </c:pt>
                <c:pt idx="4191">
                  <c:v>91.293068000000005</c:v>
                </c:pt>
                <c:pt idx="4192">
                  <c:v>91.248016000000007</c:v>
                </c:pt>
                <c:pt idx="4193">
                  <c:v>91.189644000000001</c:v>
                </c:pt>
                <c:pt idx="4194">
                  <c:v>91.127594000000002</c:v>
                </c:pt>
                <c:pt idx="4195">
                  <c:v>91.063773999999995</c:v>
                </c:pt>
                <c:pt idx="4196">
                  <c:v>90.993270999999993</c:v>
                </c:pt>
                <c:pt idx="4197">
                  <c:v>90.923378</c:v>
                </c:pt>
                <c:pt idx="4198">
                  <c:v>90.856032999999996</c:v>
                </c:pt>
                <c:pt idx="4199">
                  <c:v>90.760979000000006</c:v>
                </c:pt>
                <c:pt idx="4200">
                  <c:v>90.675903000000005</c:v>
                </c:pt>
                <c:pt idx="4201">
                  <c:v>90.611275000000006</c:v>
                </c:pt>
                <c:pt idx="4202">
                  <c:v>90.549537999999998</c:v>
                </c:pt>
                <c:pt idx="4203">
                  <c:v>90.497757000000007</c:v>
                </c:pt>
                <c:pt idx="4204">
                  <c:v>90.449646000000001</c:v>
                </c:pt>
                <c:pt idx="4205">
                  <c:v>90.385559000000001</c:v>
                </c:pt>
                <c:pt idx="4206">
                  <c:v>90.276206999999999</c:v>
                </c:pt>
                <c:pt idx="4207">
                  <c:v>90.153419</c:v>
                </c:pt>
                <c:pt idx="4208">
                  <c:v>90.024322999999995</c:v>
                </c:pt>
                <c:pt idx="4209">
                  <c:v>89.916129999999995</c:v>
                </c:pt>
                <c:pt idx="4210">
                  <c:v>89.771477000000004</c:v>
                </c:pt>
                <c:pt idx="4211">
                  <c:v>89.582611</c:v>
                </c:pt>
                <c:pt idx="4212">
                  <c:v>89.345016000000001</c:v>
                </c:pt>
                <c:pt idx="4213">
                  <c:v>89.061203000000006</c:v>
                </c:pt>
                <c:pt idx="4214">
                  <c:v>88.752837999999997</c:v>
                </c:pt>
                <c:pt idx="4215">
                  <c:v>88.452468999999994</c:v>
                </c:pt>
                <c:pt idx="4216">
                  <c:v>88.195221000000004</c:v>
                </c:pt>
                <c:pt idx="4217">
                  <c:v>87.941176999999996</c:v>
                </c:pt>
                <c:pt idx="4218">
                  <c:v>87.679619000000002</c:v>
                </c:pt>
                <c:pt idx="4219">
                  <c:v>87.348113999999995</c:v>
                </c:pt>
                <c:pt idx="4220">
                  <c:v>86.978935000000007</c:v>
                </c:pt>
                <c:pt idx="4221">
                  <c:v>86.641968000000006</c:v>
                </c:pt>
                <c:pt idx="4222">
                  <c:v>86.346053999999995</c:v>
                </c:pt>
                <c:pt idx="4223">
                  <c:v>86.060462999999999</c:v>
                </c:pt>
                <c:pt idx="4224">
                  <c:v>85.773955999999998</c:v>
                </c:pt>
                <c:pt idx="4225">
                  <c:v>85.459823999999998</c:v>
                </c:pt>
                <c:pt idx="4226">
                  <c:v>85.083031000000005</c:v>
                </c:pt>
                <c:pt idx="4227">
                  <c:v>84.650726000000006</c:v>
                </c:pt>
                <c:pt idx="4228">
                  <c:v>84.229095000000001</c:v>
                </c:pt>
                <c:pt idx="4229">
                  <c:v>83.916656000000003</c:v>
                </c:pt>
                <c:pt idx="4230">
                  <c:v>83.733452</c:v>
                </c:pt>
                <c:pt idx="4231">
                  <c:v>83.698532</c:v>
                </c:pt>
                <c:pt idx="4232">
                  <c:v>83.731071</c:v>
                </c:pt>
                <c:pt idx="4233">
                  <c:v>84.040954999999997</c:v>
                </c:pt>
                <c:pt idx="4234">
                  <c:v>84.461348999999998</c:v>
                </c:pt>
                <c:pt idx="4235">
                  <c:v>84.952697999999998</c:v>
                </c:pt>
                <c:pt idx="4236">
                  <c:v>85.531891000000002</c:v>
                </c:pt>
                <c:pt idx="4237">
                  <c:v>86.251045000000005</c:v>
                </c:pt>
                <c:pt idx="4238">
                  <c:v>87.232483000000002</c:v>
                </c:pt>
                <c:pt idx="4239">
                  <c:v>88.204346000000001</c:v>
                </c:pt>
                <c:pt idx="4240">
                  <c:v>89.129883000000007</c:v>
                </c:pt>
                <c:pt idx="4241">
                  <c:v>89.911445999999998</c:v>
                </c:pt>
                <c:pt idx="4242">
                  <c:v>90.628699999999995</c:v>
                </c:pt>
                <c:pt idx="4243">
                  <c:v>91.108092999999997</c:v>
                </c:pt>
                <c:pt idx="4244">
                  <c:v>91.505058000000005</c:v>
                </c:pt>
                <c:pt idx="4245">
                  <c:v>91.872253000000001</c:v>
                </c:pt>
                <c:pt idx="4246">
                  <c:v>92.285278000000005</c:v>
                </c:pt>
                <c:pt idx="4247">
                  <c:v>92.63382</c:v>
                </c:pt>
                <c:pt idx="4248">
                  <c:v>92.749206999999998</c:v>
                </c:pt>
                <c:pt idx="4249">
                  <c:v>92.849838000000005</c:v>
                </c:pt>
                <c:pt idx="4250">
                  <c:v>92.944907999999998</c:v>
                </c:pt>
                <c:pt idx="4251">
                  <c:v>93.050697</c:v>
                </c:pt>
                <c:pt idx="4252">
                  <c:v>93.157821999999996</c:v>
                </c:pt>
                <c:pt idx="4253">
                  <c:v>93.252571000000003</c:v>
                </c:pt>
                <c:pt idx="4254">
                  <c:v>93.317290999999997</c:v>
                </c:pt>
                <c:pt idx="4255">
                  <c:v>93.372542999999993</c:v>
                </c:pt>
                <c:pt idx="4256">
                  <c:v>93.36515</c:v>
                </c:pt>
                <c:pt idx="4257">
                  <c:v>93.348174999999998</c:v>
                </c:pt>
                <c:pt idx="4258">
                  <c:v>93.308121</c:v>
                </c:pt>
                <c:pt idx="4259">
                  <c:v>93.270660000000007</c:v>
                </c:pt>
                <c:pt idx="4260">
                  <c:v>93.237289000000004</c:v>
                </c:pt>
                <c:pt idx="4261">
                  <c:v>93.206474</c:v>
                </c:pt>
                <c:pt idx="4262">
                  <c:v>93.180724999999995</c:v>
                </c:pt>
                <c:pt idx="4263">
                  <c:v>93.189766000000006</c:v>
                </c:pt>
                <c:pt idx="4264">
                  <c:v>93.229812999999993</c:v>
                </c:pt>
                <c:pt idx="4265">
                  <c:v>93.276756000000006</c:v>
                </c:pt>
                <c:pt idx="4266">
                  <c:v>93.325890000000001</c:v>
                </c:pt>
                <c:pt idx="4267">
                  <c:v>93.375679000000005</c:v>
                </c:pt>
                <c:pt idx="4268">
                  <c:v>93.425849999999997</c:v>
                </c:pt>
                <c:pt idx="4269">
                  <c:v>93.470177000000007</c:v>
                </c:pt>
                <c:pt idx="4270">
                  <c:v>93.507919000000001</c:v>
                </c:pt>
                <c:pt idx="4271">
                  <c:v>93.544715999999994</c:v>
                </c:pt>
                <c:pt idx="4272">
                  <c:v>93.580871999999999</c:v>
                </c:pt>
                <c:pt idx="4273">
                  <c:v>93.593520999999996</c:v>
                </c:pt>
                <c:pt idx="4274">
                  <c:v>93.603142000000005</c:v>
                </c:pt>
                <c:pt idx="4275">
                  <c:v>93.616989000000004</c:v>
                </c:pt>
                <c:pt idx="4276">
                  <c:v>93.629470999999995</c:v>
                </c:pt>
                <c:pt idx="4277">
                  <c:v>93.642120000000006</c:v>
                </c:pt>
                <c:pt idx="4278">
                  <c:v>93.656165999999999</c:v>
                </c:pt>
                <c:pt idx="4279">
                  <c:v>93.677681000000007</c:v>
                </c:pt>
                <c:pt idx="4280">
                  <c:v>93.701035000000005</c:v>
                </c:pt>
                <c:pt idx="4281">
                  <c:v>93.721153000000001</c:v>
                </c:pt>
                <c:pt idx="4282">
                  <c:v>93.739891</c:v>
                </c:pt>
                <c:pt idx="4283">
                  <c:v>93.757103000000001</c:v>
                </c:pt>
                <c:pt idx="4284">
                  <c:v>93.772469000000001</c:v>
                </c:pt>
                <c:pt idx="4285">
                  <c:v>93.782364000000001</c:v>
                </c:pt>
                <c:pt idx="4286">
                  <c:v>93.794196999999997</c:v>
                </c:pt>
                <c:pt idx="4287">
                  <c:v>93.806197999999995</c:v>
                </c:pt>
                <c:pt idx="4288">
                  <c:v>93.820464999999999</c:v>
                </c:pt>
                <c:pt idx="4289">
                  <c:v>93.834311999999997</c:v>
                </c:pt>
                <c:pt idx="4290">
                  <c:v>93.847686999999993</c:v>
                </c:pt>
                <c:pt idx="4291">
                  <c:v>93.862564000000006</c:v>
                </c:pt>
                <c:pt idx="4292">
                  <c:v>93.882499999999993</c:v>
                </c:pt>
                <c:pt idx="4293">
                  <c:v>93.902762999999993</c:v>
                </c:pt>
                <c:pt idx="4294">
                  <c:v>93.923987999999994</c:v>
                </c:pt>
                <c:pt idx="4295">
                  <c:v>93.943886000000006</c:v>
                </c:pt>
                <c:pt idx="4296">
                  <c:v>93.961037000000005</c:v>
                </c:pt>
                <c:pt idx="4297">
                  <c:v>93.971290999999994</c:v>
                </c:pt>
                <c:pt idx="4298">
                  <c:v>93.97345</c:v>
                </c:pt>
                <c:pt idx="4299">
                  <c:v>93.970802000000006</c:v>
                </c:pt>
                <c:pt idx="4300">
                  <c:v>93.969818000000004</c:v>
                </c:pt>
                <c:pt idx="4301">
                  <c:v>93.968993999999995</c:v>
                </c:pt>
                <c:pt idx="4302">
                  <c:v>93.962906000000004</c:v>
                </c:pt>
                <c:pt idx="4303">
                  <c:v>93.958443000000003</c:v>
                </c:pt>
                <c:pt idx="4304">
                  <c:v>93.955803000000003</c:v>
                </c:pt>
                <c:pt idx="4305">
                  <c:v>93.955146999999997</c:v>
                </c:pt>
                <c:pt idx="4306">
                  <c:v>93.957718</c:v>
                </c:pt>
                <c:pt idx="4307">
                  <c:v>93.967026000000004</c:v>
                </c:pt>
                <c:pt idx="4308">
                  <c:v>93.980689999999996</c:v>
                </c:pt>
                <c:pt idx="4309">
                  <c:v>93.993752000000001</c:v>
                </c:pt>
                <c:pt idx="4310">
                  <c:v>93.990334000000004</c:v>
                </c:pt>
                <c:pt idx="4311">
                  <c:v>93.980545000000006</c:v>
                </c:pt>
                <c:pt idx="4312">
                  <c:v>93.964141999999995</c:v>
                </c:pt>
                <c:pt idx="4313">
                  <c:v>93.937813000000006</c:v>
                </c:pt>
                <c:pt idx="4314">
                  <c:v>93.892951999999994</c:v>
                </c:pt>
                <c:pt idx="4315">
                  <c:v>93.840796999999995</c:v>
                </c:pt>
                <c:pt idx="4316">
                  <c:v>93.780670000000001</c:v>
                </c:pt>
                <c:pt idx="4317">
                  <c:v>93.717712000000006</c:v>
                </c:pt>
                <c:pt idx="4318">
                  <c:v>93.654555999999999</c:v>
                </c:pt>
                <c:pt idx="4319">
                  <c:v>93.591621000000004</c:v>
                </c:pt>
                <c:pt idx="4320">
                  <c:v>93.544632000000007</c:v>
                </c:pt>
                <c:pt idx="4321">
                  <c:v>93.502441000000005</c:v>
                </c:pt>
                <c:pt idx="4322">
                  <c:v>93.467911000000001</c:v>
                </c:pt>
                <c:pt idx="4323">
                  <c:v>93.448288000000005</c:v>
                </c:pt>
                <c:pt idx="4324">
                  <c:v>93.449257000000003</c:v>
                </c:pt>
                <c:pt idx="4325">
                  <c:v>93.481262000000001</c:v>
                </c:pt>
                <c:pt idx="4326">
                  <c:v>93.520949999999999</c:v>
                </c:pt>
                <c:pt idx="4327">
                  <c:v>93.563789</c:v>
                </c:pt>
                <c:pt idx="4328">
                  <c:v>93.611373999999998</c:v>
                </c:pt>
                <c:pt idx="4329">
                  <c:v>93.660728000000006</c:v>
                </c:pt>
                <c:pt idx="4330">
                  <c:v>93.710266000000004</c:v>
                </c:pt>
                <c:pt idx="4331">
                  <c:v>93.762992999999994</c:v>
                </c:pt>
                <c:pt idx="4332">
                  <c:v>93.817267999999999</c:v>
                </c:pt>
                <c:pt idx="4333">
                  <c:v>93.865821999999994</c:v>
                </c:pt>
                <c:pt idx="4334">
                  <c:v>93.919655000000006</c:v>
                </c:pt>
                <c:pt idx="4335">
                  <c:v>93.949325999999999</c:v>
                </c:pt>
                <c:pt idx="4336">
                  <c:v>93.975905999999995</c:v>
                </c:pt>
                <c:pt idx="4337">
                  <c:v>94.001876999999993</c:v>
                </c:pt>
                <c:pt idx="4338">
                  <c:v>94.024215999999996</c:v>
                </c:pt>
                <c:pt idx="4339">
                  <c:v>94.045379999999994</c:v>
                </c:pt>
                <c:pt idx="4340">
                  <c:v>94.063568000000004</c:v>
                </c:pt>
                <c:pt idx="4341">
                  <c:v>94.076392999999996</c:v>
                </c:pt>
                <c:pt idx="4342">
                  <c:v>94.085341999999997</c:v>
                </c:pt>
                <c:pt idx="4343">
                  <c:v>94.092856999999995</c:v>
                </c:pt>
                <c:pt idx="4344">
                  <c:v>94.088202999999993</c:v>
                </c:pt>
                <c:pt idx="4345">
                  <c:v>94.082794000000007</c:v>
                </c:pt>
                <c:pt idx="4346">
                  <c:v>94.077461</c:v>
                </c:pt>
                <c:pt idx="4347">
                  <c:v>94.069550000000007</c:v>
                </c:pt>
                <c:pt idx="4348">
                  <c:v>94.057777000000002</c:v>
                </c:pt>
                <c:pt idx="4349">
                  <c:v>94.044517999999997</c:v>
                </c:pt>
                <c:pt idx="4350">
                  <c:v>94.038460000000001</c:v>
                </c:pt>
                <c:pt idx="4351">
                  <c:v>94.033691000000005</c:v>
                </c:pt>
                <c:pt idx="4352">
                  <c:v>94.030045000000001</c:v>
                </c:pt>
                <c:pt idx="4353">
                  <c:v>94.025261</c:v>
                </c:pt>
                <c:pt idx="4354">
                  <c:v>94.023674</c:v>
                </c:pt>
                <c:pt idx="4355">
                  <c:v>94.022186000000005</c:v>
                </c:pt>
                <c:pt idx="4356">
                  <c:v>94.016036999999997</c:v>
                </c:pt>
                <c:pt idx="4357">
                  <c:v>94.011825999999999</c:v>
                </c:pt>
                <c:pt idx="4358">
                  <c:v>94.00412</c:v>
                </c:pt>
                <c:pt idx="4359">
                  <c:v>93.993904000000001</c:v>
                </c:pt>
                <c:pt idx="4360">
                  <c:v>93.971176</c:v>
                </c:pt>
                <c:pt idx="4361">
                  <c:v>93.945121999999998</c:v>
                </c:pt>
                <c:pt idx="4362">
                  <c:v>93.916588000000004</c:v>
                </c:pt>
                <c:pt idx="4363">
                  <c:v>93.887557999999999</c:v>
                </c:pt>
                <c:pt idx="4364">
                  <c:v>93.855384999999998</c:v>
                </c:pt>
                <c:pt idx="4365">
                  <c:v>93.808982999999998</c:v>
                </c:pt>
                <c:pt idx="4366">
                  <c:v>93.761657999999997</c:v>
                </c:pt>
                <c:pt idx="4367">
                  <c:v>93.714920000000006</c:v>
                </c:pt>
                <c:pt idx="4368">
                  <c:v>93.674132999999998</c:v>
                </c:pt>
                <c:pt idx="4369">
                  <c:v>93.637619000000001</c:v>
                </c:pt>
                <c:pt idx="4370">
                  <c:v>93.607230999999999</c:v>
                </c:pt>
                <c:pt idx="4371">
                  <c:v>93.592667000000006</c:v>
                </c:pt>
                <c:pt idx="4372">
                  <c:v>93.582779000000002</c:v>
                </c:pt>
                <c:pt idx="4373">
                  <c:v>93.578757999999993</c:v>
                </c:pt>
                <c:pt idx="4374">
                  <c:v>93.590110999999993</c:v>
                </c:pt>
                <c:pt idx="4375">
                  <c:v>93.624031000000002</c:v>
                </c:pt>
                <c:pt idx="4376">
                  <c:v>93.668036999999998</c:v>
                </c:pt>
                <c:pt idx="4377">
                  <c:v>93.711951999999997</c:v>
                </c:pt>
                <c:pt idx="4378">
                  <c:v>93.751068000000004</c:v>
                </c:pt>
                <c:pt idx="4379">
                  <c:v>93.788810999999995</c:v>
                </c:pt>
                <c:pt idx="4380">
                  <c:v>93.823432999999994</c:v>
                </c:pt>
                <c:pt idx="4381">
                  <c:v>93.845473999999996</c:v>
                </c:pt>
                <c:pt idx="4382">
                  <c:v>93.865004999999996</c:v>
                </c:pt>
                <c:pt idx="4383">
                  <c:v>93.881836000000007</c:v>
                </c:pt>
                <c:pt idx="4384">
                  <c:v>93.886207999999996</c:v>
                </c:pt>
                <c:pt idx="4385">
                  <c:v>93.882148999999998</c:v>
                </c:pt>
                <c:pt idx="4386">
                  <c:v>93.871948000000003</c:v>
                </c:pt>
                <c:pt idx="4387">
                  <c:v>93.860764000000003</c:v>
                </c:pt>
                <c:pt idx="4388">
                  <c:v>93.846153000000001</c:v>
                </c:pt>
                <c:pt idx="4389">
                  <c:v>93.830978000000002</c:v>
                </c:pt>
                <c:pt idx="4390">
                  <c:v>93.811897000000002</c:v>
                </c:pt>
                <c:pt idx="4391">
                  <c:v>93.793120999999999</c:v>
                </c:pt>
                <c:pt idx="4392">
                  <c:v>93.782387</c:v>
                </c:pt>
                <c:pt idx="4393">
                  <c:v>93.771384999999995</c:v>
                </c:pt>
                <c:pt idx="4394">
                  <c:v>93.762473999999997</c:v>
                </c:pt>
                <c:pt idx="4395">
                  <c:v>93.754577999999995</c:v>
                </c:pt>
                <c:pt idx="4396">
                  <c:v>93.754493999999994</c:v>
                </c:pt>
                <c:pt idx="4397">
                  <c:v>93.759810999999999</c:v>
                </c:pt>
                <c:pt idx="4398">
                  <c:v>93.775856000000005</c:v>
                </c:pt>
                <c:pt idx="4399">
                  <c:v>93.796104</c:v>
                </c:pt>
                <c:pt idx="4400">
                  <c:v>93.823700000000002</c:v>
                </c:pt>
                <c:pt idx="4401">
                  <c:v>93.854270999999997</c:v>
                </c:pt>
                <c:pt idx="4402">
                  <c:v>93.879577999999995</c:v>
                </c:pt>
                <c:pt idx="4403">
                  <c:v>93.902923999999999</c:v>
                </c:pt>
                <c:pt idx="4404">
                  <c:v>93.921272000000002</c:v>
                </c:pt>
                <c:pt idx="4405">
                  <c:v>93.929916000000006</c:v>
                </c:pt>
                <c:pt idx="4406">
                  <c:v>93.930901000000006</c:v>
                </c:pt>
                <c:pt idx="4407">
                  <c:v>93.918426999999994</c:v>
                </c:pt>
                <c:pt idx="4408">
                  <c:v>93.901886000000005</c:v>
                </c:pt>
                <c:pt idx="4409">
                  <c:v>93.869827000000001</c:v>
                </c:pt>
                <c:pt idx="4410">
                  <c:v>93.828177999999994</c:v>
                </c:pt>
                <c:pt idx="4411">
                  <c:v>93.780670000000001</c:v>
                </c:pt>
                <c:pt idx="4412">
                  <c:v>93.729118</c:v>
                </c:pt>
                <c:pt idx="4413">
                  <c:v>93.682877000000005</c:v>
                </c:pt>
                <c:pt idx="4414">
                  <c:v>93.639999000000003</c:v>
                </c:pt>
                <c:pt idx="4415">
                  <c:v>93.619811999999996</c:v>
                </c:pt>
                <c:pt idx="4416">
                  <c:v>93.605369999999994</c:v>
                </c:pt>
                <c:pt idx="4417">
                  <c:v>93.602997000000002</c:v>
                </c:pt>
                <c:pt idx="4418">
                  <c:v>93.609718000000001</c:v>
                </c:pt>
                <c:pt idx="4419">
                  <c:v>93.630936000000005</c:v>
                </c:pt>
                <c:pt idx="4420">
                  <c:v>93.662766000000005</c:v>
                </c:pt>
                <c:pt idx="4421">
                  <c:v>93.707511999999994</c:v>
                </c:pt>
                <c:pt idx="4422">
                  <c:v>93.755393999999995</c:v>
                </c:pt>
                <c:pt idx="4423">
                  <c:v>93.798927000000006</c:v>
                </c:pt>
                <c:pt idx="4424">
                  <c:v>93.841667000000001</c:v>
                </c:pt>
                <c:pt idx="4425">
                  <c:v>93.867812999999998</c:v>
                </c:pt>
                <c:pt idx="4426">
                  <c:v>93.887107999999998</c:v>
                </c:pt>
                <c:pt idx="4427">
                  <c:v>93.899467000000001</c:v>
                </c:pt>
                <c:pt idx="4428">
                  <c:v>93.901832999999996</c:v>
                </c:pt>
                <c:pt idx="4429">
                  <c:v>93.900550999999993</c:v>
                </c:pt>
                <c:pt idx="4430">
                  <c:v>93.895286999999996</c:v>
                </c:pt>
                <c:pt idx="4431">
                  <c:v>93.878005999999999</c:v>
                </c:pt>
                <c:pt idx="4432">
                  <c:v>93.858635000000007</c:v>
                </c:pt>
                <c:pt idx="4433">
                  <c:v>93.837990000000005</c:v>
                </c:pt>
                <c:pt idx="4434">
                  <c:v>93.818398000000002</c:v>
                </c:pt>
                <c:pt idx="4435">
                  <c:v>93.801682</c:v>
                </c:pt>
                <c:pt idx="4436">
                  <c:v>93.785072</c:v>
                </c:pt>
                <c:pt idx="4437">
                  <c:v>93.771652000000003</c:v>
                </c:pt>
                <c:pt idx="4438">
                  <c:v>93.758544999999998</c:v>
                </c:pt>
                <c:pt idx="4439">
                  <c:v>93.745048999999995</c:v>
                </c:pt>
                <c:pt idx="4440">
                  <c:v>93.733185000000006</c:v>
                </c:pt>
                <c:pt idx="4441">
                  <c:v>93.722838999999993</c:v>
                </c:pt>
                <c:pt idx="4442">
                  <c:v>93.707274999999996</c:v>
                </c:pt>
                <c:pt idx="4443">
                  <c:v>93.692313999999996</c:v>
                </c:pt>
                <c:pt idx="4444">
                  <c:v>93.667518999999999</c:v>
                </c:pt>
                <c:pt idx="4445">
                  <c:v>93.640952999999996</c:v>
                </c:pt>
                <c:pt idx="4446">
                  <c:v>93.616675999999998</c:v>
                </c:pt>
                <c:pt idx="4447">
                  <c:v>93.591781999999995</c:v>
                </c:pt>
                <c:pt idx="4448">
                  <c:v>93.571456999999995</c:v>
                </c:pt>
                <c:pt idx="4449">
                  <c:v>93.554458999999994</c:v>
                </c:pt>
                <c:pt idx="4450">
                  <c:v>93.538223000000002</c:v>
                </c:pt>
                <c:pt idx="4451">
                  <c:v>93.524117000000004</c:v>
                </c:pt>
                <c:pt idx="4452">
                  <c:v>93.516541000000004</c:v>
                </c:pt>
                <c:pt idx="4453">
                  <c:v>93.515488000000005</c:v>
                </c:pt>
                <c:pt idx="4454">
                  <c:v>93.525481999999997</c:v>
                </c:pt>
                <c:pt idx="4455">
                  <c:v>93.547989000000001</c:v>
                </c:pt>
                <c:pt idx="4456">
                  <c:v>93.571372999999994</c:v>
                </c:pt>
                <c:pt idx="4457">
                  <c:v>93.600623999999996</c:v>
                </c:pt>
                <c:pt idx="4458">
                  <c:v>93.632553000000001</c:v>
                </c:pt>
                <c:pt idx="4459">
                  <c:v>93.662452999999999</c:v>
                </c:pt>
                <c:pt idx="4460">
                  <c:v>93.683021999999994</c:v>
                </c:pt>
                <c:pt idx="4461">
                  <c:v>93.701819999999998</c:v>
                </c:pt>
                <c:pt idx="4462">
                  <c:v>93.721457999999998</c:v>
                </c:pt>
                <c:pt idx="4463">
                  <c:v>93.736305000000002</c:v>
                </c:pt>
                <c:pt idx="4464">
                  <c:v>93.750457999999995</c:v>
                </c:pt>
                <c:pt idx="4465">
                  <c:v>93.755568999999994</c:v>
                </c:pt>
                <c:pt idx="4466">
                  <c:v>93.765343000000001</c:v>
                </c:pt>
                <c:pt idx="4467">
                  <c:v>93.771918999999997</c:v>
                </c:pt>
                <c:pt idx="4468">
                  <c:v>93.775581000000003</c:v>
                </c:pt>
                <c:pt idx="4469">
                  <c:v>93.782425000000003</c:v>
                </c:pt>
                <c:pt idx="4470">
                  <c:v>93.800774000000004</c:v>
                </c:pt>
                <c:pt idx="4471">
                  <c:v>93.813263000000006</c:v>
                </c:pt>
                <c:pt idx="4472">
                  <c:v>93.822777000000002</c:v>
                </c:pt>
                <c:pt idx="4473">
                  <c:v>93.830916999999999</c:v>
                </c:pt>
                <c:pt idx="4474">
                  <c:v>93.837761</c:v>
                </c:pt>
                <c:pt idx="4475">
                  <c:v>93.843909999999994</c:v>
                </c:pt>
                <c:pt idx="4476">
                  <c:v>93.846153000000001</c:v>
                </c:pt>
                <c:pt idx="4477">
                  <c:v>93.848624999999998</c:v>
                </c:pt>
                <c:pt idx="4478">
                  <c:v>93.852310000000003</c:v>
                </c:pt>
                <c:pt idx="4479">
                  <c:v>93.861450000000005</c:v>
                </c:pt>
                <c:pt idx="4480">
                  <c:v>93.868545999999995</c:v>
                </c:pt>
                <c:pt idx="4481">
                  <c:v>93.881469999999993</c:v>
                </c:pt>
                <c:pt idx="4482">
                  <c:v>93.895363000000003</c:v>
                </c:pt>
                <c:pt idx="4483">
                  <c:v>93.908469999999994</c:v>
                </c:pt>
                <c:pt idx="4484">
                  <c:v>93.931838999999997</c:v>
                </c:pt>
                <c:pt idx="4485">
                  <c:v>93.960136000000006</c:v>
                </c:pt>
                <c:pt idx="4486">
                  <c:v>93.989525</c:v>
                </c:pt>
                <c:pt idx="4487">
                  <c:v>94.023009999999999</c:v>
                </c:pt>
                <c:pt idx="4488">
                  <c:v>94.065772999999993</c:v>
                </c:pt>
                <c:pt idx="4489">
                  <c:v>94.108467000000005</c:v>
                </c:pt>
                <c:pt idx="4490">
                  <c:v>94.152000000000001</c:v>
                </c:pt>
                <c:pt idx="4491">
                  <c:v>94.196190000000001</c:v>
                </c:pt>
                <c:pt idx="4492">
                  <c:v>94.244750999999994</c:v>
                </c:pt>
                <c:pt idx="4493">
                  <c:v>94.291877999999997</c:v>
                </c:pt>
                <c:pt idx="4494">
                  <c:v>94.326317000000003</c:v>
                </c:pt>
                <c:pt idx="4495">
                  <c:v>94.353522999999996</c:v>
                </c:pt>
                <c:pt idx="4496">
                  <c:v>94.376784999999998</c:v>
                </c:pt>
                <c:pt idx="4497">
                  <c:v>94.388351</c:v>
                </c:pt>
                <c:pt idx="4498">
                  <c:v>94.381309999999999</c:v>
                </c:pt>
                <c:pt idx="4499">
                  <c:v>94.363952999999995</c:v>
                </c:pt>
                <c:pt idx="4500">
                  <c:v>94.344566</c:v>
                </c:pt>
                <c:pt idx="4501">
                  <c:v>94.323348999999993</c:v>
                </c:pt>
                <c:pt idx="4502">
                  <c:v>94.288062999999994</c:v>
                </c:pt>
                <c:pt idx="4503">
                  <c:v>94.246803</c:v>
                </c:pt>
                <c:pt idx="4504">
                  <c:v>94.207465999999997</c:v>
                </c:pt>
                <c:pt idx="4505">
                  <c:v>94.169662000000002</c:v>
                </c:pt>
                <c:pt idx="4506">
                  <c:v>94.133223999999998</c:v>
                </c:pt>
                <c:pt idx="4507">
                  <c:v>94.103675999999993</c:v>
                </c:pt>
                <c:pt idx="4508">
                  <c:v>94.080528000000001</c:v>
                </c:pt>
                <c:pt idx="4509">
                  <c:v>94.060126999999994</c:v>
                </c:pt>
                <c:pt idx="4510">
                  <c:v>94.038948000000005</c:v>
                </c:pt>
                <c:pt idx="4511">
                  <c:v>94.017707999999999</c:v>
                </c:pt>
                <c:pt idx="4512">
                  <c:v>93.997191999999998</c:v>
                </c:pt>
                <c:pt idx="4513">
                  <c:v>93.981780999999998</c:v>
                </c:pt>
                <c:pt idx="4514">
                  <c:v>93.966949</c:v>
                </c:pt>
                <c:pt idx="4515">
                  <c:v>93.950569000000002</c:v>
                </c:pt>
                <c:pt idx="4516">
                  <c:v>93.930549999999997</c:v>
                </c:pt>
                <c:pt idx="4517">
                  <c:v>93.906272999999999</c:v>
                </c:pt>
                <c:pt idx="4518">
                  <c:v>93.879195999999993</c:v>
                </c:pt>
                <c:pt idx="4519">
                  <c:v>93.849120999999997</c:v>
                </c:pt>
                <c:pt idx="4520">
                  <c:v>93.819916000000006</c:v>
                </c:pt>
                <c:pt idx="4521">
                  <c:v>93.792152000000002</c:v>
                </c:pt>
                <c:pt idx="4522">
                  <c:v>93.774711999999994</c:v>
                </c:pt>
                <c:pt idx="4523">
                  <c:v>93.761229999999998</c:v>
                </c:pt>
                <c:pt idx="4524">
                  <c:v>93.749549999999999</c:v>
                </c:pt>
                <c:pt idx="4525">
                  <c:v>93.738669999999999</c:v>
                </c:pt>
                <c:pt idx="4526">
                  <c:v>93.731460999999996</c:v>
                </c:pt>
                <c:pt idx="4527">
                  <c:v>93.726089000000002</c:v>
                </c:pt>
                <c:pt idx="4528">
                  <c:v>93.724639999999994</c:v>
                </c:pt>
                <c:pt idx="4529">
                  <c:v>93.725914000000003</c:v>
                </c:pt>
                <c:pt idx="4530">
                  <c:v>93.727478000000005</c:v>
                </c:pt>
                <c:pt idx="4531">
                  <c:v>93.729088000000004</c:v>
                </c:pt>
                <c:pt idx="4532">
                  <c:v>93.729797000000005</c:v>
                </c:pt>
                <c:pt idx="4533">
                  <c:v>93.730063999999999</c:v>
                </c:pt>
                <c:pt idx="4534">
                  <c:v>93.732947999999993</c:v>
                </c:pt>
                <c:pt idx="4535">
                  <c:v>93.734183999999999</c:v>
                </c:pt>
                <c:pt idx="4536">
                  <c:v>93.735596000000001</c:v>
                </c:pt>
                <c:pt idx="4537">
                  <c:v>93.738761999999994</c:v>
                </c:pt>
                <c:pt idx="4538">
                  <c:v>93.739990000000006</c:v>
                </c:pt>
                <c:pt idx="4539">
                  <c:v>93.741211000000007</c:v>
                </c:pt>
                <c:pt idx="4540">
                  <c:v>93.743347</c:v>
                </c:pt>
                <c:pt idx="4541">
                  <c:v>93.745154999999997</c:v>
                </c:pt>
                <c:pt idx="4542">
                  <c:v>93.747642999999997</c:v>
                </c:pt>
                <c:pt idx="4543">
                  <c:v>93.751305000000002</c:v>
                </c:pt>
                <c:pt idx="4544">
                  <c:v>93.751189999999994</c:v>
                </c:pt>
                <c:pt idx="4545">
                  <c:v>93.755272000000005</c:v>
                </c:pt>
                <c:pt idx="4546">
                  <c:v>93.766723999999996</c:v>
                </c:pt>
                <c:pt idx="4547">
                  <c:v>93.784142000000003</c:v>
                </c:pt>
                <c:pt idx="4548">
                  <c:v>93.802222999999998</c:v>
                </c:pt>
                <c:pt idx="4549">
                  <c:v>93.821479999999994</c:v>
                </c:pt>
                <c:pt idx="4550">
                  <c:v>93.844809999999995</c:v>
                </c:pt>
                <c:pt idx="4551">
                  <c:v>93.868317000000005</c:v>
                </c:pt>
                <c:pt idx="4552">
                  <c:v>93.891411000000005</c:v>
                </c:pt>
                <c:pt idx="4553">
                  <c:v>93.914046999999997</c:v>
                </c:pt>
                <c:pt idx="4554">
                  <c:v>93.941153999999997</c:v>
                </c:pt>
                <c:pt idx="4555">
                  <c:v>93.966637000000006</c:v>
                </c:pt>
                <c:pt idx="4556">
                  <c:v>93.985106999999999</c:v>
                </c:pt>
                <c:pt idx="4557">
                  <c:v>93.997687999999997</c:v>
                </c:pt>
                <c:pt idx="4558">
                  <c:v>94.011452000000006</c:v>
                </c:pt>
                <c:pt idx="4559">
                  <c:v>94.036582999999993</c:v>
                </c:pt>
                <c:pt idx="4560">
                  <c:v>94.058104999999998</c:v>
                </c:pt>
                <c:pt idx="4561">
                  <c:v>94.079886999999999</c:v>
                </c:pt>
                <c:pt idx="4562">
                  <c:v>94.103240999999997</c:v>
                </c:pt>
                <c:pt idx="4563">
                  <c:v>94.131264000000002</c:v>
                </c:pt>
                <c:pt idx="4564">
                  <c:v>94.157050999999996</c:v>
                </c:pt>
                <c:pt idx="4565">
                  <c:v>94.183066999999994</c:v>
                </c:pt>
                <c:pt idx="4566">
                  <c:v>94.208259999999996</c:v>
                </c:pt>
                <c:pt idx="4567">
                  <c:v>94.230025999999995</c:v>
                </c:pt>
                <c:pt idx="4568">
                  <c:v>94.251068000000004</c:v>
                </c:pt>
                <c:pt idx="4569">
                  <c:v>94.259574999999998</c:v>
                </c:pt>
                <c:pt idx="4570">
                  <c:v>94.265822999999997</c:v>
                </c:pt>
                <c:pt idx="4571">
                  <c:v>94.264983999999998</c:v>
                </c:pt>
                <c:pt idx="4572">
                  <c:v>94.261436000000003</c:v>
                </c:pt>
                <c:pt idx="4573">
                  <c:v>94.250823999999994</c:v>
                </c:pt>
                <c:pt idx="4574">
                  <c:v>94.237388999999993</c:v>
                </c:pt>
                <c:pt idx="4575">
                  <c:v>94.220557999999997</c:v>
                </c:pt>
                <c:pt idx="4576">
                  <c:v>94.204421999999994</c:v>
                </c:pt>
                <c:pt idx="4577">
                  <c:v>94.187507999999994</c:v>
                </c:pt>
                <c:pt idx="4578">
                  <c:v>94.169867999999994</c:v>
                </c:pt>
                <c:pt idx="4579">
                  <c:v>94.148880000000005</c:v>
                </c:pt>
                <c:pt idx="4580">
                  <c:v>94.126891999999998</c:v>
                </c:pt>
                <c:pt idx="4581">
                  <c:v>94.109756000000004</c:v>
                </c:pt>
                <c:pt idx="4582">
                  <c:v>94.092551999999998</c:v>
                </c:pt>
                <c:pt idx="4583">
                  <c:v>94.076117999999994</c:v>
                </c:pt>
                <c:pt idx="4584">
                  <c:v>94.060501000000002</c:v>
                </c:pt>
                <c:pt idx="4585">
                  <c:v>94.048209999999997</c:v>
                </c:pt>
                <c:pt idx="4586">
                  <c:v>94.037575000000004</c:v>
                </c:pt>
                <c:pt idx="4587">
                  <c:v>94.033455000000004</c:v>
                </c:pt>
                <c:pt idx="4588">
                  <c:v>94.030174000000002</c:v>
                </c:pt>
                <c:pt idx="4589">
                  <c:v>94.032379000000006</c:v>
                </c:pt>
                <c:pt idx="4590">
                  <c:v>94.038605000000004</c:v>
                </c:pt>
                <c:pt idx="4591">
                  <c:v>94.047461999999996</c:v>
                </c:pt>
                <c:pt idx="4592">
                  <c:v>94.062859000000003</c:v>
                </c:pt>
                <c:pt idx="4593">
                  <c:v>94.079948000000002</c:v>
                </c:pt>
                <c:pt idx="4594">
                  <c:v>94.096267999999995</c:v>
                </c:pt>
                <c:pt idx="4595">
                  <c:v>94.112174999999993</c:v>
                </c:pt>
                <c:pt idx="4596">
                  <c:v>94.128676999999996</c:v>
                </c:pt>
                <c:pt idx="4597">
                  <c:v>94.143433000000002</c:v>
                </c:pt>
                <c:pt idx="4598">
                  <c:v>94.157684000000003</c:v>
                </c:pt>
                <c:pt idx="4599">
                  <c:v>94.170524999999998</c:v>
                </c:pt>
                <c:pt idx="4600">
                  <c:v>94.184325999999999</c:v>
                </c:pt>
                <c:pt idx="4601">
                  <c:v>94.197638999999995</c:v>
                </c:pt>
                <c:pt idx="4602">
                  <c:v>94.207474000000005</c:v>
                </c:pt>
                <c:pt idx="4603">
                  <c:v>94.219787999999994</c:v>
                </c:pt>
                <c:pt idx="4604">
                  <c:v>94.233078000000006</c:v>
                </c:pt>
                <c:pt idx="4605">
                  <c:v>94.246864000000002</c:v>
                </c:pt>
                <c:pt idx="4606">
                  <c:v>94.258598000000006</c:v>
                </c:pt>
                <c:pt idx="4607">
                  <c:v>94.270409000000001</c:v>
                </c:pt>
                <c:pt idx="4608">
                  <c:v>94.28022</c:v>
                </c:pt>
                <c:pt idx="4609">
                  <c:v>94.288405999999995</c:v>
                </c:pt>
                <c:pt idx="4610">
                  <c:v>94.292274000000006</c:v>
                </c:pt>
                <c:pt idx="4611">
                  <c:v>94.296020999999996</c:v>
                </c:pt>
                <c:pt idx="4612">
                  <c:v>94.297852000000006</c:v>
                </c:pt>
                <c:pt idx="4613">
                  <c:v>94.296317999999999</c:v>
                </c:pt>
                <c:pt idx="4614">
                  <c:v>94.295990000000003</c:v>
                </c:pt>
                <c:pt idx="4615">
                  <c:v>94.296004999999994</c:v>
                </c:pt>
                <c:pt idx="4616">
                  <c:v>94.296997000000005</c:v>
                </c:pt>
                <c:pt idx="4617">
                  <c:v>94.298325000000006</c:v>
                </c:pt>
                <c:pt idx="4618">
                  <c:v>94.302672999999999</c:v>
                </c:pt>
                <c:pt idx="4619">
                  <c:v>94.307304000000002</c:v>
                </c:pt>
                <c:pt idx="4620">
                  <c:v>94.309714999999997</c:v>
                </c:pt>
                <c:pt idx="4621">
                  <c:v>94.311751999999998</c:v>
                </c:pt>
                <c:pt idx="4622">
                  <c:v>94.313209999999998</c:v>
                </c:pt>
                <c:pt idx="4623">
                  <c:v>94.312995999999998</c:v>
                </c:pt>
                <c:pt idx="4624">
                  <c:v>94.309021000000001</c:v>
                </c:pt>
                <c:pt idx="4625">
                  <c:v>94.303787</c:v>
                </c:pt>
                <c:pt idx="4626">
                  <c:v>94.296181000000004</c:v>
                </c:pt>
                <c:pt idx="4627">
                  <c:v>94.286995000000005</c:v>
                </c:pt>
                <c:pt idx="4628">
                  <c:v>94.275261</c:v>
                </c:pt>
                <c:pt idx="4629">
                  <c:v>94.253310999999997</c:v>
                </c:pt>
                <c:pt idx="4630">
                  <c:v>94.233497999999997</c:v>
                </c:pt>
                <c:pt idx="4631">
                  <c:v>94.213791000000001</c:v>
                </c:pt>
                <c:pt idx="4632">
                  <c:v>94.194243999999998</c:v>
                </c:pt>
                <c:pt idx="4633">
                  <c:v>94.173607000000004</c:v>
                </c:pt>
                <c:pt idx="4634">
                  <c:v>94.153732000000005</c:v>
                </c:pt>
                <c:pt idx="4635">
                  <c:v>94.133598000000006</c:v>
                </c:pt>
                <c:pt idx="4636">
                  <c:v>94.113517999999999</c:v>
                </c:pt>
                <c:pt idx="4637">
                  <c:v>94.093781000000007</c:v>
                </c:pt>
                <c:pt idx="4638">
                  <c:v>94.075378000000001</c:v>
                </c:pt>
                <c:pt idx="4639">
                  <c:v>94.066101000000003</c:v>
                </c:pt>
                <c:pt idx="4640">
                  <c:v>94.058395000000004</c:v>
                </c:pt>
                <c:pt idx="4641">
                  <c:v>94.050797000000003</c:v>
                </c:pt>
                <c:pt idx="4642">
                  <c:v>94.043518000000006</c:v>
                </c:pt>
                <c:pt idx="4643">
                  <c:v>94.039116000000007</c:v>
                </c:pt>
                <c:pt idx="4644">
                  <c:v>94.035194000000004</c:v>
                </c:pt>
                <c:pt idx="4645">
                  <c:v>94.028953999999999</c:v>
                </c:pt>
                <c:pt idx="4646">
                  <c:v>94.022484000000006</c:v>
                </c:pt>
                <c:pt idx="4647">
                  <c:v>94.015647999999999</c:v>
                </c:pt>
                <c:pt idx="4648">
                  <c:v>93.998840000000001</c:v>
                </c:pt>
                <c:pt idx="4649">
                  <c:v>93.974716000000001</c:v>
                </c:pt>
                <c:pt idx="4650">
                  <c:v>93.949928</c:v>
                </c:pt>
                <c:pt idx="4651">
                  <c:v>93.918373000000003</c:v>
                </c:pt>
                <c:pt idx="4652">
                  <c:v>93.876639999999995</c:v>
                </c:pt>
                <c:pt idx="4653">
                  <c:v>93.829162999999994</c:v>
                </c:pt>
                <c:pt idx="4654">
                  <c:v>93.777985000000001</c:v>
                </c:pt>
                <c:pt idx="4655">
                  <c:v>93.727103999999997</c:v>
                </c:pt>
                <c:pt idx="4656">
                  <c:v>93.675117</c:v>
                </c:pt>
                <c:pt idx="4657">
                  <c:v>93.624145999999996</c:v>
                </c:pt>
                <c:pt idx="4658">
                  <c:v>93.583495999999997</c:v>
                </c:pt>
                <c:pt idx="4659">
                  <c:v>93.553352000000004</c:v>
                </c:pt>
                <c:pt idx="4660">
                  <c:v>93.525513000000004</c:v>
                </c:pt>
                <c:pt idx="4661">
                  <c:v>93.503806999999995</c:v>
                </c:pt>
                <c:pt idx="4662">
                  <c:v>93.487587000000005</c:v>
                </c:pt>
                <c:pt idx="4663">
                  <c:v>93.476089000000002</c:v>
                </c:pt>
                <c:pt idx="4664">
                  <c:v>93.465232999999998</c:v>
                </c:pt>
                <c:pt idx="4665">
                  <c:v>93.454102000000006</c:v>
                </c:pt>
                <c:pt idx="4666">
                  <c:v>93.443747999999999</c:v>
                </c:pt>
                <c:pt idx="4667">
                  <c:v>93.426993999999993</c:v>
                </c:pt>
                <c:pt idx="4668">
                  <c:v>93.402778999999995</c:v>
                </c:pt>
                <c:pt idx="4669">
                  <c:v>93.375214</c:v>
                </c:pt>
                <c:pt idx="4670">
                  <c:v>93.345436000000007</c:v>
                </c:pt>
                <c:pt idx="4671">
                  <c:v>93.313239999999993</c:v>
                </c:pt>
                <c:pt idx="4672">
                  <c:v>93.279242999999994</c:v>
                </c:pt>
                <c:pt idx="4673">
                  <c:v>93.242546000000004</c:v>
                </c:pt>
                <c:pt idx="4674">
                  <c:v>93.205512999999996</c:v>
                </c:pt>
                <c:pt idx="4675">
                  <c:v>93.171165000000002</c:v>
                </c:pt>
                <c:pt idx="4676">
                  <c:v>93.137839999999997</c:v>
                </c:pt>
                <c:pt idx="4677">
                  <c:v>93.109420999999998</c:v>
                </c:pt>
                <c:pt idx="4678">
                  <c:v>93.088050999999993</c:v>
                </c:pt>
                <c:pt idx="4679">
                  <c:v>93.068550000000002</c:v>
                </c:pt>
                <c:pt idx="4680">
                  <c:v>93.051674000000006</c:v>
                </c:pt>
                <c:pt idx="4681">
                  <c:v>93.038421999999997</c:v>
                </c:pt>
                <c:pt idx="4682">
                  <c:v>93.033417</c:v>
                </c:pt>
                <c:pt idx="4683">
                  <c:v>93.033073000000002</c:v>
                </c:pt>
                <c:pt idx="4684">
                  <c:v>93.036011000000002</c:v>
                </c:pt>
                <c:pt idx="4685">
                  <c:v>93.038794999999993</c:v>
                </c:pt>
                <c:pt idx="4686">
                  <c:v>93.041374000000005</c:v>
                </c:pt>
                <c:pt idx="4687">
                  <c:v>93.044303999999997</c:v>
                </c:pt>
                <c:pt idx="4688">
                  <c:v>93.044646999999998</c:v>
                </c:pt>
                <c:pt idx="4689">
                  <c:v>93.038582000000005</c:v>
                </c:pt>
                <c:pt idx="4690">
                  <c:v>93.028914999999998</c:v>
                </c:pt>
                <c:pt idx="4691">
                  <c:v>93.004470999999995</c:v>
                </c:pt>
                <c:pt idx="4692">
                  <c:v>92.973968999999997</c:v>
                </c:pt>
                <c:pt idx="4693">
                  <c:v>92.941513</c:v>
                </c:pt>
                <c:pt idx="4694">
                  <c:v>92.900481999999997</c:v>
                </c:pt>
                <c:pt idx="4695">
                  <c:v>92.855484000000004</c:v>
                </c:pt>
                <c:pt idx="4696">
                  <c:v>92.808807000000002</c:v>
                </c:pt>
                <c:pt idx="4697">
                  <c:v>92.763808999999995</c:v>
                </c:pt>
                <c:pt idx="4698">
                  <c:v>92.726601000000002</c:v>
                </c:pt>
                <c:pt idx="4699">
                  <c:v>92.725311000000005</c:v>
                </c:pt>
                <c:pt idx="4700">
                  <c:v>92.727562000000006</c:v>
                </c:pt>
                <c:pt idx="4701">
                  <c:v>92.750991999999997</c:v>
                </c:pt>
                <c:pt idx="4702">
                  <c:v>92.781242000000006</c:v>
                </c:pt>
                <c:pt idx="4703">
                  <c:v>92.826057000000006</c:v>
                </c:pt>
                <c:pt idx="4704">
                  <c:v>92.893929</c:v>
                </c:pt>
                <c:pt idx="4705">
                  <c:v>92.971198999999999</c:v>
                </c:pt>
                <c:pt idx="4706">
                  <c:v>93.066032000000007</c:v>
                </c:pt>
                <c:pt idx="4707">
                  <c:v>93.182175000000001</c:v>
                </c:pt>
                <c:pt idx="4708">
                  <c:v>93.294089999999997</c:v>
                </c:pt>
                <c:pt idx="4709">
                  <c:v>93.380806000000007</c:v>
                </c:pt>
                <c:pt idx="4710">
                  <c:v>93.469588999999999</c:v>
                </c:pt>
                <c:pt idx="4711">
                  <c:v>93.554908999999995</c:v>
                </c:pt>
                <c:pt idx="4712">
                  <c:v>93.640518</c:v>
                </c:pt>
                <c:pt idx="4713">
                  <c:v>93.712684999999993</c:v>
                </c:pt>
                <c:pt idx="4714">
                  <c:v>93.773544000000001</c:v>
                </c:pt>
                <c:pt idx="4715">
                  <c:v>93.839057999999994</c:v>
                </c:pt>
                <c:pt idx="4716">
                  <c:v>93.898726999999994</c:v>
                </c:pt>
                <c:pt idx="4717">
                  <c:v>93.9375</c:v>
                </c:pt>
                <c:pt idx="4718">
                  <c:v>93.979339999999993</c:v>
                </c:pt>
                <c:pt idx="4719">
                  <c:v>94.018555000000006</c:v>
                </c:pt>
                <c:pt idx="4720">
                  <c:v>94.054069999999996</c:v>
                </c:pt>
                <c:pt idx="4721">
                  <c:v>94.087638999999996</c:v>
                </c:pt>
                <c:pt idx="4722">
                  <c:v>94.118958000000006</c:v>
                </c:pt>
                <c:pt idx="4723">
                  <c:v>94.150351999999998</c:v>
                </c:pt>
                <c:pt idx="4724">
                  <c:v>94.177963000000005</c:v>
                </c:pt>
                <c:pt idx="4725">
                  <c:v>94.192276000000007</c:v>
                </c:pt>
                <c:pt idx="4726">
                  <c:v>94.196967999999998</c:v>
                </c:pt>
                <c:pt idx="4727">
                  <c:v>94.199134999999998</c:v>
                </c:pt>
                <c:pt idx="4728">
                  <c:v>94.195830999999998</c:v>
                </c:pt>
                <c:pt idx="4729">
                  <c:v>94.190475000000006</c:v>
                </c:pt>
                <c:pt idx="4730">
                  <c:v>94.18177</c:v>
                </c:pt>
                <c:pt idx="4731">
                  <c:v>94.167862</c:v>
                </c:pt>
                <c:pt idx="4732">
                  <c:v>94.150620000000004</c:v>
                </c:pt>
                <c:pt idx="4733">
                  <c:v>94.130347999999998</c:v>
                </c:pt>
                <c:pt idx="4734">
                  <c:v>94.111457999999999</c:v>
                </c:pt>
                <c:pt idx="4735">
                  <c:v>94.096237000000002</c:v>
                </c:pt>
                <c:pt idx="4736">
                  <c:v>94.080428999999995</c:v>
                </c:pt>
                <c:pt idx="4737">
                  <c:v>94.067550999999995</c:v>
                </c:pt>
                <c:pt idx="4738">
                  <c:v>94.057097999999996</c:v>
                </c:pt>
                <c:pt idx="4739">
                  <c:v>94.049521999999996</c:v>
                </c:pt>
                <c:pt idx="4740">
                  <c:v>94.046188000000001</c:v>
                </c:pt>
                <c:pt idx="4741">
                  <c:v>94.053070000000005</c:v>
                </c:pt>
                <c:pt idx="4742">
                  <c:v>94.064552000000006</c:v>
                </c:pt>
                <c:pt idx="4743">
                  <c:v>94.079741999999996</c:v>
                </c:pt>
                <c:pt idx="4744">
                  <c:v>94.096496999999999</c:v>
                </c:pt>
                <c:pt idx="4745">
                  <c:v>94.117424</c:v>
                </c:pt>
                <c:pt idx="4746">
                  <c:v>94.138908000000001</c:v>
                </c:pt>
                <c:pt idx="4747">
                  <c:v>94.15728</c:v>
                </c:pt>
                <c:pt idx="4748">
                  <c:v>94.172500999999997</c:v>
                </c:pt>
                <c:pt idx="4749">
                  <c:v>94.184478999999996</c:v>
                </c:pt>
                <c:pt idx="4750">
                  <c:v>94.188896</c:v>
                </c:pt>
                <c:pt idx="4751">
                  <c:v>94.172759999999997</c:v>
                </c:pt>
                <c:pt idx="4752">
                  <c:v>94.144463000000002</c:v>
                </c:pt>
                <c:pt idx="4753">
                  <c:v>94.103447000000003</c:v>
                </c:pt>
                <c:pt idx="4754">
                  <c:v>94.051186000000001</c:v>
                </c:pt>
                <c:pt idx="4755">
                  <c:v>93.993911999999995</c:v>
                </c:pt>
                <c:pt idx="4756">
                  <c:v>93.934235000000001</c:v>
                </c:pt>
                <c:pt idx="4757">
                  <c:v>93.870673999999994</c:v>
                </c:pt>
                <c:pt idx="4758">
                  <c:v>93.801437000000007</c:v>
                </c:pt>
                <c:pt idx="4759">
                  <c:v>93.730034000000003</c:v>
                </c:pt>
                <c:pt idx="4760">
                  <c:v>93.664032000000006</c:v>
                </c:pt>
                <c:pt idx="4761">
                  <c:v>93.603179999999995</c:v>
                </c:pt>
                <c:pt idx="4762">
                  <c:v>93.551597999999998</c:v>
                </c:pt>
                <c:pt idx="4763">
                  <c:v>93.511536000000007</c:v>
                </c:pt>
                <c:pt idx="4764">
                  <c:v>93.474213000000006</c:v>
                </c:pt>
                <c:pt idx="4765">
                  <c:v>93.437714</c:v>
                </c:pt>
                <c:pt idx="4766">
                  <c:v>93.405426000000006</c:v>
                </c:pt>
                <c:pt idx="4767">
                  <c:v>93.395920000000004</c:v>
                </c:pt>
                <c:pt idx="4768">
                  <c:v>93.428261000000006</c:v>
                </c:pt>
                <c:pt idx="4769">
                  <c:v>93.464721999999995</c:v>
                </c:pt>
                <c:pt idx="4770">
                  <c:v>93.504501000000005</c:v>
                </c:pt>
                <c:pt idx="4771">
                  <c:v>93.554389999999998</c:v>
                </c:pt>
                <c:pt idx="4772">
                  <c:v>93.606216000000003</c:v>
                </c:pt>
                <c:pt idx="4773">
                  <c:v>93.661949000000007</c:v>
                </c:pt>
                <c:pt idx="4774">
                  <c:v>93.751671000000002</c:v>
                </c:pt>
                <c:pt idx="4775">
                  <c:v>93.844741999999997</c:v>
                </c:pt>
                <c:pt idx="4776">
                  <c:v>93.937286</c:v>
                </c:pt>
                <c:pt idx="4777">
                  <c:v>94.011925000000005</c:v>
                </c:pt>
                <c:pt idx="4778">
                  <c:v>94.051270000000002</c:v>
                </c:pt>
                <c:pt idx="4779">
                  <c:v>94.086547999999993</c:v>
                </c:pt>
                <c:pt idx="4780">
                  <c:v>94.117881999999994</c:v>
                </c:pt>
                <c:pt idx="4781">
                  <c:v>94.146293999999997</c:v>
                </c:pt>
                <c:pt idx="4782">
                  <c:v>94.171158000000005</c:v>
                </c:pt>
                <c:pt idx="4783">
                  <c:v>94.192276000000007</c:v>
                </c:pt>
                <c:pt idx="4784">
                  <c:v>94.186211</c:v>
                </c:pt>
                <c:pt idx="4785">
                  <c:v>94.176613000000003</c:v>
                </c:pt>
                <c:pt idx="4786">
                  <c:v>94.161713000000006</c:v>
                </c:pt>
                <c:pt idx="4787">
                  <c:v>94.143814000000006</c:v>
                </c:pt>
                <c:pt idx="4788">
                  <c:v>94.128356999999994</c:v>
                </c:pt>
                <c:pt idx="4789">
                  <c:v>94.115921</c:v>
                </c:pt>
                <c:pt idx="4790">
                  <c:v>94.108444000000006</c:v>
                </c:pt>
                <c:pt idx="4791">
                  <c:v>94.103859</c:v>
                </c:pt>
                <c:pt idx="4792">
                  <c:v>94.103035000000006</c:v>
                </c:pt>
                <c:pt idx="4793">
                  <c:v>94.102806000000001</c:v>
                </c:pt>
                <c:pt idx="4794">
                  <c:v>94.102515999999994</c:v>
                </c:pt>
                <c:pt idx="4795">
                  <c:v>94.104256000000007</c:v>
                </c:pt>
                <c:pt idx="4796">
                  <c:v>94.109543000000002</c:v>
                </c:pt>
                <c:pt idx="4797">
                  <c:v>94.109359999999995</c:v>
                </c:pt>
                <c:pt idx="4798">
                  <c:v>94.107749999999996</c:v>
                </c:pt>
                <c:pt idx="4799">
                  <c:v>94.105919</c:v>
                </c:pt>
                <c:pt idx="4800">
                  <c:v>94.100326999999993</c:v>
                </c:pt>
                <c:pt idx="4801">
                  <c:v>94.092406999999994</c:v>
                </c:pt>
                <c:pt idx="4802">
                  <c:v>94.082702999999995</c:v>
                </c:pt>
                <c:pt idx="4803">
                  <c:v>94.069489000000004</c:v>
                </c:pt>
                <c:pt idx="4804">
                  <c:v>94.056244000000007</c:v>
                </c:pt>
                <c:pt idx="4805">
                  <c:v>94.041954000000004</c:v>
                </c:pt>
                <c:pt idx="4806">
                  <c:v>94.030815000000004</c:v>
                </c:pt>
                <c:pt idx="4807">
                  <c:v>94.028380999999996</c:v>
                </c:pt>
                <c:pt idx="4808">
                  <c:v>94.026641999999995</c:v>
                </c:pt>
                <c:pt idx="4809">
                  <c:v>94.022827000000007</c:v>
                </c:pt>
                <c:pt idx="4810">
                  <c:v>94.017905999999996</c:v>
                </c:pt>
                <c:pt idx="4811">
                  <c:v>94.010811000000004</c:v>
                </c:pt>
                <c:pt idx="4812">
                  <c:v>93.994370000000004</c:v>
                </c:pt>
                <c:pt idx="4813">
                  <c:v>93.979324000000005</c:v>
                </c:pt>
                <c:pt idx="4814">
                  <c:v>93.963843999999995</c:v>
                </c:pt>
                <c:pt idx="4815">
                  <c:v>93.946731999999997</c:v>
                </c:pt>
                <c:pt idx="4816">
                  <c:v>93.912361000000004</c:v>
                </c:pt>
                <c:pt idx="4817">
                  <c:v>93.877159000000006</c:v>
                </c:pt>
                <c:pt idx="4818">
                  <c:v>93.839218000000002</c:v>
                </c:pt>
                <c:pt idx="4819">
                  <c:v>93.786574999999999</c:v>
                </c:pt>
                <c:pt idx="4820">
                  <c:v>93.707130000000006</c:v>
                </c:pt>
                <c:pt idx="4821">
                  <c:v>93.630104000000003</c:v>
                </c:pt>
                <c:pt idx="4822">
                  <c:v>93.557097999999996</c:v>
                </c:pt>
                <c:pt idx="4823">
                  <c:v>93.472556999999995</c:v>
                </c:pt>
                <c:pt idx="4824">
                  <c:v>93.381866000000002</c:v>
                </c:pt>
                <c:pt idx="4825">
                  <c:v>93.277366999999998</c:v>
                </c:pt>
                <c:pt idx="4826">
                  <c:v>93.180205999999998</c:v>
                </c:pt>
                <c:pt idx="4827">
                  <c:v>93.080237999999994</c:v>
                </c:pt>
                <c:pt idx="4828">
                  <c:v>92.973647999999997</c:v>
                </c:pt>
                <c:pt idx="4829">
                  <c:v>92.878112999999999</c:v>
                </c:pt>
                <c:pt idx="4830">
                  <c:v>92.795219000000003</c:v>
                </c:pt>
                <c:pt idx="4831">
                  <c:v>92.700882000000007</c:v>
                </c:pt>
                <c:pt idx="4832">
                  <c:v>92.602431999999993</c:v>
                </c:pt>
                <c:pt idx="4833">
                  <c:v>92.507080000000002</c:v>
                </c:pt>
                <c:pt idx="4834">
                  <c:v>92.417502999999996</c:v>
                </c:pt>
                <c:pt idx="4835">
                  <c:v>92.340401</c:v>
                </c:pt>
                <c:pt idx="4836">
                  <c:v>92.268280000000004</c:v>
                </c:pt>
                <c:pt idx="4837">
                  <c:v>92.196915000000004</c:v>
                </c:pt>
                <c:pt idx="4838">
                  <c:v>92.110336000000004</c:v>
                </c:pt>
                <c:pt idx="4839">
                  <c:v>92.019126999999997</c:v>
                </c:pt>
                <c:pt idx="4840">
                  <c:v>91.932495000000003</c:v>
                </c:pt>
                <c:pt idx="4841">
                  <c:v>91.834236000000004</c:v>
                </c:pt>
                <c:pt idx="4842">
                  <c:v>91.738906999999998</c:v>
                </c:pt>
                <c:pt idx="4843">
                  <c:v>91.636809999999997</c:v>
                </c:pt>
                <c:pt idx="4844">
                  <c:v>91.531058999999999</c:v>
                </c:pt>
                <c:pt idx="4845">
                  <c:v>91.425674000000001</c:v>
                </c:pt>
                <c:pt idx="4846">
                  <c:v>91.319473000000002</c:v>
                </c:pt>
                <c:pt idx="4847">
                  <c:v>91.213866999999993</c:v>
                </c:pt>
                <c:pt idx="4848">
                  <c:v>91.125443000000004</c:v>
                </c:pt>
                <c:pt idx="4849">
                  <c:v>91.047927999999999</c:v>
                </c:pt>
                <c:pt idx="4850">
                  <c:v>90.982567000000003</c:v>
                </c:pt>
                <c:pt idx="4851">
                  <c:v>90.950485</c:v>
                </c:pt>
                <c:pt idx="4852">
                  <c:v>90.927222999999998</c:v>
                </c:pt>
                <c:pt idx="4853">
                  <c:v>90.922211000000004</c:v>
                </c:pt>
                <c:pt idx="4854">
                  <c:v>90.924767000000003</c:v>
                </c:pt>
                <c:pt idx="4855">
                  <c:v>90.931197999999995</c:v>
                </c:pt>
                <c:pt idx="4856">
                  <c:v>90.943916000000002</c:v>
                </c:pt>
                <c:pt idx="4857">
                  <c:v>90.958038000000002</c:v>
                </c:pt>
                <c:pt idx="4858">
                  <c:v>90.978806000000006</c:v>
                </c:pt>
                <c:pt idx="4859">
                  <c:v>90.997932000000006</c:v>
                </c:pt>
                <c:pt idx="4860">
                  <c:v>91.009795999999994</c:v>
                </c:pt>
                <c:pt idx="4861">
                  <c:v>91.008087000000003</c:v>
                </c:pt>
                <c:pt idx="4862">
                  <c:v>91.002274</c:v>
                </c:pt>
                <c:pt idx="4863">
                  <c:v>90.991287</c:v>
                </c:pt>
                <c:pt idx="4864">
                  <c:v>90.973679000000004</c:v>
                </c:pt>
                <c:pt idx="4865">
                  <c:v>90.952529999999996</c:v>
                </c:pt>
                <c:pt idx="4866">
                  <c:v>90.925560000000004</c:v>
                </c:pt>
                <c:pt idx="4867">
                  <c:v>90.883240000000001</c:v>
                </c:pt>
                <c:pt idx="4868">
                  <c:v>90.840698000000003</c:v>
                </c:pt>
                <c:pt idx="4869">
                  <c:v>90.788971000000004</c:v>
                </c:pt>
                <c:pt idx="4870">
                  <c:v>90.74015</c:v>
                </c:pt>
                <c:pt idx="4871">
                  <c:v>90.688079999999999</c:v>
                </c:pt>
                <c:pt idx="4872">
                  <c:v>90.637084999999999</c:v>
                </c:pt>
                <c:pt idx="4873">
                  <c:v>90.581389999999999</c:v>
                </c:pt>
                <c:pt idx="4874">
                  <c:v>90.524544000000006</c:v>
                </c:pt>
                <c:pt idx="4875">
                  <c:v>90.456474</c:v>
                </c:pt>
                <c:pt idx="4876">
                  <c:v>90.385222999999996</c:v>
                </c:pt>
                <c:pt idx="4877">
                  <c:v>90.328484000000003</c:v>
                </c:pt>
                <c:pt idx="4878">
                  <c:v>90.266189999999995</c:v>
                </c:pt>
                <c:pt idx="4879">
                  <c:v>90.212806999999998</c:v>
                </c:pt>
                <c:pt idx="4880">
                  <c:v>90.161231999999998</c:v>
                </c:pt>
                <c:pt idx="4881">
                  <c:v>90.111320000000006</c:v>
                </c:pt>
                <c:pt idx="4882">
                  <c:v>90.059685000000002</c:v>
                </c:pt>
                <c:pt idx="4883">
                  <c:v>90.013221999999999</c:v>
                </c:pt>
                <c:pt idx="4884">
                  <c:v>89.963783000000006</c:v>
                </c:pt>
                <c:pt idx="4885">
                  <c:v>89.916801000000007</c:v>
                </c:pt>
                <c:pt idx="4886">
                  <c:v>89.865288000000007</c:v>
                </c:pt>
                <c:pt idx="4887">
                  <c:v>89.814780999999996</c:v>
                </c:pt>
                <c:pt idx="4888">
                  <c:v>89.766982999999996</c:v>
                </c:pt>
                <c:pt idx="4889">
                  <c:v>89.715896999999998</c:v>
                </c:pt>
                <c:pt idx="4890">
                  <c:v>89.659110999999996</c:v>
                </c:pt>
                <c:pt idx="4891">
                  <c:v>89.640343000000001</c:v>
                </c:pt>
                <c:pt idx="4892">
                  <c:v>89.722237000000007</c:v>
                </c:pt>
                <c:pt idx="4893">
                  <c:v>89.868622000000002</c:v>
                </c:pt>
                <c:pt idx="4894">
                  <c:v>90.045921000000007</c:v>
                </c:pt>
                <c:pt idx="4895">
                  <c:v>90.325333000000001</c:v>
                </c:pt>
                <c:pt idx="4896">
                  <c:v>90.626853999999994</c:v>
                </c:pt>
                <c:pt idx="4897">
                  <c:v>90.991470000000007</c:v>
                </c:pt>
                <c:pt idx="4898">
                  <c:v>91.376755000000003</c:v>
                </c:pt>
                <c:pt idx="4899">
                  <c:v>91.814903000000001</c:v>
                </c:pt>
                <c:pt idx="4900">
                  <c:v>92.272064</c:v>
                </c:pt>
                <c:pt idx="4901">
                  <c:v>92.701072999999994</c:v>
                </c:pt>
                <c:pt idx="4902">
                  <c:v>93.032730000000001</c:v>
                </c:pt>
                <c:pt idx="4903">
                  <c:v>93.304526999999993</c:v>
                </c:pt>
                <c:pt idx="4904">
                  <c:v>93.552338000000006</c:v>
                </c:pt>
                <c:pt idx="4905">
                  <c:v>93.708800999999994</c:v>
                </c:pt>
                <c:pt idx="4906">
                  <c:v>93.854354999999998</c:v>
                </c:pt>
                <c:pt idx="4907">
                  <c:v>93.936133999999996</c:v>
                </c:pt>
                <c:pt idx="4908">
                  <c:v>93.999802000000003</c:v>
                </c:pt>
                <c:pt idx="4909">
                  <c:v>94.015427000000003</c:v>
                </c:pt>
                <c:pt idx="4910">
                  <c:v>94.018974</c:v>
                </c:pt>
                <c:pt idx="4911">
                  <c:v>94.018187999999995</c:v>
                </c:pt>
                <c:pt idx="4912">
                  <c:v>94.016670000000005</c:v>
                </c:pt>
                <c:pt idx="4913">
                  <c:v>94.013756000000001</c:v>
                </c:pt>
                <c:pt idx="4914">
                  <c:v>94.011489999999995</c:v>
                </c:pt>
                <c:pt idx="4915">
                  <c:v>94.006607000000002</c:v>
                </c:pt>
                <c:pt idx="4916">
                  <c:v>94.000686999999999</c:v>
                </c:pt>
                <c:pt idx="4917">
                  <c:v>93.996750000000006</c:v>
                </c:pt>
                <c:pt idx="4918">
                  <c:v>93.994713000000004</c:v>
                </c:pt>
                <c:pt idx="4919">
                  <c:v>93.993117999999996</c:v>
                </c:pt>
                <c:pt idx="4920">
                  <c:v>93.992278999999996</c:v>
                </c:pt>
                <c:pt idx="4921">
                  <c:v>93.992789999999999</c:v>
                </c:pt>
                <c:pt idx="4922">
                  <c:v>93.997330000000005</c:v>
                </c:pt>
                <c:pt idx="4923">
                  <c:v>94.005363000000003</c:v>
                </c:pt>
                <c:pt idx="4924">
                  <c:v>94.013930999999999</c:v>
                </c:pt>
                <c:pt idx="4925">
                  <c:v>94.024826000000004</c:v>
                </c:pt>
                <c:pt idx="4926">
                  <c:v>94.036017999999999</c:v>
                </c:pt>
                <c:pt idx="4927">
                  <c:v>94.046875</c:v>
                </c:pt>
                <c:pt idx="4928">
                  <c:v>94.057625000000002</c:v>
                </c:pt>
                <c:pt idx="4929">
                  <c:v>94.068961999999999</c:v>
                </c:pt>
                <c:pt idx="4930">
                  <c:v>94.084236000000004</c:v>
                </c:pt>
                <c:pt idx="4931">
                  <c:v>94.100707999999997</c:v>
                </c:pt>
                <c:pt idx="4932">
                  <c:v>94.110573000000002</c:v>
                </c:pt>
                <c:pt idx="4933">
                  <c:v>94.108588999999995</c:v>
                </c:pt>
                <c:pt idx="4934">
                  <c:v>94.103554000000003</c:v>
                </c:pt>
                <c:pt idx="4935">
                  <c:v>94.096435999999997</c:v>
                </c:pt>
                <c:pt idx="4936">
                  <c:v>94.08287</c:v>
                </c:pt>
                <c:pt idx="4937">
                  <c:v>94.056831000000003</c:v>
                </c:pt>
                <c:pt idx="4938">
                  <c:v>94.024047999999993</c:v>
                </c:pt>
                <c:pt idx="4939">
                  <c:v>93.987899999999996</c:v>
                </c:pt>
                <c:pt idx="4940">
                  <c:v>93.951308999999995</c:v>
                </c:pt>
                <c:pt idx="4941">
                  <c:v>93.913634999999999</c:v>
                </c:pt>
                <c:pt idx="4942">
                  <c:v>93.879845000000003</c:v>
                </c:pt>
                <c:pt idx="4943">
                  <c:v>93.857688999999993</c:v>
                </c:pt>
                <c:pt idx="4944">
                  <c:v>93.838607999999994</c:v>
                </c:pt>
                <c:pt idx="4945">
                  <c:v>93.827965000000006</c:v>
                </c:pt>
                <c:pt idx="4946">
                  <c:v>93.853324999999998</c:v>
                </c:pt>
                <c:pt idx="4947">
                  <c:v>93.892723000000004</c:v>
                </c:pt>
                <c:pt idx="4948">
                  <c:v>93.941101000000003</c:v>
                </c:pt>
                <c:pt idx="4949">
                  <c:v>93.993392999999998</c:v>
                </c:pt>
                <c:pt idx="4950">
                  <c:v>94.043671000000003</c:v>
                </c:pt>
                <c:pt idx="4951">
                  <c:v>94.093474999999998</c:v>
                </c:pt>
                <c:pt idx="4952">
                  <c:v>94.142409999999998</c:v>
                </c:pt>
                <c:pt idx="4953">
                  <c:v>94.187400999999994</c:v>
                </c:pt>
                <c:pt idx="4954">
                  <c:v>94.229911999999999</c:v>
                </c:pt>
                <c:pt idx="4955">
                  <c:v>94.263526999999996</c:v>
                </c:pt>
                <c:pt idx="4956">
                  <c:v>94.265900000000002</c:v>
                </c:pt>
                <c:pt idx="4957">
                  <c:v>94.265891999999994</c:v>
                </c:pt>
                <c:pt idx="4958">
                  <c:v>94.261771999999993</c:v>
                </c:pt>
                <c:pt idx="4959">
                  <c:v>94.255393999999995</c:v>
                </c:pt>
                <c:pt idx="4960">
                  <c:v>94.246498000000003</c:v>
                </c:pt>
                <c:pt idx="4961">
                  <c:v>94.236136999999999</c:v>
                </c:pt>
                <c:pt idx="4962">
                  <c:v>94.224463999999998</c:v>
                </c:pt>
                <c:pt idx="4963">
                  <c:v>94.213561999999996</c:v>
                </c:pt>
                <c:pt idx="4964">
                  <c:v>94.205916999999999</c:v>
                </c:pt>
                <c:pt idx="4965">
                  <c:v>94.198577999999998</c:v>
                </c:pt>
                <c:pt idx="4966">
                  <c:v>94.192008999999999</c:v>
                </c:pt>
                <c:pt idx="4967">
                  <c:v>94.185715000000002</c:v>
                </c:pt>
                <c:pt idx="4968">
                  <c:v>94.180115000000001</c:v>
                </c:pt>
                <c:pt idx="4969">
                  <c:v>94.174957000000006</c:v>
                </c:pt>
                <c:pt idx="4970">
                  <c:v>94.170845</c:v>
                </c:pt>
                <c:pt idx="4971">
                  <c:v>94.167350999999996</c:v>
                </c:pt>
                <c:pt idx="4972">
                  <c:v>94.164719000000005</c:v>
                </c:pt>
                <c:pt idx="4973">
                  <c:v>94.161179000000004</c:v>
                </c:pt>
                <c:pt idx="4974">
                  <c:v>94.156281000000007</c:v>
                </c:pt>
                <c:pt idx="4975">
                  <c:v>94.155822999999998</c:v>
                </c:pt>
                <c:pt idx="4976">
                  <c:v>94.156081999999998</c:v>
                </c:pt>
                <c:pt idx="4977">
                  <c:v>94.157096999999993</c:v>
                </c:pt>
                <c:pt idx="4978">
                  <c:v>94.158600000000007</c:v>
                </c:pt>
                <c:pt idx="4979">
                  <c:v>94.160178999999999</c:v>
                </c:pt>
                <c:pt idx="4980">
                  <c:v>94.159949999999995</c:v>
                </c:pt>
                <c:pt idx="4981">
                  <c:v>94.159897000000001</c:v>
                </c:pt>
                <c:pt idx="4982">
                  <c:v>94.162673999999996</c:v>
                </c:pt>
                <c:pt idx="4983">
                  <c:v>94.166839999999993</c:v>
                </c:pt>
                <c:pt idx="4984">
                  <c:v>94.168800000000005</c:v>
                </c:pt>
                <c:pt idx="4985">
                  <c:v>94.163086000000007</c:v>
                </c:pt>
                <c:pt idx="4986">
                  <c:v>94.157355999999993</c:v>
                </c:pt>
                <c:pt idx="4987">
                  <c:v>94.143485999999996</c:v>
                </c:pt>
                <c:pt idx="4988">
                  <c:v>94.129097000000002</c:v>
                </c:pt>
                <c:pt idx="4989">
                  <c:v>94.108840999999998</c:v>
                </c:pt>
                <c:pt idx="4990">
                  <c:v>94.089943000000005</c:v>
                </c:pt>
                <c:pt idx="4991">
                  <c:v>94.071128999999999</c:v>
                </c:pt>
                <c:pt idx="4992">
                  <c:v>94.055633999999998</c:v>
                </c:pt>
                <c:pt idx="4993">
                  <c:v>94.041381999999999</c:v>
                </c:pt>
                <c:pt idx="4994">
                  <c:v>94.029251000000002</c:v>
                </c:pt>
                <c:pt idx="4995">
                  <c:v>94.022896000000003</c:v>
                </c:pt>
                <c:pt idx="4996">
                  <c:v>94.022651999999994</c:v>
                </c:pt>
                <c:pt idx="4997">
                  <c:v>94.031516999999994</c:v>
                </c:pt>
                <c:pt idx="4998">
                  <c:v>94.04007</c:v>
                </c:pt>
                <c:pt idx="4999">
                  <c:v>94.054405000000003</c:v>
                </c:pt>
                <c:pt idx="5000">
                  <c:v>94.069030999999995</c:v>
                </c:pt>
                <c:pt idx="5001">
                  <c:v>94.083397000000005</c:v>
                </c:pt>
                <c:pt idx="5002">
                  <c:v>94.092224000000002</c:v>
                </c:pt>
                <c:pt idx="5003">
                  <c:v>94.101653999999996</c:v>
                </c:pt>
                <c:pt idx="5004">
                  <c:v>94.114509999999996</c:v>
                </c:pt>
                <c:pt idx="5005">
                  <c:v>94.129401999999999</c:v>
                </c:pt>
                <c:pt idx="5006">
                  <c:v>94.139206000000001</c:v>
                </c:pt>
                <c:pt idx="5007">
                  <c:v>94.148360999999994</c:v>
                </c:pt>
                <c:pt idx="5008">
                  <c:v>94.158524</c:v>
                </c:pt>
                <c:pt idx="5009">
                  <c:v>94.168960999999996</c:v>
                </c:pt>
                <c:pt idx="5010">
                  <c:v>94.179169000000002</c:v>
                </c:pt>
                <c:pt idx="5011">
                  <c:v>94.191863999999995</c:v>
                </c:pt>
                <c:pt idx="5012">
                  <c:v>94.205810999999997</c:v>
                </c:pt>
                <c:pt idx="5013">
                  <c:v>94.218811000000002</c:v>
                </c:pt>
                <c:pt idx="5014">
                  <c:v>94.229523</c:v>
                </c:pt>
                <c:pt idx="5015">
                  <c:v>94.240120000000005</c:v>
                </c:pt>
                <c:pt idx="5016">
                  <c:v>94.250518999999997</c:v>
                </c:pt>
                <c:pt idx="5017">
                  <c:v>94.262016000000003</c:v>
                </c:pt>
                <c:pt idx="5018">
                  <c:v>94.274146999999999</c:v>
                </c:pt>
                <c:pt idx="5019">
                  <c:v>94.281493999999995</c:v>
                </c:pt>
                <c:pt idx="5020">
                  <c:v>94.287193000000002</c:v>
                </c:pt>
                <c:pt idx="5021">
                  <c:v>94.288207999999997</c:v>
                </c:pt>
                <c:pt idx="5022">
                  <c:v>94.282500999999996</c:v>
                </c:pt>
                <c:pt idx="5023">
                  <c:v>94.274383999999998</c:v>
                </c:pt>
                <c:pt idx="5024">
                  <c:v>94.263289999999998</c:v>
                </c:pt>
                <c:pt idx="5025">
                  <c:v>94.247367999999994</c:v>
                </c:pt>
                <c:pt idx="5026">
                  <c:v>94.229736000000003</c:v>
                </c:pt>
                <c:pt idx="5027">
                  <c:v>94.208472999999998</c:v>
                </c:pt>
                <c:pt idx="5028">
                  <c:v>94.183532999999997</c:v>
                </c:pt>
                <c:pt idx="5029">
                  <c:v>94.160126000000005</c:v>
                </c:pt>
                <c:pt idx="5030">
                  <c:v>94.136559000000005</c:v>
                </c:pt>
                <c:pt idx="5031">
                  <c:v>94.116034999999997</c:v>
                </c:pt>
                <c:pt idx="5032">
                  <c:v>94.101425000000006</c:v>
                </c:pt>
                <c:pt idx="5033">
                  <c:v>94.087906000000004</c:v>
                </c:pt>
                <c:pt idx="5034">
                  <c:v>94.076637000000005</c:v>
                </c:pt>
                <c:pt idx="5035">
                  <c:v>94.066895000000002</c:v>
                </c:pt>
                <c:pt idx="5036">
                  <c:v>94.056388999999996</c:v>
                </c:pt>
                <c:pt idx="5037">
                  <c:v>94.050704999999994</c:v>
                </c:pt>
                <c:pt idx="5038">
                  <c:v>94.047859000000003</c:v>
                </c:pt>
                <c:pt idx="5039">
                  <c:v>94.047843999999998</c:v>
                </c:pt>
                <c:pt idx="5040">
                  <c:v>94.049408</c:v>
                </c:pt>
                <c:pt idx="5041">
                  <c:v>94.050026000000003</c:v>
                </c:pt>
                <c:pt idx="5042">
                  <c:v>94.049767000000003</c:v>
                </c:pt>
                <c:pt idx="5043">
                  <c:v>94.050949000000003</c:v>
                </c:pt>
                <c:pt idx="5044">
                  <c:v>94.054496999999998</c:v>
                </c:pt>
                <c:pt idx="5045">
                  <c:v>94.057243</c:v>
                </c:pt>
                <c:pt idx="5046">
                  <c:v>94.061713999999995</c:v>
                </c:pt>
                <c:pt idx="5047">
                  <c:v>94.061852000000002</c:v>
                </c:pt>
                <c:pt idx="5048">
                  <c:v>94.059218999999999</c:v>
                </c:pt>
                <c:pt idx="5049">
                  <c:v>94.056511</c:v>
                </c:pt>
                <c:pt idx="5050">
                  <c:v>94.053955000000002</c:v>
                </c:pt>
                <c:pt idx="5051">
                  <c:v>94.050797000000003</c:v>
                </c:pt>
                <c:pt idx="5052">
                  <c:v>94.046547000000004</c:v>
                </c:pt>
                <c:pt idx="5053">
                  <c:v>94.040786999999995</c:v>
                </c:pt>
                <c:pt idx="5054">
                  <c:v>94.035865999999999</c:v>
                </c:pt>
                <c:pt idx="5055">
                  <c:v>94.035133000000002</c:v>
                </c:pt>
                <c:pt idx="5056">
                  <c:v>94.044242999999994</c:v>
                </c:pt>
                <c:pt idx="5057">
                  <c:v>94.058593999999999</c:v>
                </c:pt>
                <c:pt idx="5058">
                  <c:v>94.081542999999996</c:v>
                </c:pt>
                <c:pt idx="5059">
                  <c:v>94.111121999999995</c:v>
                </c:pt>
                <c:pt idx="5060">
                  <c:v>94.141204999999999</c:v>
                </c:pt>
                <c:pt idx="5061">
                  <c:v>94.172745000000006</c:v>
                </c:pt>
                <c:pt idx="5062">
                  <c:v>94.206917000000004</c:v>
                </c:pt>
                <c:pt idx="5063">
                  <c:v>94.243117999999996</c:v>
                </c:pt>
                <c:pt idx="5064">
                  <c:v>94.276695000000004</c:v>
                </c:pt>
                <c:pt idx="5065">
                  <c:v>94.305076999999997</c:v>
                </c:pt>
                <c:pt idx="5066">
                  <c:v>94.322624000000005</c:v>
                </c:pt>
                <c:pt idx="5067">
                  <c:v>94.334914999999995</c:v>
                </c:pt>
                <c:pt idx="5068">
                  <c:v>94.337783999999999</c:v>
                </c:pt>
                <c:pt idx="5069">
                  <c:v>94.329436999999999</c:v>
                </c:pt>
                <c:pt idx="5070">
                  <c:v>94.317451000000005</c:v>
                </c:pt>
                <c:pt idx="5071">
                  <c:v>94.303687999999994</c:v>
                </c:pt>
                <c:pt idx="5072">
                  <c:v>94.286697000000004</c:v>
                </c:pt>
                <c:pt idx="5073">
                  <c:v>94.269737000000006</c:v>
                </c:pt>
                <c:pt idx="5074">
                  <c:v>94.252876000000001</c:v>
                </c:pt>
                <c:pt idx="5075">
                  <c:v>94.239922000000007</c:v>
                </c:pt>
                <c:pt idx="5076">
                  <c:v>94.228752</c:v>
                </c:pt>
                <c:pt idx="5077">
                  <c:v>94.223076000000006</c:v>
                </c:pt>
                <c:pt idx="5078">
                  <c:v>94.221671999999998</c:v>
                </c:pt>
                <c:pt idx="5079">
                  <c:v>94.228194999999999</c:v>
                </c:pt>
                <c:pt idx="5080">
                  <c:v>94.237778000000006</c:v>
                </c:pt>
                <c:pt idx="5081">
                  <c:v>94.248801999999998</c:v>
                </c:pt>
                <c:pt idx="5082">
                  <c:v>94.264374000000004</c:v>
                </c:pt>
                <c:pt idx="5083">
                  <c:v>94.277962000000002</c:v>
                </c:pt>
                <c:pt idx="5084">
                  <c:v>94.290313999999995</c:v>
                </c:pt>
                <c:pt idx="5085">
                  <c:v>94.301224000000005</c:v>
                </c:pt>
                <c:pt idx="5086">
                  <c:v>94.312056999999996</c:v>
                </c:pt>
                <c:pt idx="5087">
                  <c:v>94.319571999999994</c:v>
                </c:pt>
                <c:pt idx="5088">
                  <c:v>94.326515000000001</c:v>
                </c:pt>
                <c:pt idx="5089">
                  <c:v>94.325287000000003</c:v>
                </c:pt>
                <c:pt idx="5090">
                  <c:v>94.323768999999999</c:v>
                </c:pt>
                <c:pt idx="5091">
                  <c:v>94.321067999999997</c:v>
                </c:pt>
                <c:pt idx="5092">
                  <c:v>94.315528999999998</c:v>
                </c:pt>
                <c:pt idx="5093">
                  <c:v>94.306235999999998</c:v>
                </c:pt>
                <c:pt idx="5094">
                  <c:v>94.296440000000004</c:v>
                </c:pt>
                <c:pt idx="5095">
                  <c:v>94.285606000000001</c:v>
                </c:pt>
                <c:pt idx="5096">
                  <c:v>94.272971999999996</c:v>
                </c:pt>
                <c:pt idx="5097">
                  <c:v>94.256164999999996</c:v>
                </c:pt>
                <c:pt idx="5098">
                  <c:v>94.238913999999994</c:v>
                </c:pt>
                <c:pt idx="5099">
                  <c:v>94.222244000000003</c:v>
                </c:pt>
                <c:pt idx="5100">
                  <c:v>94.205719000000002</c:v>
                </c:pt>
                <c:pt idx="5101">
                  <c:v>94.185080999999997</c:v>
                </c:pt>
                <c:pt idx="5102">
                  <c:v>94.164451999999997</c:v>
                </c:pt>
                <c:pt idx="5103">
                  <c:v>94.149840999999995</c:v>
                </c:pt>
                <c:pt idx="5104">
                  <c:v>94.135375999999994</c:v>
                </c:pt>
                <c:pt idx="5105">
                  <c:v>94.122208000000001</c:v>
                </c:pt>
                <c:pt idx="5106">
                  <c:v>94.110382000000001</c:v>
                </c:pt>
                <c:pt idx="5107">
                  <c:v>94.103499999999997</c:v>
                </c:pt>
                <c:pt idx="5108">
                  <c:v>94.094284000000002</c:v>
                </c:pt>
                <c:pt idx="5109">
                  <c:v>94.089554000000007</c:v>
                </c:pt>
                <c:pt idx="5110">
                  <c:v>94.083861999999996</c:v>
                </c:pt>
                <c:pt idx="5111">
                  <c:v>94.078804000000005</c:v>
                </c:pt>
                <c:pt idx="5112">
                  <c:v>94.073334000000003</c:v>
                </c:pt>
                <c:pt idx="5113">
                  <c:v>94.065262000000004</c:v>
                </c:pt>
                <c:pt idx="5114">
                  <c:v>94.055672000000001</c:v>
                </c:pt>
                <c:pt idx="5115">
                  <c:v>94.044891000000007</c:v>
                </c:pt>
                <c:pt idx="5116">
                  <c:v>94.036422999999999</c:v>
                </c:pt>
                <c:pt idx="5117">
                  <c:v>94.028396999999998</c:v>
                </c:pt>
                <c:pt idx="5118">
                  <c:v>94.026070000000004</c:v>
                </c:pt>
                <c:pt idx="5119">
                  <c:v>94.027122000000006</c:v>
                </c:pt>
                <c:pt idx="5120">
                  <c:v>94.032027999999997</c:v>
                </c:pt>
                <c:pt idx="5121">
                  <c:v>94.041634000000002</c:v>
                </c:pt>
                <c:pt idx="5122">
                  <c:v>94.051697000000004</c:v>
                </c:pt>
                <c:pt idx="5123">
                  <c:v>94.062065000000004</c:v>
                </c:pt>
                <c:pt idx="5124">
                  <c:v>94.078727999999998</c:v>
                </c:pt>
                <c:pt idx="5125">
                  <c:v>94.097588000000002</c:v>
                </c:pt>
                <c:pt idx="5126">
                  <c:v>94.118499999999997</c:v>
                </c:pt>
                <c:pt idx="5127">
                  <c:v>94.137839999999997</c:v>
                </c:pt>
                <c:pt idx="5128">
                  <c:v>94.154938000000001</c:v>
                </c:pt>
                <c:pt idx="5129">
                  <c:v>94.167213000000004</c:v>
                </c:pt>
                <c:pt idx="5130">
                  <c:v>94.175926000000004</c:v>
                </c:pt>
                <c:pt idx="5131">
                  <c:v>94.183898999999997</c:v>
                </c:pt>
                <c:pt idx="5132">
                  <c:v>94.183753999999993</c:v>
                </c:pt>
                <c:pt idx="5133">
                  <c:v>94.181725</c:v>
                </c:pt>
                <c:pt idx="5134">
                  <c:v>94.16037</c:v>
                </c:pt>
                <c:pt idx="5135">
                  <c:v>94.136146999999994</c:v>
                </c:pt>
                <c:pt idx="5136">
                  <c:v>94.099861000000004</c:v>
                </c:pt>
                <c:pt idx="5137">
                  <c:v>94.061615000000003</c:v>
                </c:pt>
                <c:pt idx="5138">
                  <c:v>94.021049000000005</c:v>
                </c:pt>
                <c:pt idx="5139">
                  <c:v>93.981560000000002</c:v>
                </c:pt>
                <c:pt idx="5140">
                  <c:v>93.942024000000004</c:v>
                </c:pt>
                <c:pt idx="5141">
                  <c:v>93.906165999999999</c:v>
                </c:pt>
                <c:pt idx="5142">
                  <c:v>93.880950999999996</c:v>
                </c:pt>
                <c:pt idx="5143">
                  <c:v>93.860077000000004</c:v>
                </c:pt>
                <c:pt idx="5144">
                  <c:v>93.867096000000004</c:v>
                </c:pt>
                <c:pt idx="5145">
                  <c:v>93.884574999999998</c:v>
                </c:pt>
                <c:pt idx="5146">
                  <c:v>93.911545000000004</c:v>
                </c:pt>
                <c:pt idx="5147">
                  <c:v>93.940978999999999</c:v>
                </c:pt>
                <c:pt idx="5148">
                  <c:v>93.973618000000002</c:v>
                </c:pt>
                <c:pt idx="5149">
                  <c:v>94.016968000000006</c:v>
                </c:pt>
                <c:pt idx="5150">
                  <c:v>94.063277999999997</c:v>
                </c:pt>
                <c:pt idx="5151">
                  <c:v>94.108063000000001</c:v>
                </c:pt>
                <c:pt idx="5152">
                  <c:v>94.153008</c:v>
                </c:pt>
                <c:pt idx="5153">
                  <c:v>94.200530999999998</c:v>
                </c:pt>
                <c:pt idx="5154">
                  <c:v>94.235825000000006</c:v>
                </c:pt>
                <c:pt idx="5155">
                  <c:v>94.260727000000003</c:v>
                </c:pt>
                <c:pt idx="5156">
                  <c:v>94.283653000000001</c:v>
                </c:pt>
                <c:pt idx="5157">
                  <c:v>94.304214000000002</c:v>
                </c:pt>
                <c:pt idx="5158">
                  <c:v>94.315948000000006</c:v>
                </c:pt>
                <c:pt idx="5159">
                  <c:v>94.315880000000007</c:v>
                </c:pt>
                <c:pt idx="5160">
                  <c:v>94.304503999999994</c:v>
                </c:pt>
                <c:pt idx="5161">
                  <c:v>94.289992999999996</c:v>
                </c:pt>
                <c:pt idx="5162">
                  <c:v>94.273398999999998</c:v>
                </c:pt>
                <c:pt idx="5163">
                  <c:v>94.252234999999999</c:v>
                </c:pt>
                <c:pt idx="5164">
                  <c:v>94.230827000000005</c:v>
                </c:pt>
                <c:pt idx="5165">
                  <c:v>94.211205000000007</c:v>
                </c:pt>
                <c:pt idx="5166">
                  <c:v>94.192679999999996</c:v>
                </c:pt>
                <c:pt idx="5167">
                  <c:v>94.175285000000002</c:v>
                </c:pt>
                <c:pt idx="5168">
                  <c:v>94.165549999999996</c:v>
                </c:pt>
                <c:pt idx="5169">
                  <c:v>94.164199999999994</c:v>
                </c:pt>
                <c:pt idx="5170">
                  <c:v>94.174071999999995</c:v>
                </c:pt>
                <c:pt idx="5171">
                  <c:v>94.186203000000006</c:v>
                </c:pt>
                <c:pt idx="5172">
                  <c:v>94.198524000000006</c:v>
                </c:pt>
                <c:pt idx="5173">
                  <c:v>94.210930000000005</c:v>
                </c:pt>
                <c:pt idx="5174">
                  <c:v>94.226676999999995</c:v>
                </c:pt>
                <c:pt idx="5175">
                  <c:v>94.242896999999999</c:v>
                </c:pt>
                <c:pt idx="5176">
                  <c:v>94.264533999999998</c:v>
                </c:pt>
                <c:pt idx="5177">
                  <c:v>94.284935000000004</c:v>
                </c:pt>
                <c:pt idx="5178">
                  <c:v>94.304192</c:v>
                </c:pt>
                <c:pt idx="5179">
                  <c:v>94.316047999999995</c:v>
                </c:pt>
                <c:pt idx="5180">
                  <c:v>94.325157000000004</c:v>
                </c:pt>
                <c:pt idx="5181">
                  <c:v>94.333648999999994</c:v>
                </c:pt>
                <c:pt idx="5182">
                  <c:v>94.341576000000003</c:v>
                </c:pt>
                <c:pt idx="5183">
                  <c:v>94.351371999999998</c:v>
                </c:pt>
                <c:pt idx="5184">
                  <c:v>94.358788000000004</c:v>
                </c:pt>
                <c:pt idx="5185">
                  <c:v>94.366951</c:v>
                </c:pt>
                <c:pt idx="5186">
                  <c:v>94.369529999999997</c:v>
                </c:pt>
                <c:pt idx="5187">
                  <c:v>94.373604</c:v>
                </c:pt>
                <c:pt idx="5188">
                  <c:v>94.378722999999994</c:v>
                </c:pt>
                <c:pt idx="5189">
                  <c:v>94.386748999999995</c:v>
                </c:pt>
                <c:pt idx="5190">
                  <c:v>94.399742000000003</c:v>
                </c:pt>
                <c:pt idx="5191">
                  <c:v>94.413719</c:v>
                </c:pt>
                <c:pt idx="5192">
                  <c:v>94.424910999999994</c:v>
                </c:pt>
                <c:pt idx="5193">
                  <c:v>94.432907</c:v>
                </c:pt>
                <c:pt idx="5194">
                  <c:v>94.446860999999998</c:v>
                </c:pt>
                <c:pt idx="5195">
                  <c:v>94.463027999999994</c:v>
                </c:pt>
                <c:pt idx="5196">
                  <c:v>94.479033999999999</c:v>
                </c:pt>
                <c:pt idx="5197">
                  <c:v>94.495354000000006</c:v>
                </c:pt>
                <c:pt idx="5198">
                  <c:v>94.510963000000004</c:v>
                </c:pt>
                <c:pt idx="5199">
                  <c:v>94.520011999999994</c:v>
                </c:pt>
                <c:pt idx="5200">
                  <c:v>94.524544000000006</c:v>
                </c:pt>
                <c:pt idx="5201">
                  <c:v>94.527045999999999</c:v>
                </c:pt>
                <c:pt idx="5202">
                  <c:v>94.528191000000007</c:v>
                </c:pt>
                <c:pt idx="5203">
                  <c:v>94.528167999999994</c:v>
                </c:pt>
                <c:pt idx="5204">
                  <c:v>94.520927</c:v>
                </c:pt>
                <c:pt idx="5205">
                  <c:v>94.511191999999994</c:v>
                </c:pt>
                <c:pt idx="5206">
                  <c:v>94.501396</c:v>
                </c:pt>
                <c:pt idx="5207">
                  <c:v>94.491241000000002</c:v>
                </c:pt>
                <c:pt idx="5208">
                  <c:v>94.477608000000004</c:v>
                </c:pt>
                <c:pt idx="5209">
                  <c:v>94.467758000000003</c:v>
                </c:pt>
                <c:pt idx="5210">
                  <c:v>94.456474</c:v>
                </c:pt>
                <c:pt idx="5211">
                  <c:v>94.445815999999994</c:v>
                </c:pt>
                <c:pt idx="5212">
                  <c:v>94.435196000000005</c:v>
                </c:pt>
                <c:pt idx="5213">
                  <c:v>94.425156000000001</c:v>
                </c:pt>
                <c:pt idx="5214">
                  <c:v>94.414214999999999</c:v>
                </c:pt>
                <c:pt idx="5215">
                  <c:v>94.397155999999995</c:v>
                </c:pt>
                <c:pt idx="5216">
                  <c:v>94.376534000000007</c:v>
                </c:pt>
                <c:pt idx="5217">
                  <c:v>94.355643999999998</c:v>
                </c:pt>
                <c:pt idx="5218">
                  <c:v>94.331092999999996</c:v>
                </c:pt>
                <c:pt idx="5219">
                  <c:v>94.305831999999995</c:v>
                </c:pt>
                <c:pt idx="5220">
                  <c:v>94.282295000000005</c:v>
                </c:pt>
                <c:pt idx="5221">
                  <c:v>94.259322999999995</c:v>
                </c:pt>
                <c:pt idx="5222">
                  <c:v>94.242439000000005</c:v>
                </c:pt>
                <c:pt idx="5223">
                  <c:v>94.227463</c:v>
                </c:pt>
                <c:pt idx="5224">
                  <c:v>94.216926999999998</c:v>
                </c:pt>
                <c:pt idx="5225">
                  <c:v>94.209357999999995</c:v>
                </c:pt>
                <c:pt idx="5226">
                  <c:v>94.197509999999994</c:v>
                </c:pt>
                <c:pt idx="5227">
                  <c:v>94.181252000000001</c:v>
                </c:pt>
                <c:pt idx="5228">
                  <c:v>94.171074000000004</c:v>
                </c:pt>
                <c:pt idx="5229">
                  <c:v>94.161201000000005</c:v>
                </c:pt>
                <c:pt idx="5230">
                  <c:v>94.148987000000005</c:v>
                </c:pt>
                <c:pt idx="5231">
                  <c:v>94.135773</c:v>
                </c:pt>
                <c:pt idx="5232">
                  <c:v>94.115356000000006</c:v>
                </c:pt>
                <c:pt idx="5233">
                  <c:v>94.091209000000006</c:v>
                </c:pt>
                <c:pt idx="5234">
                  <c:v>94.061981000000003</c:v>
                </c:pt>
                <c:pt idx="5235">
                  <c:v>94.041077000000001</c:v>
                </c:pt>
                <c:pt idx="5236">
                  <c:v>94.031502000000003</c:v>
                </c:pt>
                <c:pt idx="5237">
                  <c:v>94.029387999999997</c:v>
                </c:pt>
                <c:pt idx="5238">
                  <c:v>94.032234000000003</c:v>
                </c:pt>
                <c:pt idx="5239">
                  <c:v>94.040390000000002</c:v>
                </c:pt>
                <c:pt idx="5240">
                  <c:v>94.050933999999998</c:v>
                </c:pt>
                <c:pt idx="5241">
                  <c:v>94.062209999999993</c:v>
                </c:pt>
                <c:pt idx="5242">
                  <c:v>94.078568000000004</c:v>
                </c:pt>
                <c:pt idx="5243">
                  <c:v>94.096985000000004</c:v>
                </c:pt>
                <c:pt idx="5244">
                  <c:v>94.117592000000002</c:v>
                </c:pt>
                <c:pt idx="5245">
                  <c:v>94.131912</c:v>
                </c:pt>
                <c:pt idx="5246">
                  <c:v>94.142036000000004</c:v>
                </c:pt>
                <c:pt idx="5247">
                  <c:v>94.147132999999997</c:v>
                </c:pt>
                <c:pt idx="5248">
                  <c:v>94.148560000000003</c:v>
                </c:pt>
                <c:pt idx="5249">
                  <c:v>94.148964000000007</c:v>
                </c:pt>
                <c:pt idx="5250">
                  <c:v>94.150443999999993</c:v>
                </c:pt>
                <c:pt idx="5251">
                  <c:v>94.155036999999993</c:v>
                </c:pt>
                <c:pt idx="5252">
                  <c:v>94.164756999999994</c:v>
                </c:pt>
                <c:pt idx="5253">
                  <c:v>94.174926999999997</c:v>
                </c:pt>
                <c:pt idx="5254">
                  <c:v>94.185669000000004</c:v>
                </c:pt>
                <c:pt idx="5255">
                  <c:v>94.199860000000001</c:v>
                </c:pt>
                <c:pt idx="5256">
                  <c:v>94.214637999999994</c:v>
                </c:pt>
                <c:pt idx="5257">
                  <c:v>94.233040000000003</c:v>
                </c:pt>
                <c:pt idx="5258">
                  <c:v>94.250984000000003</c:v>
                </c:pt>
                <c:pt idx="5259">
                  <c:v>94.257964999999999</c:v>
                </c:pt>
                <c:pt idx="5260">
                  <c:v>94.257683</c:v>
                </c:pt>
                <c:pt idx="5261">
                  <c:v>94.252883999999995</c:v>
                </c:pt>
                <c:pt idx="5262">
                  <c:v>94.241814000000005</c:v>
                </c:pt>
                <c:pt idx="5263">
                  <c:v>94.225525000000005</c:v>
                </c:pt>
                <c:pt idx="5264">
                  <c:v>94.206046999999998</c:v>
                </c:pt>
                <c:pt idx="5265">
                  <c:v>94.180008000000001</c:v>
                </c:pt>
                <c:pt idx="5266">
                  <c:v>94.151809999999998</c:v>
                </c:pt>
                <c:pt idx="5267">
                  <c:v>94.120223999999993</c:v>
                </c:pt>
                <c:pt idx="5268">
                  <c:v>94.076606999999996</c:v>
                </c:pt>
                <c:pt idx="5269">
                  <c:v>94.040451000000004</c:v>
                </c:pt>
                <c:pt idx="5270">
                  <c:v>94.010231000000005</c:v>
                </c:pt>
                <c:pt idx="5271">
                  <c:v>93.980750999999998</c:v>
                </c:pt>
                <c:pt idx="5272">
                  <c:v>93.952743999999996</c:v>
                </c:pt>
                <c:pt idx="5273">
                  <c:v>93.931426999999999</c:v>
                </c:pt>
                <c:pt idx="5274">
                  <c:v>93.912636000000006</c:v>
                </c:pt>
                <c:pt idx="5275">
                  <c:v>93.898453000000003</c:v>
                </c:pt>
                <c:pt idx="5276">
                  <c:v>93.886452000000006</c:v>
                </c:pt>
                <c:pt idx="5277">
                  <c:v>93.878380000000007</c:v>
                </c:pt>
                <c:pt idx="5278">
                  <c:v>93.892639000000003</c:v>
                </c:pt>
                <c:pt idx="5279">
                  <c:v>93.907509000000005</c:v>
                </c:pt>
                <c:pt idx="5280">
                  <c:v>93.917693999999997</c:v>
                </c:pt>
                <c:pt idx="5281">
                  <c:v>93.925697</c:v>
                </c:pt>
                <c:pt idx="5282">
                  <c:v>93.932236000000003</c:v>
                </c:pt>
                <c:pt idx="5283">
                  <c:v>93.937454000000002</c:v>
                </c:pt>
                <c:pt idx="5284">
                  <c:v>93.941779999999994</c:v>
                </c:pt>
                <c:pt idx="5285">
                  <c:v>93.943787</c:v>
                </c:pt>
                <c:pt idx="5286">
                  <c:v>93.945342999999994</c:v>
                </c:pt>
                <c:pt idx="5287">
                  <c:v>93.945250999999999</c:v>
                </c:pt>
                <c:pt idx="5288">
                  <c:v>93.937447000000006</c:v>
                </c:pt>
                <c:pt idx="5289">
                  <c:v>93.940635999999998</c:v>
                </c:pt>
                <c:pt idx="5290">
                  <c:v>93.952072000000001</c:v>
                </c:pt>
                <c:pt idx="5291">
                  <c:v>93.967285000000004</c:v>
                </c:pt>
                <c:pt idx="5292">
                  <c:v>93.987137000000004</c:v>
                </c:pt>
                <c:pt idx="5293">
                  <c:v>94.009972000000005</c:v>
                </c:pt>
                <c:pt idx="5294">
                  <c:v>94.035019000000005</c:v>
                </c:pt>
                <c:pt idx="5295">
                  <c:v>94.066528000000005</c:v>
                </c:pt>
                <c:pt idx="5296">
                  <c:v>94.101799</c:v>
                </c:pt>
                <c:pt idx="5297">
                  <c:v>94.142914000000005</c:v>
                </c:pt>
                <c:pt idx="5298">
                  <c:v>94.182884000000001</c:v>
                </c:pt>
                <c:pt idx="5299">
                  <c:v>94.212333999999998</c:v>
                </c:pt>
                <c:pt idx="5300">
                  <c:v>94.238213000000002</c:v>
                </c:pt>
                <c:pt idx="5301">
                  <c:v>94.263000000000005</c:v>
                </c:pt>
                <c:pt idx="5302">
                  <c:v>94.285010999999997</c:v>
                </c:pt>
                <c:pt idx="5303">
                  <c:v>94.306679000000003</c:v>
                </c:pt>
                <c:pt idx="5304">
                  <c:v>94.327033999999998</c:v>
                </c:pt>
                <c:pt idx="5305">
                  <c:v>94.346878000000004</c:v>
                </c:pt>
                <c:pt idx="5306">
                  <c:v>94.364738000000003</c:v>
                </c:pt>
                <c:pt idx="5307">
                  <c:v>94.379349000000005</c:v>
                </c:pt>
                <c:pt idx="5308">
                  <c:v>94.392714999999995</c:v>
                </c:pt>
                <c:pt idx="5309">
                  <c:v>94.405586</c:v>
                </c:pt>
                <c:pt idx="5310">
                  <c:v>94.420997999999997</c:v>
                </c:pt>
                <c:pt idx="5311">
                  <c:v>94.437552999999994</c:v>
                </c:pt>
                <c:pt idx="5312">
                  <c:v>94.457390000000004</c:v>
                </c:pt>
                <c:pt idx="5313">
                  <c:v>94.474838000000005</c:v>
                </c:pt>
                <c:pt idx="5314">
                  <c:v>94.491028</c:v>
                </c:pt>
                <c:pt idx="5315">
                  <c:v>94.501403999999994</c:v>
                </c:pt>
                <c:pt idx="5316">
                  <c:v>94.509208999999998</c:v>
                </c:pt>
                <c:pt idx="5317">
                  <c:v>94.513160999999997</c:v>
                </c:pt>
                <c:pt idx="5318">
                  <c:v>94.516311999999999</c:v>
                </c:pt>
                <c:pt idx="5319">
                  <c:v>94.514838999999995</c:v>
                </c:pt>
                <c:pt idx="5320">
                  <c:v>94.510704000000004</c:v>
                </c:pt>
                <c:pt idx="5321">
                  <c:v>94.501403999999994</c:v>
                </c:pt>
                <c:pt idx="5322">
                  <c:v>94.486320000000006</c:v>
                </c:pt>
                <c:pt idx="5323">
                  <c:v>94.464798000000002</c:v>
                </c:pt>
                <c:pt idx="5324">
                  <c:v>94.442695999999998</c:v>
                </c:pt>
                <c:pt idx="5325">
                  <c:v>94.420608999999999</c:v>
                </c:pt>
                <c:pt idx="5326">
                  <c:v>94.397423000000003</c:v>
                </c:pt>
                <c:pt idx="5327">
                  <c:v>94.375229000000004</c:v>
                </c:pt>
                <c:pt idx="5328">
                  <c:v>94.354163999999997</c:v>
                </c:pt>
                <c:pt idx="5329">
                  <c:v>94.344504999999998</c:v>
                </c:pt>
                <c:pt idx="5330">
                  <c:v>94.337799000000004</c:v>
                </c:pt>
                <c:pt idx="5331">
                  <c:v>94.337433000000004</c:v>
                </c:pt>
                <c:pt idx="5332">
                  <c:v>94.346648999999999</c:v>
                </c:pt>
                <c:pt idx="5333">
                  <c:v>94.364966999999993</c:v>
                </c:pt>
                <c:pt idx="5334">
                  <c:v>94.387450999999999</c:v>
                </c:pt>
                <c:pt idx="5335">
                  <c:v>94.411697000000004</c:v>
                </c:pt>
                <c:pt idx="5336">
                  <c:v>94.439048999999997</c:v>
                </c:pt>
                <c:pt idx="5337">
                  <c:v>94.466399999999993</c:v>
                </c:pt>
                <c:pt idx="5338">
                  <c:v>94.491859000000005</c:v>
                </c:pt>
                <c:pt idx="5339">
                  <c:v>94.504874999999998</c:v>
                </c:pt>
                <c:pt idx="5340">
                  <c:v>94.512046999999995</c:v>
                </c:pt>
                <c:pt idx="5341">
                  <c:v>94.507453999999996</c:v>
                </c:pt>
                <c:pt idx="5342">
                  <c:v>94.493317000000005</c:v>
                </c:pt>
                <c:pt idx="5343">
                  <c:v>94.475234999999998</c:v>
                </c:pt>
                <c:pt idx="5344">
                  <c:v>94.450798000000006</c:v>
                </c:pt>
                <c:pt idx="5345">
                  <c:v>94.422973999999996</c:v>
                </c:pt>
                <c:pt idx="5346">
                  <c:v>94.388244999999998</c:v>
                </c:pt>
                <c:pt idx="5347">
                  <c:v>94.349723999999995</c:v>
                </c:pt>
                <c:pt idx="5348">
                  <c:v>94.311606999999995</c:v>
                </c:pt>
                <c:pt idx="5349">
                  <c:v>94.278441999999998</c:v>
                </c:pt>
                <c:pt idx="5350">
                  <c:v>94.247260999999995</c:v>
                </c:pt>
                <c:pt idx="5351">
                  <c:v>94.225562999999994</c:v>
                </c:pt>
                <c:pt idx="5352">
                  <c:v>94.205642999999995</c:v>
                </c:pt>
                <c:pt idx="5353">
                  <c:v>94.188514999999995</c:v>
                </c:pt>
                <c:pt idx="5354">
                  <c:v>94.177413999999999</c:v>
                </c:pt>
                <c:pt idx="5355">
                  <c:v>94.172768000000005</c:v>
                </c:pt>
                <c:pt idx="5356">
                  <c:v>94.173798000000005</c:v>
                </c:pt>
                <c:pt idx="5357">
                  <c:v>94.179694999999995</c:v>
                </c:pt>
                <c:pt idx="5358">
                  <c:v>94.189498999999998</c:v>
                </c:pt>
                <c:pt idx="5359">
                  <c:v>94.200103999999996</c:v>
                </c:pt>
                <c:pt idx="5360">
                  <c:v>94.219070000000002</c:v>
                </c:pt>
                <c:pt idx="5361">
                  <c:v>94.238495</c:v>
                </c:pt>
                <c:pt idx="5362">
                  <c:v>94.259238999999994</c:v>
                </c:pt>
                <c:pt idx="5363">
                  <c:v>94.281638999999998</c:v>
                </c:pt>
                <c:pt idx="5364">
                  <c:v>94.307426000000007</c:v>
                </c:pt>
                <c:pt idx="5365">
                  <c:v>94.344093000000001</c:v>
                </c:pt>
                <c:pt idx="5366">
                  <c:v>94.382553000000001</c:v>
                </c:pt>
                <c:pt idx="5367">
                  <c:v>94.420242000000002</c:v>
                </c:pt>
                <c:pt idx="5368">
                  <c:v>94.456619000000003</c:v>
                </c:pt>
                <c:pt idx="5369">
                  <c:v>94.492676000000003</c:v>
                </c:pt>
                <c:pt idx="5370">
                  <c:v>94.513557000000006</c:v>
                </c:pt>
                <c:pt idx="5371">
                  <c:v>94.526588000000004</c:v>
                </c:pt>
                <c:pt idx="5372">
                  <c:v>94.534180000000006</c:v>
                </c:pt>
                <c:pt idx="5373">
                  <c:v>94.525199999999998</c:v>
                </c:pt>
                <c:pt idx="5374">
                  <c:v>94.500327999999996</c:v>
                </c:pt>
                <c:pt idx="5375">
                  <c:v>94.454155</c:v>
                </c:pt>
                <c:pt idx="5376">
                  <c:v>94.401047000000005</c:v>
                </c:pt>
                <c:pt idx="5377">
                  <c:v>94.346855000000005</c:v>
                </c:pt>
                <c:pt idx="5378">
                  <c:v>94.288398999999998</c:v>
                </c:pt>
                <c:pt idx="5379">
                  <c:v>94.228309999999993</c:v>
                </c:pt>
                <c:pt idx="5380">
                  <c:v>94.175430000000006</c:v>
                </c:pt>
                <c:pt idx="5381">
                  <c:v>94.127655000000004</c:v>
                </c:pt>
                <c:pt idx="5382">
                  <c:v>94.082413000000003</c:v>
                </c:pt>
                <c:pt idx="5383">
                  <c:v>94.054282999999998</c:v>
                </c:pt>
                <c:pt idx="5384">
                  <c:v>94.039848000000006</c:v>
                </c:pt>
                <c:pt idx="5385">
                  <c:v>94.033812999999995</c:v>
                </c:pt>
                <c:pt idx="5386">
                  <c:v>94.035210000000006</c:v>
                </c:pt>
                <c:pt idx="5387">
                  <c:v>94.045067000000003</c:v>
                </c:pt>
                <c:pt idx="5388">
                  <c:v>94.058402999999998</c:v>
                </c:pt>
                <c:pt idx="5389">
                  <c:v>94.078834999999998</c:v>
                </c:pt>
                <c:pt idx="5390">
                  <c:v>94.101356999999993</c:v>
                </c:pt>
                <c:pt idx="5391">
                  <c:v>94.128699999999995</c:v>
                </c:pt>
                <c:pt idx="5392">
                  <c:v>94.153648000000004</c:v>
                </c:pt>
                <c:pt idx="5393">
                  <c:v>94.174660000000003</c:v>
                </c:pt>
                <c:pt idx="5394">
                  <c:v>94.195121999999998</c:v>
                </c:pt>
                <c:pt idx="5395">
                  <c:v>94.213386999999997</c:v>
                </c:pt>
                <c:pt idx="5396">
                  <c:v>94.229911999999999</c:v>
                </c:pt>
                <c:pt idx="5397">
                  <c:v>94.236855000000006</c:v>
                </c:pt>
                <c:pt idx="5398">
                  <c:v>94.243415999999996</c:v>
                </c:pt>
                <c:pt idx="5399">
                  <c:v>94.244979999999998</c:v>
                </c:pt>
                <c:pt idx="5400">
                  <c:v>94.246360999999993</c:v>
                </c:pt>
                <c:pt idx="5401">
                  <c:v>94.245720000000006</c:v>
                </c:pt>
                <c:pt idx="5402">
                  <c:v>94.249306000000004</c:v>
                </c:pt>
                <c:pt idx="5403">
                  <c:v>94.253326000000001</c:v>
                </c:pt>
                <c:pt idx="5404">
                  <c:v>94.254349000000005</c:v>
                </c:pt>
                <c:pt idx="5405">
                  <c:v>94.255615000000006</c:v>
                </c:pt>
                <c:pt idx="5406">
                  <c:v>94.257476999999994</c:v>
                </c:pt>
                <c:pt idx="5407">
                  <c:v>94.260306999999997</c:v>
                </c:pt>
                <c:pt idx="5408">
                  <c:v>94.264472999999995</c:v>
                </c:pt>
                <c:pt idx="5409">
                  <c:v>94.268737999999999</c:v>
                </c:pt>
                <c:pt idx="5410">
                  <c:v>94.280304000000001</c:v>
                </c:pt>
                <c:pt idx="5411">
                  <c:v>94.294578999999999</c:v>
                </c:pt>
                <c:pt idx="5412">
                  <c:v>94.308700999999999</c:v>
                </c:pt>
                <c:pt idx="5413">
                  <c:v>94.323425</c:v>
                </c:pt>
                <c:pt idx="5414">
                  <c:v>94.337433000000004</c:v>
                </c:pt>
                <c:pt idx="5415">
                  <c:v>94.352913000000001</c:v>
                </c:pt>
                <c:pt idx="5416">
                  <c:v>94.372367999999994</c:v>
                </c:pt>
                <c:pt idx="5417">
                  <c:v>94.393790999999993</c:v>
                </c:pt>
                <c:pt idx="5418">
                  <c:v>94.414672999999993</c:v>
                </c:pt>
                <c:pt idx="5419">
                  <c:v>94.436401000000004</c:v>
                </c:pt>
                <c:pt idx="5420">
                  <c:v>94.449921000000003</c:v>
                </c:pt>
                <c:pt idx="5421">
                  <c:v>94.460037</c:v>
                </c:pt>
                <c:pt idx="5422">
                  <c:v>94.468093999999994</c:v>
                </c:pt>
                <c:pt idx="5423">
                  <c:v>94.475014000000002</c:v>
                </c:pt>
                <c:pt idx="5424">
                  <c:v>94.482512999999997</c:v>
                </c:pt>
                <c:pt idx="5425">
                  <c:v>94.487044999999995</c:v>
                </c:pt>
                <c:pt idx="5426">
                  <c:v>94.472381999999996</c:v>
                </c:pt>
                <c:pt idx="5427">
                  <c:v>94.448227000000003</c:v>
                </c:pt>
                <c:pt idx="5428">
                  <c:v>94.420090000000002</c:v>
                </c:pt>
                <c:pt idx="5429">
                  <c:v>94.385506000000007</c:v>
                </c:pt>
                <c:pt idx="5430">
                  <c:v>94.347892999999999</c:v>
                </c:pt>
                <c:pt idx="5431">
                  <c:v>94.308693000000005</c:v>
                </c:pt>
                <c:pt idx="5432">
                  <c:v>94.271064999999993</c:v>
                </c:pt>
                <c:pt idx="5433">
                  <c:v>94.233115999999995</c:v>
                </c:pt>
                <c:pt idx="5434">
                  <c:v>94.195305000000005</c:v>
                </c:pt>
                <c:pt idx="5435">
                  <c:v>94.158767999999995</c:v>
                </c:pt>
                <c:pt idx="5436">
                  <c:v>94.141211999999996</c:v>
                </c:pt>
                <c:pt idx="5437">
                  <c:v>94.134467999999998</c:v>
                </c:pt>
                <c:pt idx="5438">
                  <c:v>94.133835000000005</c:v>
                </c:pt>
                <c:pt idx="5439">
                  <c:v>94.141609000000003</c:v>
                </c:pt>
                <c:pt idx="5440">
                  <c:v>94.152832000000004</c:v>
                </c:pt>
                <c:pt idx="5441">
                  <c:v>94.166411999999994</c:v>
                </c:pt>
                <c:pt idx="5442">
                  <c:v>94.181693999999993</c:v>
                </c:pt>
                <c:pt idx="5443">
                  <c:v>94.197968000000003</c:v>
                </c:pt>
                <c:pt idx="5444">
                  <c:v>94.220511999999999</c:v>
                </c:pt>
                <c:pt idx="5445">
                  <c:v>94.244720000000001</c:v>
                </c:pt>
                <c:pt idx="5446">
                  <c:v>94.264281999999994</c:v>
                </c:pt>
                <c:pt idx="5447">
                  <c:v>94.279633000000004</c:v>
                </c:pt>
                <c:pt idx="5448">
                  <c:v>94.291366999999994</c:v>
                </c:pt>
                <c:pt idx="5449">
                  <c:v>94.299339000000003</c:v>
                </c:pt>
                <c:pt idx="5450">
                  <c:v>94.306854000000001</c:v>
                </c:pt>
                <c:pt idx="5451">
                  <c:v>94.313682999999997</c:v>
                </c:pt>
                <c:pt idx="5452">
                  <c:v>94.319098999999994</c:v>
                </c:pt>
                <c:pt idx="5453">
                  <c:v>94.323830000000001</c:v>
                </c:pt>
                <c:pt idx="5454">
                  <c:v>94.320876999999996</c:v>
                </c:pt>
                <c:pt idx="5455">
                  <c:v>94.316269000000005</c:v>
                </c:pt>
                <c:pt idx="5456">
                  <c:v>94.312065000000004</c:v>
                </c:pt>
                <c:pt idx="5457">
                  <c:v>94.30986</c:v>
                </c:pt>
                <c:pt idx="5458">
                  <c:v>94.30838</c:v>
                </c:pt>
                <c:pt idx="5459">
                  <c:v>94.307747000000006</c:v>
                </c:pt>
                <c:pt idx="5460">
                  <c:v>94.307136999999997</c:v>
                </c:pt>
                <c:pt idx="5461">
                  <c:v>94.308166999999997</c:v>
                </c:pt>
                <c:pt idx="5462">
                  <c:v>94.309143000000006</c:v>
                </c:pt>
                <c:pt idx="5463">
                  <c:v>94.308577999999997</c:v>
                </c:pt>
                <c:pt idx="5464">
                  <c:v>94.307525999999996</c:v>
                </c:pt>
                <c:pt idx="5465">
                  <c:v>94.306899999999999</c:v>
                </c:pt>
                <c:pt idx="5466">
                  <c:v>94.305733000000004</c:v>
                </c:pt>
                <c:pt idx="5467">
                  <c:v>94.303741000000002</c:v>
                </c:pt>
                <c:pt idx="5468">
                  <c:v>94.301475999999994</c:v>
                </c:pt>
                <c:pt idx="5469">
                  <c:v>94.297852000000006</c:v>
                </c:pt>
                <c:pt idx="5470">
                  <c:v>94.291488999999999</c:v>
                </c:pt>
                <c:pt idx="5471">
                  <c:v>94.282630999999995</c:v>
                </c:pt>
                <c:pt idx="5472">
                  <c:v>94.273499000000001</c:v>
                </c:pt>
                <c:pt idx="5473">
                  <c:v>94.254936000000001</c:v>
                </c:pt>
                <c:pt idx="5474">
                  <c:v>94.235686999999999</c:v>
                </c:pt>
                <c:pt idx="5475">
                  <c:v>94.214286999999999</c:v>
                </c:pt>
                <c:pt idx="5476">
                  <c:v>94.191078000000005</c:v>
                </c:pt>
                <c:pt idx="5477">
                  <c:v>94.165786999999995</c:v>
                </c:pt>
                <c:pt idx="5478">
                  <c:v>94.140015000000005</c:v>
                </c:pt>
                <c:pt idx="5479">
                  <c:v>94.111603000000002</c:v>
                </c:pt>
                <c:pt idx="5480">
                  <c:v>94.081176999999997</c:v>
                </c:pt>
                <c:pt idx="5481">
                  <c:v>94.043876999999995</c:v>
                </c:pt>
                <c:pt idx="5482">
                  <c:v>94.012207000000004</c:v>
                </c:pt>
                <c:pt idx="5483">
                  <c:v>93.992637999999999</c:v>
                </c:pt>
                <c:pt idx="5484">
                  <c:v>93.982535999999996</c:v>
                </c:pt>
                <c:pt idx="5485">
                  <c:v>93.976837000000003</c:v>
                </c:pt>
                <c:pt idx="5486">
                  <c:v>93.982665999999995</c:v>
                </c:pt>
                <c:pt idx="5487">
                  <c:v>93.995994999999994</c:v>
                </c:pt>
                <c:pt idx="5488">
                  <c:v>94.010825999999994</c:v>
                </c:pt>
                <c:pt idx="5489">
                  <c:v>94.056540999999996</c:v>
                </c:pt>
                <c:pt idx="5490">
                  <c:v>94.107132000000007</c:v>
                </c:pt>
                <c:pt idx="5491">
                  <c:v>94.165038999999993</c:v>
                </c:pt>
                <c:pt idx="5492">
                  <c:v>94.217545000000001</c:v>
                </c:pt>
                <c:pt idx="5493">
                  <c:v>94.272835000000001</c:v>
                </c:pt>
                <c:pt idx="5494">
                  <c:v>94.322533000000007</c:v>
                </c:pt>
                <c:pt idx="5495">
                  <c:v>94.370131999999998</c:v>
                </c:pt>
                <c:pt idx="5496">
                  <c:v>94.408233999999993</c:v>
                </c:pt>
                <c:pt idx="5497">
                  <c:v>94.441222999999994</c:v>
                </c:pt>
                <c:pt idx="5498">
                  <c:v>94.473663000000002</c:v>
                </c:pt>
                <c:pt idx="5499">
                  <c:v>94.481880000000004</c:v>
                </c:pt>
                <c:pt idx="5500">
                  <c:v>94.490036000000003</c:v>
                </c:pt>
                <c:pt idx="5501">
                  <c:v>94.498870999999994</c:v>
                </c:pt>
                <c:pt idx="5502">
                  <c:v>94.505866999999995</c:v>
                </c:pt>
                <c:pt idx="5503">
                  <c:v>94.506957999999997</c:v>
                </c:pt>
                <c:pt idx="5504">
                  <c:v>94.507300999999998</c:v>
                </c:pt>
                <c:pt idx="5505">
                  <c:v>94.508446000000006</c:v>
                </c:pt>
                <c:pt idx="5506">
                  <c:v>94.513458</c:v>
                </c:pt>
                <c:pt idx="5507">
                  <c:v>94.523026000000002</c:v>
                </c:pt>
                <c:pt idx="5508">
                  <c:v>94.533812999999995</c:v>
                </c:pt>
                <c:pt idx="5509">
                  <c:v>94.548325000000006</c:v>
                </c:pt>
                <c:pt idx="5510">
                  <c:v>94.564796000000001</c:v>
                </c:pt>
                <c:pt idx="5511">
                  <c:v>94.581360000000004</c:v>
                </c:pt>
                <c:pt idx="5512">
                  <c:v>94.600753999999995</c:v>
                </c:pt>
                <c:pt idx="5513">
                  <c:v>94.623626999999999</c:v>
                </c:pt>
                <c:pt idx="5514">
                  <c:v>94.644904999999994</c:v>
                </c:pt>
                <c:pt idx="5515">
                  <c:v>94.662993999999998</c:v>
                </c:pt>
                <c:pt idx="5516">
                  <c:v>94.674582999999998</c:v>
                </c:pt>
                <c:pt idx="5517">
                  <c:v>94.680824000000001</c:v>
                </c:pt>
                <c:pt idx="5518">
                  <c:v>94.682899000000006</c:v>
                </c:pt>
                <c:pt idx="5519">
                  <c:v>94.675751000000005</c:v>
                </c:pt>
                <c:pt idx="5520">
                  <c:v>94.661934000000002</c:v>
                </c:pt>
                <c:pt idx="5521">
                  <c:v>94.646034</c:v>
                </c:pt>
                <c:pt idx="5522">
                  <c:v>94.628899000000004</c:v>
                </c:pt>
                <c:pt idx="5523">
                  <c:v>94.609359999999995</c:v>
                </c:pt>
                <c:pt idx="5524">
                  <c:v>94.587272999999996</c:v>
                </c:pt>
                <c:pt idx="5525">
                  <c:v>94.566635000000005</c:v>
                </c:pt>
                <c:pt idx="5526">
                  <c:v>94.542488000000006</c:v>
                </c:pt>
                <c:pt idx="5527">
                  <c:v>94.518478000000002</c:v>
                </c:pt>
                <c:pt idx="5528">
                  <c:v>94.494415000000004</c:v>
                </c:pt>
                <c:pt idx="5529">
                  <c:v>94.469116</c:v>
                </c:pt>
                <c:pt idx="5530">
                  <c:v>94.447647000000003</c:v>
                </c:pt>
                <c:pt idx="5531">
                  <c:v>94.427063000000004</c:v>
                </c:pt>
                <c:pt idx="5532">
                  <c:v>94.404694000000006</c:v>
                </c:pt>
                <c:pt idx="5533">
                  <c:v>94.384804000000003</c:v>
                </c:pt>
                <c:pt idx="5534">
                  <c:v>94.369225</c:v>
                </c:pt>
                <c:pt idx="5535">
                  <c:v>94.355125000000001</c:v>
                </c:pt>
                <c:pt idx="5536">
                  <c:v>94.356421999999995</c:v>
                </c:pt>
                <c:pt idx="5537">
                  <c:v>94.364372000000003</c:v>
                </c:pt>
                <c:pt idx="5538">
                  <c:v>94.376236000000006</c:v>
                </c:pt>
                <c:pt idx="5539">
                  <c:v>94.391707999999994</c:v>
                </c:pt>
                <c:pt idx="5540">
                  <c:v>94.409721000000005</c:v>
                </c:pt>
                <c:pt idx="5541">
                  <c:v>94.429184000000006</c:v>
                </c:pt>
                <c:pt idx="5542">
                  <c:v>94.451842999999997</c:v>
                </c:pt>
                <c:pt idx="5543">
                  <c:v>94.474258000000006</c:v>
                </c:pt>
                <c:pt idx="5544">
                  <c:v>94.496452000000005</c:v>
                </c:pt>
                <c:pt idx="5545">
                  <c:v>94.519172999999995</c:v>
                </c:pt>
                <c:pt idx="5546">
                  <c:v>94.531700000000001</c:v>
                </c:pt>
                <c:pt idx="5547">
                  <c:v>94.537361000000004</c:v>
                </c:pt>
                <c:pt idx="5548">
                  <c:v>94.538901999999993</c:v>
                </c:pt>
                <c:pt idx="5549">
                  <c:v>94.538353000000001</c:v>
                </c:pt>
                <c:pt idx="5550">
                  <c:v>94.533005000000003</c:v>
                </c:pt>
                <c:pt idx="5551">
                  <c:v>94.526168999999996</c:v>
                </c:pt>
                <c:pt idx="5552">
                  <c:v>94.513930999999999</c:v>
                </c:pt>
                <c:pt idx="5553">
                  <c:v>94.498619000000005</c:v>
                </c:pt>
                <c:pt idx="5554">
                  <c:v>94.468390999999997</c:v>
                </c:pt>
                <c:pt idx="5555">
                  <c:v>94.419701000000003</c:v>
                </c:pt>
                <c:pt idx="5556">
                  <c:v>94.365463000000005</c:v>
                </c:pt>
                <c:pt idx="5557">
                  <c:v>94.311606999999995</c:v>
                </c:pt>
                <c:pt idx="5558">
                  <c:v>94.259536999999995</c:v>
                </c:pt>
                <c:pt idx="5559">
                  <c:v>94.208763000000005</c:v>
                </c:pt>
                <c:pt idx="5560">
                  <c:v>94.160995</c:v>
                </c:pt>
                <c:pt idx="5561">
                  <c:v>94.114448999999993</c:v>
                </c:pt>
                <c:pt idx="5562">
                  <c:v>94.079048</c:v>
                </c:pt>
                <c:pt idx="5563">
                  <c:v>94.046593000000001</c:v>
                </c:pt>
                <c:pt idx="5564">
                  <c:v>94.058730999999995</c:v>
                </c:pt>
                <c:pt idx="5565">
                  <c:v>94.088341</c:v>
                </c:pt>
                <c:pt idx="5566">
                  <c:v>94.126662999999994</c:v>
                </c:pt>
                <c:pt idx="5567">
                  <c:v>94.166381999999999</c:v>
                </c:pt>
                <c:pt idx="5568">
                  <c:v>94.206421000000006</c:v>
                </c:pt>
                <c:pt idx="5569">
                  <c:v>94.246735000000001</c:v>
                </c:pt>
                <c:pt idx="5570">
                  <c:v>94.286620999999997</c:v>
                </c:pt>
                <c:pt idx="5571">
                  <c:v>94.312957999999995</c:v>
                </c:pt>
                <c:pt idx="5572">
                  <c:v>94.330978000000002</c:v>
                </c:pt>
                <c:pt idx="5573">
                  <c:v>94.348044999999999</c:v>
                </c:pt>
                <c:pt idx="5574">
                  <c:v>94.334991000000002</c:v>
                </c:pt>
                <c:pt idx="5575">
                  <c:v>94.322968000000003</c:v>
                </c:pt>
                <c:pt idx="5576">
                  <c:v>94.309753000000001</c:v>
                </c:pt>
                <c:pt idx="5577">
                  <c:v>94.298676</c:v>
                </c:pt>
                <c:pt idx="5578">
                  <c:v>94.289580999999998</c:v>
                </c:pt>
                <c:pt idx="5579">
                  <c:v>94.293143999999998</c:v>
                </c:pt>
                <c:pt idx="5580">
                  <c:v>94.301590000000004</c:v>
                </c:pt>
                <c:pt idx="5581">
                  <c:v>94.324546999999995</c:v>
                </c:pt>
                <c:pt idx="5582">
                  <c:v>94.349220000000003</c:v>
                </c:pt>
                <c:pt idx="5583">
                  <c:v>94.375480999999994</c:v>
                </c:pt>
                <c:pt idx="5584">
                  <c:v>94.403008</c:v>
                </c:pt>
                <c:pt idx="5585">
                  <c:v>94.436645999999996</c:v>
                </c:pt>
                <c:pt idx="5586">
                  <c:v>94.468872000000005</c:v>
                </c:pt>
                <c:pt idx="5587">
                  <c:v>94.498230000000007</c:v>
                </c:pt>
                <c:pt idx="5588">
                  <c:v>94.525336999999993</c:v>
                </c:pt>
                <c:pt idx="5589">
                  <c:v>94.539283999999995</c:v>
                </c:pt>
                <c:pt idx="5590">
                  <c:v>94.548325000000006</c:v>
                </c:pt>
                <c:pt idx="5591">
                  <c:v>94.555892999999998</c:v>
                </c:pt>
                <c:pt idx="5592">
                  <c:v>94.563049000000007</c:v>
                </c:pt>
                <c:pt idx="5593">
                  <c:v>94.565521000000004</c:v>
                </c:pt>
                <c:pt idx="5594">
                  <c:v>94.566085999999999</c:v>
                </c:pt>
                <c:pt idx="5595">
                  <c:v>94.556235999999998</c:v>
                </c:pt>
                <c:pt idx="5596">
                  <c:v>94.544075000000007</c:v>
                </c:pt>
                <c:pt idx="5597">
                  <c:v>94.531136000000004</c:v>
                </c:pt>
                <c:pt idx="5598">
                  <c:v>94.516379999999998</c:v>
                </c:pt>
                <c:pt idx="5599">
                  <c:v>94.501778000000002</c:v>
                </c:pt>
                <c:pt idx="5600">
                  <c:v>94.487076000000002</c:v>
                </c:pt>
                <c:pt idx="5601">
                  <c:v>94.472487999999998</c:v>
                </c:pt>
                <c:pt idx="5602">
                  <c:v>94.442038999999994</c:v>
                </c:pt>
                <c:pt idx="5603">
                  <c:v>94.413948000000005</c:v>
                </c:pt>
                <c:pt idx="5604">
                  <c:v>94.385436999999996</c:v>
                </c:pt>
                <c:pt idx="5605">
                  <c:v>94.358681000000004</c:v>
                </c:pt>
                <c:pt idx="5606">
                  <c:v>94.333832000000001</c:v>
                </c:pt>
                <c:pt idx="5607">
                  <c:v>94.309837000000002</c:v>
                </c:pt>
                <c:pt idx="5608">
                  <c:v>94.288466999999997</c:v>
                </c:pt>
                <c:pt idx="5609">
                  <c:v>94.267455999999996</c:v>
                </c:pt>
                <c:pt idx="5610">
                  <c:v>94.247794999999996</c:v>
                </c:pt>
                <c:pt idx="5611">
                  <c:v>94.242278999999996</c:v>
                </c:pt>
                <c:pt idx="5612">
                  <c:v>94.253296000000006</c:v>
                </c:pt>
                <c:pt idx="5613">
                  <c:v>94.266356999999999</c:v>
                </c:pt>
                <c:pt idx="5614">
                  <c:v>94.280395999999996</c:v>
                </c:pt>
                <c:pt idx="5615">
                  <c:v>94.295006000000001</c:v>
                </c:pt>
                <c:pt idx="5616">
                  <c:v>94.308739000000003</c:v>
                </c:pt>
                <c:pt idx="5617">
                  <c:v>94.321631999999994</c:v>
                </c:pt>
                <c:pt idx="5618">
                  <c:v>94.331840999999997</c:v>
                </c:pt>
                <c:pt idx="5619">
                  <c:v>94.339157</c:v>
                </c:pt>
                <c:pt idx="5620">
                  <c:v>94.345580999999996</c:v>
                </c:pt>
                <c:pt idx="5621">
                  <c:v>94.338829000000004</c:v>
                </c:pt>
                <c:pt idx="5622">
                  <c:v>94.331772000000001</c:v>
                </c:pt>
                <c:pt idx="5623">
                  <c:v>94.328484000000003</c:v>
                </c:pt>
                <c:pt idx="5624">
                  <c:v>94.328216999999995</c:v>
                </c:pt>
                <c:pt idx="5625">
                  <c:v>94.333411999999996</c:v>
                </c:pt>
                <c:pt idx="5626">
                  <c:v>94.340903999999995</c:v>
                </c:pt>
                <c:pt idx="5627">
                  <c:v>94.351951999999997</c:v>
                </c:pt>
                <c:pt idx="5628">
                  <c:v>94.371925000000005</c:v>
                </c:pt>
                <c:pt idx="5629">
                  <c:v>94.398009999999999</c:v>
                </c:pt>
                <c:pt idx="5630">
                  <c:v>94.424369999999996</c:v>
                </c:pt>
                <c:pt idx="5631">
                  <c:v>94.450164999999998</c:v>
                </c:pt>
                <c:pt idx="5632">
                  <c:v>94.475937000000002</c:v>
                </c:pt>
                <c:pt idx="5633">
                  <c:v>94.498863</c:v>
                </c:pt>
                <c:pt idx="5634">
                  <c:v>94.519256999999996</c:v>
                </c:pt>
                <c:pt idx="5635">
                  <c:v>94.527405000000002</c:v>
                </c:pt>
                <c:pt idx="5636">
                  <c:v>94.534142000000003</c:v>
                </c:pt>
                <c:pt idx="5637">
                  <c:v>94.540313999999995</c:v>
                </c:pt>
                <c:pt idx="5638">
                  <c:v>94.540961999999993</c:v>
                </c:pt>
                <c:pt idx="5639">
                  <c:v>94.542068</c:v>
                </c:pt>
                <c:pt idx="5640">
                  <c:v>94.543441999999999</c:v>
                </c:pt>
                <c:pt idx="5641">
                  <c:v>94.544815</c:v>
                </c:pt>
                <c:pt idx="5642">
                  <c:v>94.543769999999995</c:v>
                </c:pt>
                <c:pt idx="5643">
                  <c:v>94.540344000000005</c:v>
                </c:pt>
                <c:pt idx="5644">
                  <c:v>94.539435999999995</c:v>
                </c:pt>
                <c:pt idx="5645">
                  <c:v>94.543884000000006</c:v>
                </c:pt>
                <c:pt idx="5646">
                  <c:v>94.547989000000001</c:v>
                </c:pt>
                <c:pt idx="5647">
                  <c:v>94.543976000000001</c:v>
                </c:pt>
                <c:pt idx="5648">
                  <c:v>94.536766</c:v>
                </c:pt>
                <c:pt idx="5649">
                  <c:v>94.524474999999995</c:v>
                </c:pt>
                <c:pt idx="5650">
                  <c:v>94.507614000000004</c:v>
                </c:pt>
                <c:pt idx="5651">
                  <c:v>94.490478999999993</c:v>
                </c:pt>
                <c:pt idx="5652">
                  <c:v>94.475616000000002</c:v>
                </c:pt>
                <c:pt idx="5653">
                  <c:v>94.460853999999998</c:v>
                </c:pt>
                <c:pt idx="5654">
                  <c:v>94.445732000000007</c:v>
                </c:pt>
                <c:pt idx="5655">
                  <c:v>94.432479999999998</c:v>
                </c:pt>
                <c:pt idx="5656">
                  <c:v>94.418991000000005</c:v>
                </c:pt>
                <c:pt idx="5657">
                  <c:v>94.411788999999999</c:v>
                </c:pt>
                <c:pt idx="5658">
                  <c:v>94.407295000000005</c:v>
                </c:pt>
                <c:pt idx="5659">
                  <c:v>94.404235999999997</c:v>
                </c:pt>
                <c:pt idx="5660">
                  <c:v>94.404899999999998</c:v>
                </c:pt>
                <c:pt idx="5661">
                  <c:v>94.405486999999994</c:v>
                </c:pt>
                <c:pt idx="5662">
                  <c:v>94.405815000000004</c:v>
                </c:pt>
                <c:pt idx="5663">
                  <c:v>94.399383999999998</c:v>
                </c:pt>
                <c:pt idx="5664">
                  <c:v>94.390366</c:v>
                </c:pt>
                <c:pt idx="5665">
                  <c:v>94.382401000000002</c:v>
                </c:pt>
                <c:pt idx="5666">
                  <c:v>94.375504000000006</c:v>
                </c:pt>
                <c:pt idx="5667">
                  <c:v>94.369857999999994</c:v>
                </c:pt>
                <c:pt idx="5668">
                  <c:v>94.367858999999996</c:v>
                </c:pt>
                <c:pt idx="5669">
                  <c:v>94.366439999999997</c:v>
                </c:pt>
                <c:pt idx="5670">
                  <c:v>94.364959999999996</c:v>
                </c:pt>
                <c:pt idx="5671">
                  <c:v>94.365989999999996</c:v>
                </c:pt>
                <c:pt idx="5672">
                  <c:v>94.367751999999996</c:v>
                </c:pt>
                <c:pt idx="5673">
                  <c:v>94.378112999999999</c:v>
                </c:pt>
                <c:pt idx="5674">
                  <c:v>94.388999999999996</c:v>
                </c:pt>
                <c:pt idx="5675">
                  <c:v>94.40258</c:v>
                </c:pt>
                <c:pt idx="5676">
                  <c:v>94.416343999999995</c:v>
                </c:pt>
                <c:pt idx="5677">
                  <c:v>94.428702999999999</c:v>
                </c:pt>
                <c:pt idx="5678">
                  <c:v>94.438156000000006</c:v>
                </c:pt>
                <c:pt idx="5679">
                  <c:v>94.448859999999996</c:v>
                </c:pt>
                <c:pt idx="5680">
                  <c:v>94.460632000000004</c:v>
                </c:pt>
                <c:pt idx="5681">
                  <c:v>94.476485999999994</c:v>
                </c:pt>
                <c:pt idx="5682">
                  <c:v>94.492157000000006</c:v>
                </c:pt>
                <c:pt idx="5683">
                  <c:v>94.506232999999995</c:v>
                </c:pt>
                <c:pt idx="5684">
                  <c:v>94.520675999999995</c:v>
                </c:pt>
                <c:pt idx="5685">
                  <c:v>94.531447999999997</c:v>
                </c:pt>
                <c:pt idx="5686">
                  <c:v>94.542304999999999</c:v>
                </c:pt>
                <c:pt idx="5687">
                  <c:v>94.552963000000005</c:v>
                </c:pt>
                <c:pt idx="5688">
                  <c:v>94.562079999999995</c:v>
                </c:pt>
                <c:pt idx="5689">
                  <c:v>94.570396000000002</c:v>
                </c:pt>
                <c:pt idx="5690">
                  <c:v>94.578177999999994</c:v>
                </c:pt>
                <c:pt idx="5691">
                  <c:v>94.578918000000002</c:v>
                </c:pt>
                <c:pt idx="5692">
                  <c:v>94.578284999999994</c:v>
                </c:pt>
                <c:pt idx="5693">
                  <c:v>94.577468999999994</c:v>
                </c:pt>
                <c:pt idx="5694">
                  <c:v>94.574141999999995</c:v>
                </c:pt>
                <c:pt idx="5695">
                  <c:v>94.570114000000004</c:v>
                </c:pt>
                <c:pt idx="5696">
                  <c:v>94.567535000000007</c:v>
                </c:pt>
                <c:pt idx="5697">
                  <c:v>94.565437000000003</c:v>
                </c:pt>
                <c:pt idx="5698">
                  <c:v>94.563598999999996</c:v>
                </c:pt>
                <c:pt idx="5699">
                  <c:v>94.560501000000002</c:v>
                </c:pt>
                <c:pt idx="5700">
                  <c:v>94.556556999999998</c:v>
                </c:pt>
                <c:pt idx="5701">
                  <c:v>94.549805000000006</c:v>
                </c:pt>
                <c:pt idx="5702">
                  <c:v>94.542038000000005</c:v>
                </c:pt>
                <c:pt idx="5703">
                  <c:v>94.534110999999996</c:v>
                </c:pt>
                <c:pt idx="5704">
                  <c:v>94.521872999999999</c:v>
                </c:pt>
                <c:pt idx="5705">
                  <c:v>94.509888000000004</c:v>
                </c:pt>
                <c:pt idx="5706">
                  <c:v>94.496139999999997</c:v>
                </c:pt>
                <c:pt idx="5707">
                  <c:v>94.484832999999995</c:v>
                </c:pt>
                <c:pt idx="5708">
                  <c:v>94.480239999999995</c:v>
                </c:pt>
                <c:pt idx="5709">
                  <c:v>94.477333000000002</c:v>
                </c:pt>
                <c:pt idx="5710">
                  <c:v>94.482963999999996</c:v>
                </c:pt>
                <c:pt idx="5711">
                  <c:v>94.496955999999997</c:v>
                </c:pt>
                <c:pt idx="5712">
                  <c:v>94.513328999999999</c:v>
                </c:pt>
                <c:pt idx="5713">
                  <c:v>94.530090000000001</c:v>
                </c:pt>
                <c:pt idx="5714">
                  <c:v>94.553237999999993</c:v>
                </c:pt>
                <c:pt idx="5715">
                  <c:v>94.575111000000007</c:v>
                </c:pt>
                <c:pt idx="5716">
                  <c:v>94.588425000000001</c:v>
                </c:pt>
                <c:pt idx="5717">
                  <c:v>94.587333999999998</c:v>
                </c:pt>
                <c:pt idx="5718">
                  <c:v>94.576133999999996</c:v>
                </c:pt>
                <c:pt idx="5719">
                  <c:v>94.557158999999999</c:v>
                </c:pt>
                <c:pt idx="5720">
                  <c:v>94.529822999999993</c:v>
                </c:pt>
                <c:pt idx="5721">
                  <c:v>94.495987</c:v>
                </c:pt>
                <c:pt idx="5722">
                  <c:v>94.456123000000005</c:v>
                </c:pt>
                <c:pt idx="5723">
                  <c:v>94.414803000000006</c:v>
                </c:pt>
                <c:pt idx="5724">
                  <c:v>94.373717999999997</c:v>
                </c:pt>
                <c:pt idx="5725">
                  <c:v>94.336440999999994</c:v>
                </c:pt>
                <c:pt idx="5726">
                  <c:v>94.316199999999995</c:v>
                </c:pt>
                <c:pt idx="5727">
                  <c:v>94.313750999999996</c:v>
                </c:pt>
                <c:pt idx="5728">
                  <c:v>94.318802000000005</c:v>
                </c:pt>
                <c:pt idx="5729">
                  <c:v>94.334441999999996</c:v>
                </c:pt>
                <c:pt idx="5730">
                  <c:v>94.358176999999998</c:v>
                </c:pt>
                <c:pt idx="5731">
                  <c:v>94.387687999999997</c:v>
                </c:pt>
                <c:pt idx="5732">
                  <c:v>94.423798000000005</c:v>
                </c:pt>
                <c:pt idx="5733">
                  <c:v>94.462288000000001</c:v>
                </c:pt>
                <c:pt idx="5734">
                  <c:v>94.501434000000003</c:v>
                </c:pt>
                <c:pt idx="5735">
                  <c:v>94.544144000000003</c:v>
                </c:pt>
                <c:pt idx="5736">
                  <c:v>94.581901999999999</c:v>
                </c:pt>
                <c:pt idx="5737">
                  <c:v>94.613060000000004</c:v>
                </c:pt>
                <c:pt idx="5738">
                  <c:v>94.639992000000007</c:v>
                </c:pt>
                <c:pt idx="5739">
                  <c:v>94.656761000000003</c:v>
                </c:pt>
                <c:pt idx="5740">
                  <c:v>94.665656999999996</c:v>
                </c:pt>
                <c:pt idx="5741">
                  <c:v>94.669807000000006</c:v>
                </c:pt>
                <c:pt idx="5742">
                  <c:v>94.668816000000007</c:v>
                </c:pt>
                <c:pt idx="5743">
                  <c:v>94.665405000000007</c:v>
                </c:pt>
                <c:pt idx="5744">
                  <c:v>94.660674999999998</c:v>
                </c:pt>
                <c:pt idx="5745">
                  <c:v>94.649260999999996</c:v>
                </c:pt>
                <c:pt idx="5746">
                  <c:v>94.634201000000004</c:v>
                </c:pt>
                <c:pt idx="5747">
                  <c:v>94.618279000000001</c:v>
                </c:pt>
                <c:pt idx="5748">
                  <c:v>94.601592999999994</c:v>
                </c:pt>
                <c:pt idx="5749">
                  <c:v>94.592765999999997</c:v>
                </c:pt>
                <c:pt idx="5750">
                  <c:v>94.584289999999996</c:v>
                </c:pt>
                <c:pt idx="5751">
                  <c:v>94.576667999999998</c:v>
                </c:pt>
                <c:pt idx="5752">
                  <c:v>94.574393999999998</c:v>
                </c:pt>
                <c:pt idx="5753">
                  <c:v>94.571747000000002</c:v>
                </c:pt>
                <c:pt idx="5754">
                  <c:v>94.568893000000003</c:v>
                </c:pt>
                <c:pt idx="5755">
                  <c:v>94.565276999999995</c:v>
                </c:pt>
                <c:pt idx="5756">
                  <c:v>94.561256</c:v>
                </c:pt>
                <c:pt idx="5757">
                  <c:v>94.557464999999993</c:v>
                </c:pt>
                <c:pt idx="5758">
                  <c:v>94.554648999999998</c:v>
                </c:pt>
                <c:pt idx="5759">
                  <c:v>94.546233999999998</c:v>
                </c:pt>
                <c:pt idx="5760">
                  <c:v>94.533660999999995</c:v>
                </c:pt>
                <c:pt idx="5761">
                  <c:v>94.517464000000004</c:v>
                </c:pt>
                <c:pt idx="5762">
                  <c:v>94.492026999999993</c:v>
                </c:pt>
                <c:pt idx="5763">
                  <c:v>94.467444999999998</c:v>
                </c:pt>
                <c:pt idx="5764">
                  <c:v>94.443496999999994</c:v>
                </c:pt>
                <c:pt idx="5765">
                  <c:v>94.419173999999998</c:v>
                </c:pt>
                <c:pt idx="5766">
                  <c:v>94.395461999999995</c:v>
                </c:pt>
                <c:pt idx="5767">
                  <c:v>94.371337999999994</c:v>
                </c:pt>
                <c:pt idx="5768">
                  <c:v>94.345817999999994</c:v>
                </c:pt>
                <c:pt idx="5769">
                  <c:v>94.323586000000006</c:v>
                </c:pt>
                <c:pt idx="5770">
                  <c:v>94.304023999999998</c:v>
                </c:pt>
                <c:pt idx="5771">
                  <c:v>94.287636000000006</c:v>
                </c:pt>
                <c:pt idx="5772">
                  <c:v>94.282295000000005</c:v>
                </c:pt>
                <c:pt idx="5773">
                  <c:v>94.279121000000004</c:v>
                </c:pt>
                <c:pt idx="5774">
                  <c:v>94.274726999999999</c:v>
                </c:pt>
                <c:pt idx="5775">
                  <c:v>94.274567000000005</c:v>
                </c:pt>
                <c:pt idx="5776">
                  <c:v>94.277839999999998</c:v>
                </c:pt>
                <c:pt idx="5777">
                  <c:v>94.282821999999996</c:v>
                </c:pt>
                <c:pt idx="5778">
                  <c:v>94.290627000000001</c:v>
                </c:pt>
                <c:pt idx="5779">
                  <c:v>94.298935</c:v>
                </c:pt>
                <c:pt idx="5780">
                  <c:v>94.306945999999996</c:v>
                </c:pt>
                <c:pt idx="5781">
                  <c:v>94.312943000000004</c:v>
                </c:pt>
                <c:pt idx="5782">
                  <c:v>94.312195000000003</c:v>
                </c:pt>
                <c:pt idx="5783">
                  <c:v>94.309348999999997</c:v>
                </c:pt>
                <c:pt idx="5784">
                  <c:v>94.304466000000005</c:v>
                </c:pt>
                <c:pt idx="5785">
                  <c:v>94.298225000000002</c:v>
                </c:pt>
                <c:pt idx="5786">
                  <c:v>94.300124999999994</c:v>
                </c:pt>
                <c:pt idx="5787">
                  <c:v>94.309821999999997</c:v>
                </c:pt>
                <c:pt idx="5788">
                  <c:v>94.322074999999998</c:v>
                </c:pt>
                <c:pt idx="5789">
                  <c:v>94.336631999999994</c:v>
                </c:pt>
                <c:pt idx="5790">
                  <c:v>94.356910999999997</c:v>
                </c:pt>
                <c:pt idx="5791">
                  <c:v>94.379859999999994</c:v>
                </c:pt>
                <c:pt idx="5792">
                  <c:v>94.409096000000005</c:v>
                </c:pt>
                <c:pt idx="5793">
                  <c:v>94.442017000000007</c:v>
                </c:pt>
                <c:pt idx="5794">
                  <c:v>94.476935999999995</c:v>
                </c:pt>
                <c:pt idx="5795">
                  <c:v>94.504478000000006</c:v>
                </c:pt>
                <c:pt idx="5796">
                  <c:v>94.519226000000003</c:v>
                </c:pt>
                <c:pt idx="5797">
                  <c:v>94.521270999999999</c:v>
                </c:pt>
                <c:pt idx="5798">
                  <c:v>94.513474000000002</c:v>
                </c:pt>
                <c:pt idx="5799">
                  <c:v>94.502357000000003</c:v>
                </c:pt>
                <c:pt idx="5800">
                  <c:v>94.486298000000005</c:v>
                </c:pt>
                <c:pt idx="5801">
                  <c:v>94.469887</c:v>
                </c:pt>
                <c:pt idx="5802">
                  <c:v>94.455016999999998</c:v>
                </c:pt>
                <c:pt idx="5803">
                  <c:v>94.438522000000006</c:v>
                </c:pt>
                <c:pt idx="5804">
                  <c:v>94.423004000000006</c:v>
                </c:pt>
                <c:pt idx="5805">
                  <c:v>94.417259000000001</c:v>
                </c:pt>
                <c:pt idx="5806">
                  <c:v>94.413337999999996</c:v>
                </c:pt>
                <c:pt idx="5807">
                  <c:v>94.415824999999998</c:v>
                </c:pt>
                <c:pt idx="5808">
                  <c:v>94.424271000000005</c:v>
                </c:pt>
                <c:pt idx="5809">
                  <c:v>94.433318999999997</c:v>
                </c:pt>
                <c:pt idx="5810">
                  <c:v>94.442763999999997</c:v>
                </c:pt>
                <c:pt idx="5811">
                  <c:v>94.450134000000006</c:v>
                </c:pt>
                <c:pt idx="5812">
                  <c:v>94.449935999999994</c:v>
                </c:pt>
                <c:pt idx="5813">
                  <c:v>94.438407999999995</c:v>
                </c:pt>
                <c:pt idx="5814">
                  <c:v>94.425774000000004</c:v>
                </c:pt>
                <c:pt idx="5815">
                  <c:v>94.408630000000002</c:v>
                </c:pt>
                <c:pt idx="5816">
                  <c:v>94.388351</c:v>
                </c:pt>
                <c:pt idx="5817">
                  <c:v>94.365600999999998</c:v>
                </c:pt>
                <c:pt idx="5818">
                  <c:v>94.342522000000002</c:v>
                </c:pt>
                <c:pt idx="5819">
                  <c:v>94.319275000000005</c:v>
                </c:pt>
                <c:pt idx="5820">
                  <c:v>94.296188000000001</c:v>
                </c:pt>
                <c:pt idx="5821">
                  <c:v>94.274544000000006</c:v>
                </c:pt>
                <c:pt idx="5822">
                  <c:v>94.253426000000005</c:v>
                </c:pt>
                <c:pt idx="5823">
                  <c:v>94.241776000000002</c:v>
                </c:pt>
                <c:pt idx="5824">
                  <c:v>94.230819999999994</c:v>
                </c:pt>
                <c:pt idx="5825">
                  <c:v>94.219100999999995</c:v>
                </c:pt>
                <c:pt idx="5826">
                  <c:v>94.208709999999996</c:v>
                </c:pt>
                <c:pt idx="5827">
                  <c:v>94.197577999999993</c:v>
                </c:pt>
                <c:pt idx="5828">
                  <c:v>94.186813000000001</c:v>
                </c:pt>
                <c:pt idx="5829">
                  <c:v>94.175949000000003</c:v>
                </c:pt>
                <c:pt idx="5830">
                  <c:v>94.164390999999995</c:v>
                </c:pt>
                <c:pt idx="5831">
                  <c:v>94.159569000000005</c:v>
                </c:pt>
                <c:pt idx="5832">
                  <c:v>94.160743999999994</c:v>
                </c:pt>
                <c:pt idx="5833">
                  <c:v>94.174025999999998</c:v>
                </c:pt>
                <c:pt idx="5834">
                  <c:v>94.188698000000002</c:v>
                </c:pt>
                <c:pt idx="5835">
                  <c:v>94.209366000000003</c:v>
                </c:pt>
                <c:pt idx="5836">
                  <c:v>94.232185000000001</c:v>
                </c:pt>
                <c:pt idx="5837">
                  <c:v>94.257064999999997</c:v>
                </c:pt>
                <c:pt idx="5838">
                  <c:v>94.283164999999997</c:v>
                </c:pt>
                <c:pt idx="5839">
                  <c:v>94.315787999999998</c:v>
                </c:pt>
                <c:pt idx="5840">
                  <c:v>94.348495</c:v>
                </c:pt>
                <c:pt idx="5841">
                  <c:v>94.375388999999998</c:v>
                </c:pt>
                <c:pt idx="5842">
                  <c:v>94.394088999999994</c:v>
                </c:pt>
                <c:pt idx="5843">
                  <c:v>94.396561000000005</c:v>
                </c:pt>
                <c:pt idx="5844">
                  <c:v>94.397186000000005</c:v>
                </c:pt>
                <c:pt idx="5845">
                  <c:v>94.392769000000001</c:v>
                </c:pt>
                <c:pt idx="5846">
                  <c:v>94.385863999999998</c:v>
                </c:pt>
                <c:pt idx="5847">
                  <c:v>94.375220999999996</c:v>
                </c:pt>
                <c:pt idx="5848">
                  <c:v>94.354491999999993</c:v>
                </c:pt>
                <c:pt idx="5849">
                  <c:v>94.322783999999999</c:v>
                </c:pt>
                <c:pt idx="5850">
                  <c:v>94.292197999999999</c:v>
                </c:pt>
                <c:pt idx="5851">
                  <c:v>94.261298999999994</c:v>
                </c:pt>
                <c:pt idx="5852">
                  <c:v>94.236778000000001</c:v>
                </c:pt>
                <c:pt idx="5853">
                  <c:v>94.216971999999998</c:v>
                </c:pt>
                <c:pt idx="5854">
                  <c:v>94.197792000000007</c:v>
                </c:pt>
                <c:pt idx="5855">
                  <c:v>94.179337000000004</c:v>
                </c:pt>
                <c:pt idx="5856">
                  <c:v>94.159041999999999</c:v>
                </c:pt>
                <c:pt idx="5857">
                  <c:v>94.144324999999995</c:v>
                </c:pt>
                <c:pt idx="5858">
                  <c:v>94.139961</c:v>
                </c:pt>
                <c:pt idx="5859">
                  <c:v>94.143287999999998</c:v>
                </c:pt>
                <c:pt idx="5860">
                  <c:v>94.147345999999999</c:v>
                </c:pt>
                <c:pt idx="5861">
                  <c:v>94.152457999999996</c:v>
                </c:pt>
                <c:pt idx="5862">
                  <c:v>94.156531999999999</c:v>
                </c:pt>
                <c:pt idx="5863">
                  <c:v>94.161934000000002</c:v>
                </c:pt>
                <c:pt idx="5864">
                  <c:v>94.171394000000006</c:v>
                </c:pt>
                <c:pt idx="5865">
                  <c:v>94.185074</c:v>
                </c:pt>
                <c:pt idx="5866">
                  <c:v>94.210616999999999</c:v>
                </c:pt>
                <c:pt idx="5867">
                  <c:v>94.239311000000001</c:v>
                </c:pt>
                <c:pt idx="5868">
                  <c:v>94.271720999999999</c:v>
                </c:pt>
                <c:pt idx="5869">
                  <c:v>94.302764999999994</c:v>
                </c:pt>
                <c:pt idx="5870">
                  <c:v>94.335693000000006</c:v>
                </c:pt>
                <c:pt idx="5871">
                  <c:v>94.369384999999994</c:v>
                </c:pt>
                <c:pt idx="5872">
                  <c:v>94.403937999999997</c:v>
                </c:pt>
                <c:pt idx="5873">
                  <c:v>94.445296999999997</c:v>
                </c:pt>
                <c:pt idx="5874">
                  <c:v>94.487578999999997</c:v>
                </c:pt>
                <c:pt idx="5875">
                  <c:v>94.526343999999995</c:v>
                </c:pt>
                <c:pt idx="5876">
                  <c:v>94.556396000000007</c:v>
                </c:pt>
                <c:pt idx="5877">
                  <c:v>94.574791000000005</c:v>
                </c:pt>
                <c:pt idx="5878">
                  <c:v>94.587708000000006</c:v>
                </c:pt>
                <c:pt idx="5879">
                  <c:v>94.596748000000005</c:v>
                </c:pt>
                <c:pt idx="5880">
                  <c:v>94.595626999999993</c:v>
                </c:pt>
                <c:pt idx="5881">
                  <c:v>94.591933999999995</c:v>
                </c:pt>
                <c:pt idx="5882">
                  <c:v>94.587196000000006</c:v>
                </c:pt>
                <c:pt idx="5883">
                  <c:v>94.574036000000007</c:v>
                </c:pt>
                <c:pt idx="5884">
                  <c:v>94.556908000000007</c:v>
                </c:pt>
                <c:pt idx="5885">
                  <c:v>94.540351999999999</c:v>
                </c:pt>
                <c:pt idx="5886">
                  <c:v>94.528869999999998</c:v>
                </c:pt>
                <c:pt idx="5887">
                  <c:v>94.524749999999997</c:v>
                </c:pt>
                <c:pt idx="5888">
                  <c:v>94.523041000000006</c:v>
                </c:pt>
                <c:pt idx="5889">
                  <c:v>94.524413999999993</c:v>
                </c:pt>
                <c:pt idx="5890">
                  <c:v>94.537964000000002</c:v>
                </c:pt>
                <c:pt idx="5891">
                  <c:v>94.552788000000007</c:v>
                </c:pt>
                <c:pt idx="5892">
                  <c:v>94.565337999999997</c:v>
                </c:pt>
                <c:pt idx="5893">
                  <c:v>94.576988</c:v>
                </c:pt>
                <c:pt idx="5894">
                  <c:v>94.585823000000005</c:v>
                </c:pt>
                <c:pt idx="5895">
                  <c:v>94.593154999999996</c:v>
                </c:pt>
                <c:pt idx="5896">
                  <c:v>94.589104000000006</c:v>
                </c:pt>
                <c:pt idx="5897">
                  <c:v>94.581985000000003</c:v>
                </c:pt>
                <c:pt idx="5898">
                  <c:v>94.571860999999998</c:v>
                </c:pt>
                <c:pt idx="5899">
                  <c:v>94.544578999999999</c:v>
                </c:pt>
                <c:pt idx="5900">
                  <c:v>94.510154999999997</c:v>
                </c:pt>
                <c:pt idx="5901">
                  <c:v>94.473763000000005</c:v>
                </c:pt>
                <c:pt idx="5902">
                  <c:v>94.438309000000004</c:v>
                </c:pt>
                <c:pt idx="5903">
                  <c:v>94.403755000000004</c:v>
                </c:pt>
                <c:pt idx="5904">
                  <c:v>94.373711</c:v>
                </c:pt>
                <c:pt idx="5905">
                  <c:v>94.344230999999994</c:v>
                </c:pt>
                <c:pt idx="5906">
                  <c:v>94.321731999999997</c:v>
                </c:pt>
                <c:pt idx="5907">
                  <c:v>94.302627999999999</c:v>
                </c:pt>
                <c:pt idx="5908">
                  <c:v>94.285072</c:v>
                </c:pt>
                <c:pt idx="5909">
                  <c:v>94.294585999999995</c:v>
                </c:pt>
                <c:pt idx="5910">
                  <c:v>94.311904999999996</c:v>
                </c:pt>
                <c:pt idx="5911">
                  <c:v>94.331267999999994</c:v>
                </c:pt>
                <c:pt idx="5912">
                  <c:v>94.352615</c:v>
                </c:pt>
                <c:pt idx="5913">
                  <c:v>94.373772000000002</c:v>
                </c:pt>
                <c:pt idx="5914">
                  <c:v>94.392830000000004</c:v>
                </c:pt>
                <c:pt idx="5915">
                  <c:v>94.411972000000006</c:v>
                </c:pt>
                <c:pt idx="5916">
                  <c:v>94.430267000000001</c:v>
                </c:pt>
                <c:pt idx="5917">
                  <c:v>94.446571000000006</c:v>
                </c:pt>
                <c:pt idx="5918">
                  <c:v>94.453186000000002</c:v>
                </c:pt>
                <c:pt idx="5919">
                  <c:v>94.445862000000005</c:v>
                </c:pt>
                <c:pt idx="5920">
                  <c:v>94.431854000000001</c:v>
                </c:pt>
                <c:pt idx="5921">
                  <c:v>94.414207000000005</c:v>
                </c:pt>
                <c:pt idx="5922">
                  <c:v>94.391525000000001</c:v>
                </c:pt>
                <c:pt idx="5923">
                  <c:v>94.369658999999999</c:v>
                </c:pt>
                <c:pt idx="5924">
                  <c:v>94.347176000000005</c:v>
                </c:pt>
                <c:pt idx="5925">
                  <c:v>94.324600000000004</c:v>
                </c:pt>
                <c:pt idx="5926">
                  <c:v>94.301597999999998</c:v>
                </c:pt>
                <c:pt idx="5927">
                  <c:v>94.279266000000007</c:v>
                </c:pt>
                <c:pt idx="5928">
                  <c:v>94.266197000000005</c:v>
                </c:pt>
                <c:pt idx="5929">
                  <c:v>94.256927000000005</c:v>
                </c:pt>
                <c:pt idx="5930">
                  <c:v>94.244522000000003</c:v>
                </c:pt>
                <c:pt idx="5931">
                  <c:v>94.234329000000002</c:v>
                </c:pt>
                <c:pt idx="5932">
                  <c:v>94.226973999999998</c:v>
                </c:pt>
                <c:pt idx="5933">
                  <c:v>94.218575000000001</c:v>
                </c:pt>
                <c:pt idx="5934">
                  <c:v>94.206581</c:v>
                </c:pt>
                <c:pt idx="5935">
                  <c:v>94.194595000000007</c:v>
                </c:pt>
                <c:pt idx="5936">
                  <c:v>94.183814999999996</c:v>
                </c:pt>
                <c:pt idx="5937">
                  <c:v>94.172859000000003</c:v>
                </c:pt>
                <c:pt idx="5938">
                  <c:v>94.162848999999994</c:v>
                </c:pt>
                <c:pt idx="5939">
                  <c:v>94.152778999999995</c:v>
                </c:pt>
                <c:pt idx="5940">
                  <c:v>94.148582000000005</c:v>
                </c:pt>
                <c:pt idx="5941">
                  <c:v>94.145920000000004</c:v>
                </c:pt>
                <c:pt idx="5942">
                  <c:v>94.151306000000005</c:v>
                </c:pt>
                <c:pt idx="5943">
                  <c:v>94.159408999999997</c:v>
                </c:pt>
                <c:pt idx="5944">
                  <c:v>94.173347000000007</c:v>
                </c:pt>
                <c:pt idx="5945">
                  <c:v>94.189186000000007</c:v>
                </c:pt>
                <c:pt idx="5946">
                  <c:v>94.209464999999994</c:v>
                </c:pt>
                <c:pt idx="5947">
                  <c:v>94.230705</c:v>
                </c:pt>
                <c:pt idx="5948">
                  <c:v>94.252274</c:v>
                </c:pt>
                <c:pt idx="5949">
                  <c:v>94.274437000000006</c:v>
                </c:pt>
                <c:pt idx="5950">
                  <c:v>94.295265000000001</c:v>
                </c:pt>
                <c:pt idx="5951">
                  <c:v>94.315314999999998</c:v>
                </c:pt>
                <c:pt idx="5952">
                  <c:v>94.324043000000003</c:v>
                </c:pt>
                <c:pt idx="5953">
                  <c:v>94.330962999999997</c:v>
                </c:pt>
                <c:pt idx="5954">
                  <c:v>94.337333999999998</c:v>
                </c:pt>
                <c:pt idx="5955">
                  <c:v>94.342292999999998</c:v>
                </c:pt>
                <c:pt idx="5956">
                  <c:v>94.341599000000002</c:v>
                </c:pt>
                <c:pt idx="5957">
                  <c:v>94.337165999999996</c:v>
                </c:pt>
                <c:pt idx="5958">
                  <c:v>94.329421999999994</c:v>
                </c:pt>
                <c:pt idx="5959">
                  <c:v>94.321006999999994</c:v>
                </c:pt>
                <c:pt idx="5960">
                  <c:v>94.313286000000005</c:v>
                </c:pt>
                <c:pt idx="5961">
                  <c:v>94.305412000000004</c:v>
                </c:pt>
                <c:pt idx="5962">
                  <c:v>94.299003999999996</c:v>
                </c:pt>
                <c:pt idx="5963">
                  <c:v>94.291245000000004</c:v>
                </c:pt>
                <c:pt idx="5964">
                  <c:v>94.280974999999998</c:v>
                </c:pt>
                <c:pt idx="5965">
                  <c:v>94.270095999999995</c:v>
                </c:pt>
                <c:pt idx="5966">
                  <c:v>94.259276999999997</c:v>
                </c:pt>
                <c:pt idx="5967">
                  <c:v>94.250518999999997</c:v>
                </c:pt>
                <c:pt idx="5968">
                  <c:v>94.243690000000001</c:v>
                </c:pt>
                <c:pt idx="5969">
                  <c:v>94.244820000000004</c:v>
                </c:pt>
                <c:pt idx="5970">
                  <c:v>94.250664</c:v>
                </c:pt>
                <c:pt idx="5971">
                  <c:v>94.256957999999997</c:v>
                </c:pt>
                <c:pt idx="5972">
                  <c:v>94.267669999999995</c:v>
                </c:pt>
                <c:pt idx="5973">
                  <c:v>94.279892000000004</c:v>
                </c:pt>
                <c:pt idx="5974">
                  <c:v>94.292159999999996</c:v>
                </c:pt>
                <c:pt idx="5975">
                  <c:v>94.303061999999997</c:v>
                </c:pt>
                <c:pt idx="5976">
                  <c:v>94.318068999999994</c:v>
                </c:pt>
                <c:pt idx="5977">
                  <c:v>94.335296999999997</c:v>
                </c:pt>
                <c:pt idx="5978">
                  <c:v>94.365371999999994</c:v>
                </c:pt>
                <c:pt idx="5979">
                  <c:v>94.387923999999998</c:v>
                </c:pt>
                <c:pt idx="5980">
                  <c:v>94.405792000000005</c:v>
                </c:pt>
                <c:pt idx="5981">
                  <c:v>94.425278000000006</c:v>
                </c:pt>
                <c:pt idx="5982">
                  <c:v>94.450835999999995</c:v>
                </c:pt>
                <c:pt idx="5983">
                  <c:v>94.479584000000003</c:v>
                </c:pt>
                <c:pt idx="5984">
                  <c:v>94.509963999999997</c:v>
                </c:pt>
                <c:pt idx="5985">
                  <c:v>94.543685999999994</c:v>
                </c:pt>
                <c:pt idx="5986">
                  <c:v>94.574425000000005</c:v>
                </c:pt>
                <c:pt idx="5987">
                  <c:v>94.602287000000004</c:v>
                </c:pt>
                <c:pt idx="5988">
                  <c:v>94.611542</c:v>
                </c:pt>
                <c:pt idx="5989">
                  <c:v>94.619941999999995</c:v>
                </c:pt>
                <c:pt idx="5990">
                  <c:v>94.626311999999999</c:v>
                </c:pt>
                <c:pt idx="5991">
                  <c:v>94.626472000000007</c:v>
                </c:pt>
                <c:pt idx="5992">
                  <c:v>94.610991999999996</c:v>
                </c:pt>
                <c:pt idx="5993">
                  <c:v>94.578841999999995</c:v>
                </c:pt>
                <c:pt idx="5994">
                  <c:v>94.541504000000003</c:v>
                </c:pt>
                <c:pt idx="5995">
                  <c:v>94.500465000000005</c:v>
                </c:pt>
                <c:pt idx="5996">
                  <c:v>94.458824000000007</c:v>
                </c:pt>
                <c:pt idx="5997">
                  <c:v>94.418189999999996</c:v>
                </c:pt>
                <c:pt idx="5998">
                  <c:v>94.381659999999997</c:v>
                </c:pt>
                <c:pt idx="5999">
                  <c:v>94.344254000000006</c:v>
                </c:pt>
                <c:pt idx="6000">
                  <c:v>94.307822999999999</c:v>
                </c:pt>
                <c:pt idx="6001">
                  <c:v>94.280174000000002</c:v>
                </c:pt>
                <c:pt idx="6002">
                  <c:v>94.261581000000007</c:v>
                </c:pt>
                <c:pt idx="6003">
                  <c:v>94.257507000000004</c:v>
                </c:pt>
                <c:pt idx="6004">
                  <c:v>94.258658999999994</c:v>
                </c:pt>
                <c:pt idx="6005">
                  <c:v>94.263451000000003</c:v>
                </c:pt>
                <c:pt idx="6006">
                  <c:v>94.273087000000004</c:v>
                </c:pt>
                <c:pt idx="6007">
                  <c:v>94.295417999999998</c:v>
                </c:pt>
                <c:pt idx="6008">
                  <c:v>94.320801000000003</c:v>
                </c:pt>
                <c:pt idx="6009">
                  <c:v>94.348167000000004</c:v>
                </c:pt>
                <c:pt idx="6010">
                  <c:v>94.375709999999998</c:v>
                </c:pt>
                <c:pt idx="6011">
                  <c:v>94.398826999999997</c:v>
                </c:pt>
                <c:pt idx="6012">
                  <c:v>94.420638999999994</c:v>
                </c:pt>
                <c:pt idx="6013">
                  <c:v>94.438834999999997</c:v>
                </c:pt>
                <c:pt idx="6014">
                  <c:v>94.455292</c:v>
                </c:pt>
                <c:pt idx="6015">
                  <c:v>94.469688000000005</c:v>
                </c:pt>
                <c:pt idx="6016">
                  <c:v>94.477028000000004</c:v>
                </c:pt>
                <c:pt idx="6017">
                  <c:v>94.457122999999996</c:v>
                </c:pt>
                <c:pt idx="6018">
                  <c:v>94.432113999999999</c:v>
                </c:pt>
                <c:pt idx="6019">
                  <c:v>94.395042000000004</c:v>
                </c:pt>
                <c:pt idx="6020">
                  <c:v>94.357367999999994</c:v>
                </c:pt>
                <c:pt idx="6021">
                  <c:v>94.317856000000006</c:v>
                </c:pt>
                <c:pt idx="6022">
                  <c:v>94.278632999999999</c:v>
                </c:pt>
                <c:pt idx="6023">
                  <c:v>94.241095999999999</c:v>
                </c:pt>
                <c:pt idx="6024">
                  <c:v>94.203536999999997</c:v>
                </c:pt>
                <c:pt idx="6025">
                  <c:v>94.177361000000005</c:v>
                </c:pt>
                <c:pt idx="6026">
                  <c:v>94.158118999999999</c:v>
                </c:pt>
                <c:pt idx="6027">
                  <c:v>94.154990999999995</c:v>
                </c:pt>
                <c:pt idx="6028">
                  <c:v>94.156784000000002</c:v>
                </c:pt>
                <c:pt idx="6029">
                  <c:v>94.170417999999998</c:v>
                </c:pt>
                <c:pt idx="6030">
                  <c:v>94.184921000000003</c:v>
                </c:pt>
                <c:pt idx="6031">
                  <c:v>94.202065000000005</c:v>
                </c:pt>
                <c:pt idx="6032">
                  <c:v>94.229584000000003</c:v>
                </c:pt>
                <c:pt idx="6033">
                  <c:v>94.259749999999997</c:v>
                </c:pt>
                <c:pt idx="6034">
                  <c:v>94.291686999999996</c:v>
                </c:pt>
                <c:pt idx="6035">
                  <c:v>94.316017000000002</c:v>
                </c:pt>
                <c:pt idx="6036">
                  <c:v>94.337822000000003</c:v>
                </c:pt>
                <c:pt idx="6037">
                  <c:v>94.358940000000004</c:v>
                </c:pt>
                <c:pt idx="6038">
                  <c:v>94.378754000000001</c:v>
                </c:pt>
                <c:pt idx="6039">
                  <c:v>94.395447000000004</c:v>
                </c:pt>
                <c:pt idx="6040">
                  <c:v>94.406242000000006</c:v>
                </c:pt>
                <c:pt idx="6041">
                  <c:v>94.415237000000005</c:v>
                </c:pt>
                <c:pt idx="6042">
                  <c:v>94.412621000000001</c:v>
                </c:pt>
                <c:pt idx="6043">
                  <c:v>94.407578000000001</c:v>
                </c:pt>
                <c:pt idx="6044">
                  <c:v>94.401825000000002</c:v>
                </c:pt>
                <c:pt idx="6045">
                  <c:v>94.391739000000001</c:v>
                </c:pt>
                <c:pt idx="6046">
                  <c:v>94.379562000000007</c:v>
                </c:pt>
                <c:pt idx="6047">
                  <c:v>94.366951</c:v>
                </c:pt>
                <c:pt idx="6048">
                  <c:v>94.354659999999996</c:v>
                </c:pt>
                <c:pt idx="6049">
                  <c:v>94.343795999999998</c:v>
                </c:pt>
                <c:pt idx="6050">
                  <c:v>94.337920999999994</c:v>
                </c:pt>
                <c:pt idx="6051">
                  <c:v>94.333259999999996</c:v>
                </c:pt>
                <c:pt idx="6052">
                  <c:v>94.326499999999996</c:v>
                </c:pt>
                <c:pt idx="6053">
                  <c:v>94.320319999999995</c:v>
                </c:pt>
                <c:pt idx="6054">
                  <c:v>94.313537999999994</c:v>
                </c:pt>
                <c:pt idx="6055">
                  <c:v>94.306488000000002</c:v>
                </c:pt>
                <c:pt idx="6056">
                  <c:v>94.299683000000002</c:v>
                </c:pt>
                <c:pt idx="6057">
                  <c:v>94.292252000000005</c:v>
                </c:pt>
                <c:pt idx="6058">
                  <c:v>94.284851000000003</c:v>
                </c:pt>
                <c:pt idx="6059">
                  <c:v>94.278296999999995</c:v>
                </c:pt>
                <c:pt idx="6060">
                  <c:v>94.265395999999996</c:v>
                </c:pt>
                <c:pt idx="6061">
                  <c:v>94.251418999999999</c:v>
                </c:pt>
                <c:pt idx="6062">
                  <c:v>94.240050999999994</c:v>
                </c:pt>
                <c:pt idx="6063">
                  <c:v>94.227478000000005</c:v>
                </c:pt>
                <c:pt idx="6064">
                  <c:v>94.214889999999997</c:v>
                </c:pt>
                <c:pt idx="6065">
                  <c:v>94.201942000000003</c:v>
                </c:pt>
                <c:pt idx="6066">
                  <c:v>94.182579000000004</c:v>
                </c:pt>
                <c:pt idx="6067">
                  <c:v>94.162993999999998</c:v>
                </c:pt>
                <c:pt idx="6068">
                  <c:v>94.142562999999996</c:v>
                </c:pt>
                <c:pt idx="6069">
                  <c:v>94.122512999999998</c:v>
                </c:pt>
                <c:pt idx="6070">
                  <c:v>94.109322000000006</c:v>
                </c:pt>
                <c:pt idx="6071">
                  <c:v>94.096694999999997</c:v>
                </c:pt>
                <c:pt idx="6072">
                  <c:v>94.085425999999998</c:v>
                </c:pt>
                <c:pt idx="6073">
                  <c:v>94.075523000000004</c:v>
                </c:pt>
                <c:pt idx="6074">
                  <c:v>94.065819000000005</c:v>
                </c:pt>
                <c:pt idx="6075">
                  <c:v>94.056976000000006</c:v>
                </c:pt>
                <c:pt idx="6076">
                  <c:v>94.054007999999996</c:v>
                </c:pt>
                <c:pt idx="6077">
                  <c:v>94.050597999999994</c:v>
                </c:pt>
                <c:pt idx="6078">
                  <c:v>94.050651999999999</c:v>
                </c:pt>
                <c:pt idx="6079">
                  <c:v>94.052002000000002</c:v>
                </c:pt>
                <c:pt idx="6080">
                  <c:v>94.054039000000003</c:v>
                </c:pt>
                <c:pt idx="6081">
                  <c:v>94.057236000000003</c:v>
                </c:pt>
                <c:pt idx="6082">
                  <c:v>94.060883000000004</c:v>
                </c:pt>
                <c:pt idx="6083">
                  <c:v>94.064957000000007</c:v>
                </c:pt>
                <c:pt idx="6084">
                  <c:v>94.069892999999993</c:v>
                </c:pt>
                <c:pt idx="6085">
                  <c:v>94.079200999999998</c:v>
                </c:pt>
                <c:pt idx="6086">
                  <c:v>94.090110999999993</c:v>
                </c:pt>
                <c:pt idx="6087">
                  <c:v>94.102279999999993</c:v>
                </c:pt>
                <c:pt idx="6088">
                  <c:v>94.113060000000004</c:v>
                </c:pt>
                <c:pt idx="6089">
                  <c:v>94.122894000000002</c:v>
                </c:pt>
                <c:pt idx="6090">
                  <c:v>94.132469</c:v>
                </c:pt>
                <c:pt idx="6091">
                  <c:v>94.143669000000003</c:v>
                </c:pt>
                <c:pt idx="6092">
                  <c:v>94.154456999999994</c:v>
                </c:pt>
                <c:pt idx="6093">
                  <c:v>94.162559999999999</c:v>
                </c:pt>
                <c:pt idx="6094">
                  <c:v>94.169212000000002</c:v>
                </c:pt>
                <c:pt idx="6095">
                  <c:v>94.170485999999997</c:v>
                </c:pt>
                <c:pt idx="6096">
                  <c:v>94.169501999999994</c:v>
                </c:pt>
                <c:pt idx="6097">
                  <c:v>94.163925000000006</c:v>
                </c:pt>
                <c:pt idx="6098">
                  <c:v>94.157111999999998</c:v>
                </c:pt>
                <c:pt idx="6099">
                  <c:v>94.150467000000006</c:v>
                </c:pt>
                <c:pt idx="6100">
                  <c:v>94.143981999999994</c:v>
                </c:pt>
                <c:pt idx="6101">
                  <c:v>94.134788999999998</c:v>
                </c:pt>
                <c:pt idx="6102">
                  <c:v>94.131041999999994</c:v>
                </c:pt>
                <c:pt idx="6103">
                  <c:v>94.129531999999998</c:v>
                </c:pt>
                <c:pt idx="6104">
                  <c:v>94.131348000000003</c:v>
                </c:pt>
                <c:pt idx="6105">
                  <c:v>94.138801999999998</c:v>
                </c:pt>
                <c:pt idx="6106">
                  <c:v>94.147155999999995</c:v>
                </c:pt>
                <c:pt idx="6107">
                  <c:v>94.157700000000006</c:v>
                </c:pt>
                <c:pt idx="6108">
                  <c:v>94.167747000000006</c:v>
                </c:pt>
                <c:pt idx="6109">
                  <c:v>94.176940999999999</c:v>
                </c:pt>
                <c:pt idx="6110">
                  <c:v>94.185547</c:v>
                </c:pt>
                <c:pt idx="6111">
                  <c:v>94.193557999999996</c:v>
                </c:pt>
                <c:pt idx="6112">
                  <c:v>94.193091999999993</c:v>
                </c:pt>
                <c:pt idx="6113">
                  <c:v>94.191872000000004</c:v>
                </c:pt>
                <c:pt idx="6114">
                  <c:v>94.187370000000001</c:v>
                </c:pt>
                <c:pt idx="6115">
                  <c:v>94.178573999999998</c:v>
                </c:pt>
                <c:pt idx="6116">
                  <c:v>94.171722000000003</c:v>
                </c:pt>
                <c:pt idx="6117">
                  <c:v>94.167839000000001</c:v>
                </c:pt>
                <c:pt idx="6118">
                  <c:v>94.165169000000006</c:v>
                </c:pt>
                <c:pt idx="6119">
                  <c:v>94.163261000000006</c:v>
                </c:pt>
                <c:pt idx="6120">
                  <c:v>94.166252</c:v>
                </c:pt>
                <c:pt idx="6121">
                  <c:v>94.172043000000002</c:v>
                </c:pt>
                <c:pt idx="6122">
                  <c:v>94.182113999999999</c:v>
                </c:pt>
                <c:pt idx="6123">
                  <c:v>94.194953999999996</c:v>
                </c:pt>
                <c:pt idx="6124">
                  <c:v>94.214340000000007</c:v>
                </c:pt>
                <c:pt idx="6125">
                  <c:v>94.237442000000001</c:v>
                </c:pt>
                <c:pt idx="6126">
                  <c:v>94.260138999999995</c:v>
                </c:pt>
                <c:pt idx="6127">
                  <c:v>94.283767999999995</c:v>
                </c:pt>
                <c:pt idx="6128">
                  <c:v>94.313675000000003</c:v>
                </c:pt>
                <c:pt idx="6129">
                  <c:v>94.344345000000004</c:v>
                </c:pt>
                <c:pt idx="6130">
                  <c:v>94.370209000000003</c:v>
                </c:pt>
                <c:pt idx="6131">
                  <c:v>94.393737999999999</c:v>
                </c:pt>
                <c:pt idx="6132">
                  <c:v>94.404685999999998</c:v>
                </c:pt>
                <c:pt idx="6133">
                  <c:v>94.408928000000003</c:v>
                </c:pt>
                <c:pt idx="6134">
                  <c:v>94.406058999999999</c:v>
                </c:pt>
                <c:pt idx="6135">
                  <c:v>94.398437999999999</c:v>
                </c:pt>
                <c:pt idx="6136">
                  <c:v>94.378333999999995</c:v>
                </c:pt>
                <c:pt idx="6137">
                  <c:v>94.355568000000005</c:v>
                </c:pt>
                <c:pt idx="6138">
                  <c:v>94.325073000000003</c:v>
                </c:pt>
                <c:pt idx="6139">
                  <c:v>94.293235999999993</c:v>
                </c:pt>
                <c:pt idx="6140">
                  <c:v>94.255775</c:v>
                </c:pt>
                <c:pt idx="6141">
                  <c:v>94.217979</c:v>
                </c:pt>
                <c:pt idx="6142">
                  <c:v>94.191406000000001</c:v>
                </c:pt>
                <c:pt idx="6143">
                  <c:v>94.169562999999997</c:v>
                </c:pt>
                <c:pt idx="6144">
                  <c:v>94.149756999999994</c:v>
                </c:pt>
                <c:pt idx="6145">
                  <c:v>94.134467999999998</c:v>
                </c:pt>
                <c:pt idx="6146">
                  <c:v>94.130402000000004</c:v>
                </c:pt>
                <c:pt idx="6147">
                  <c:v>94.126534000000007</c:v>
                </c:pt>
                <c:pt idx="6148">
                  <c:v>94.123565999999997</c:v>
                </c:pt>
                <c:pt idx="6149">
                  <c:v>94.124435000000005</c:v>
                </c:pt>
                <c:pt idx="6150">
                  <c:v>94.130752999999999</c:v>
                </c:pt>
                <c:pt idx="6151">
                  <c:v>94.136795000000006</c:v>
                </c:pt>
                <c:pt idx="6152">
                  <c:v>94.141182000000001</c:v>
                </c:pt>
                <c:pt idx="6153">
                  <c:v>94.144561999999993</c:v>
                </c:pt>
                <c:pt idx="6154">
                  <c:v>94.146782000000002</c:v>
                </c:pt>
                <c:pt idx="6155">
                  <c:v>94.145202999999995</c:v>
                </c:pt>
                <c:pt idx="6156">
                  <c:v>94.143608</c:v>
                </c:pt>
                <c:pt idx="6157">
                  <c:v>94.142830000000004</c:v>
                </c:pt>
                <c:pt idx="6158">
                  <c:v>94.141609000000003</c:v>
                </c:pt>
                <c:pt idx="6159">
                  <c:v>94.135138999999995</c:v>
                </c:pt>
                <c:pt idx="6160">
                  <c:v>94.128319000000005</c:v>
                </c:pt>
                <c:pt idx="6161">
                  <c:v>94.122474999999994</c:v>
                </c:pt>
                <c:pt idx="6162">
                  <c:v>94.115616000000003</c:v>
                </c:pt>
                <c:pt idx="6163">
                  <c:v>94.105536999999998</c:v>
                </c:pt>
                <c:pt idx="6164">
                  <c:v>94.095825000000005</c:v>
                </c:pt>
                <c:pt idx="6165">
                  <c:v>94.084907999999999</c:v>
                </c:pt>
                <c:pt idx="6166">
                  <c:v>94.073989999999995</c:v>
                </c:pt>
                <c:pt idx="6167">
                  <c:v>94.063782000000003</c:v>
                </c:pt>
                <c:pt idx="6168">
                  <c:v>94.056022999999996</c:v>
                </c:pt>
                <c:pt idx="6169">
                  <c:v>94.050301000000005</c:v>
                </c:pt>
                <c:pt idx="6170">
                  <c:v>94.045692000000003</c:v>
                </c:pt>
                <c:pt idx="6171">
                  <c:v>94.049323999999999</c:v>
                </c:pt>
                <c:pt idx="6172">
                  <c:v>94.056381000000002</c:v>
                </c:pt>
                <c:pt idx="6173">
                  <c:v>94.075882000000007</c:v>
                </c:pt>
                <c:pt idx="6174">
                  <c:v>94.097633000000002</c:v>
                </c:pt>
                <c:pt idx="6175">
                  <c:v>94.144210999999999</c:v>
                </c:pt>
                <c:pt idx="6176">
                  <c:v>94.193770999999998</c:v>
                </c:pt>
                <c:pt idx="6177">
                  <c:v>94.243522999999996</c:v>
                </c:pt>
                <c:pt idx="6178">
                  <c:v>94.291595000000001</c:v>
                </c:pt>
                <c:pt idx="6179">
                  <c:v>94.339766999999995</c:v>
                </c:pt>
                <c:pt idx="6180">
                  <c:v>94.387039000000001</c:v>
                </c:pt>
                <c:pt idx="6181">
                  <c:v>94.425658999999996</c:v>
                </c:pt>
                <c:pt idx="6182">
                  <c:v>94.462761</c:v>
                </c:pt>
                <c:pt idx="6183">
                  <c:v>94.483513000000002</c:v>
                </c:pt>
                <c:pt idx="6184">
                  <c:v>94.502219999999994</c:v>
                </c:pt>
                <c:pt idx="6185">
                  <c:v>94.497947999999994</c:v>
                </c:pt>
                <c:pt idx="6186">
                  <c:v>94.491759999999999</c:v>
                </c:pt>
                <c:pt idx="6187">
                  <c:v>94.484634</c:v>
                </c:pt>
                <c:pt idx="6188">
                  <c:v>94.473395999999994</c:v>
                </c:pt>
                <c:pt idx="6189">
                  <c:v>94.461571000000006</c:v>
                </c:pt>
                <c:pt idx="6190">
                  <c:v>94.448646999999994</c:v>
                </c:pt>
                <c:pt idx="6191">
                  <c:v>94.431106999999997</c:v>
                </c:pt>
                <c:pt idx="6192">
                  <c:v>94.406852999999998</c:v>
                </c:pt>
                <c:pt idx="6193">
                  <c:v>94.389037999999999</c:v>
                </c:pt>
                <c:pt idx="6194">
                  <c:v>94.369247000000001</c:v>
                </c:pt>
                <c:pt idx="6195">
                  <c:v>94.342986999999994</c:v>
                </c:pt>
                <c:pt idx="6196">
                  <c:v>94.310928000000004</c:v>
                </c:pt>
                <c:pt idx="6197">
                  <c:v>94.275542999999999</c:v>
                </c:pt>
                <c:pt idx="6198">
                  <c:v>94.240752999999998</c:v>
                </c:pt>
                <c:pt idx="6199">
                  <c:v>94.199828999999994</c:v>
                </c:pt>
                <c:pt idx="6200">
                  <c:v>94.156265000000005</c:v>
                </c:pt>
                <c:pt idx="6201">
                  <c:v>94.115371999999994</c:v>
                </c:pt>
                <c:pt idx="6202">
                  <c:v>94.082138</c:v>
                </c:pt>
                <c:pt idx="6203">
                  <c:v>94.049987999999999</c:v>
                </c:pt>
                <c:pt idx="6204">
                  <c:v>94.020415999999997</c:v>
                </c:pt>
                <c:pt idx="6205">
                  <c:v>93.999779000000004</c:v>
                </c:pt>
                <c:pt idx="6206">
                  <c:v>93.990729999999999</c:v>
                </c:pt>
                <c:pt idx="6207">
                  <c:v>93.989433000000005</c:v>
                </c:pt>
                <c:pt idx="6208">
                  <c:v>93.991989000000004</c:v>
                </c:pt>
                <c:pt idx="6209">
                  <c:v>94.000602999999998</c:v>
                </c:pt>
                <c:pt idx="6210">
                  <c:v>94.015593999999993</c:v>
                </c:pt>
                <c:pt idx="6211">
                  <c:v>94.034126000000001</c:v>
                </c:pt>
                <c:pt idx="6212">
                  <c:v>94.050445999999994</c:v>
                </c:pt>
                <c:pt idx="6213">
                  <c:v>94.063598999999996</c:v>
                </c:pt>
                <c:pt idx="6214">
                  <c:v>94.075667999999993</c:v>
                </c:pt>
                <c:pt idx="6215">
                  <c:v>94.084723999999994</c:v>
                </c:pt>
                <c:pt idx="6216">
                  <c:v>94.081519999999998</c:v>
                </c:pt>
                <c:pt idx="6217">
                  <c:v>94.072609</c:v>
                </c:pt>
                <c:pt idx="6218">
                  <c:v>94.061722000000003</c:v>
                </c:pt>
                <c:pt idx="6219">
                  <c:v>94.046417000000005</c:v>
                </c:pt>
                <c:pt idx="6220">
                  <c:v>94.020347999999998</c:v>
                </c:pt>
                <c:pt idx="6221">
                  <c:v>93.992546000000004</c:v>
                </c:pt>
                <c:pt idx="6222">
                  <c:v>93.966842999999997</c:v>
                </c:pt>
                <c:pt idx="6223">
                  <c:v>93.945839000000007</c:v>
                </c:pt>
                <c:pt idx="6224">
                  <c:v>93.924171000000001</c:v>
                </c:pt>
                <c:pt idx="6225">
                  <c:v>93.902930999999995</c:v>
                </c:pt>
                <c:pt idx="6226">
                  <c:v>93.888153000000003</c:v>
                </c:pt>
                <c:pt idx="6227">
                  <c:v>93.875525999999994</c:v>
                </c:pt>
                <c:pt idx="6228">
                  <c:v>93.864624000000006</c:v>
                </c:pt>
                <c:pt idx="6229">
                  <c:v>93.858046999999999</c:v>
                </c:pt>
                <c:pt idx="6230">
                  <c:v>93.858315000000005</c:v>
                </c:pt>
                <c:pt idx="6231">
                  <c:v>93.857146999999998</c:v>
                </c:pt>
                <c:pt idx="6232">
                  <c:v>93.856421999999995</c:v>
                </c:pt>
                <c:pt idx="6233">
                  <c:v>93.854500000000002</c:v>
                </c:pt>
                <c:pt idx="6234">
                  <c:v>93.853606999999997</c:v>
                </c:pt>
                <c:pt idx="6235">
                  <c:v>93.853081000000003</c:v>
                </c:pt>
                <c:pt idx="6236">
                  <c:v>93.857299999999995</c:v>
                </c:pt>
                <c:pt idx="6237">
                  <c:v>93.863631999999996</c:v>
                </c:pt>
                <c:pt idx="6238">
                  <c:v>93.875099000000006</c:v>
                </c:pt>
                <c:pt idx="6239">
                  <c:v>93.888351</c:v>
                </c:pt>
                <c:pt idx="6240">
                  <c:v>93.903542000000002</c:v>
                </c:pt>
                <c:pt idx="6241">
                  <c:v>93.926558999999997</c:v>
                </c:pt>
                <c:pt idx="6242">
                  <c:v>93.948853</c:v>
                </c:pt>
                <c:pt idx="6243">
                  <c:v>93.973411999999996</c:v>
                </c:pt>
                <c:pt idx="6244">
                  <c:v>93.998260000000002</c:v>
                </c:pt>
                <c:pt idx="6245">
                  <c:v>94.023239000000004</c:v>
                </c:pt>
                <c:pt idx="6246">
                  <c:v>94.048446999999996</c:v>
                </c:pt>
                <c:pt idx="6247">
                  <c:v>94.072204999999997</c:v>
                </c:pt>
                <c:pt idx="6248">
                  <c:v>94.090339999999998</c:v>
                </c:pt>
                <c:pt idx="6249">
                  <c:v>94.106650999999999</c:v>
                </c:pt>
                <c:pt idx="6250">
                  <c:v>94.122649999999993</c:v>
                </c:pt>
                <c:pt idx="6251">
                  <c:v>94.131371000000001</c:v>
                </c:pt>
                <c:pt idx="6252">
                  <c:v>94.139336</c:v>
                </c:pt>
                <c:pt idx="6253">
                  <c:v>94.143828999999997</c:v>
                </c:pt>
                <c:pt idx="6254">
                  <c:v>94.14743</c:v>
                </c:pt>
                <c:pt idx="6255">
                  <c:v>94.147728000000001</c:v>
                </c:pt>
                <c:pt idx="6256">
                  <c:v>94.139342999999997</c:v>
                </c:pt>
                <c:pt idx="6257">
                  <c:v>94.125625999999997</c:v>
                </c:pt>
                <c:pt idx="6258">
                  <c:v>94.110786000000004</c:v>
                </c:pt>
                <c:pt idx="6259">
                  <c:v>94.094291999999996</c:v>
                </c:pt>
                <c:pt idx="6260">
                  <c:v>94.077408000000005</c:v>
                </c:pt>
                <c:pt idx="6261">
                  <c:v>94.061622999999997</c:v>
                </c:pt>
                <c:pt idx="6262">
                  <c:v>94.046501000000006</c:v>
                </c:pt>
                <c:pt idx="6263">
                  <c:v>94.033302000000006</c:v>
                </c:pt>
                <c:pt idx="6264">
                  <c:v>94.020804999999996</c:v>
                </c:pt>
                <c:pt idx="6265">
                  <c:v>94.011223000000001</c:v>
                </c:pt>
                <c:pt idx="6266">
                  <c:v>94.004317999999998</c:v>
                </c:pt>
                <c:pt idx="6267">
                  <c:v>94.001282000000003</c:v>
                </c:pt>
                <c:pt idx="6268">
                  <c:v>93.999260000000007</c:v>
                </c:pt>
                <c:pt idx="6269">
                  <c:v>93.999022999999994</c:v>
                </c:pt>
                <c:pt idx="6270">
                  <c:v>93.999077</c:v>
                </c:pt>
                <c:pt idx="6271">
                  <c:v>93.999465999999998</c:v>
                </c:pt>
                <c:pt idx="6272">
                  <c:v>94.000191000000001</c:v>
                </c:pt>
                <c:pt idx="6273">
                  <c:v>94.000159999999994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35-4B0D-8547-54E9B11F6EAA}"/>
            </c:ext>
          </c:extLst>
        </c:ser>
        <c:ser>
          <c:idx val="2"/>
          <c:order val="2"/>
          <c:tx>
            <c:strRef>
              <c:f>Sheet4!$F$1</c:f>
              <c:strCache>
                <c:ptCount val="1"/>
                <c:pt idx="0">
                  <c:v>TD3, β=0.0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Sheet4!$E$2:$E$1001</c:f>
              <c:numCache>
                <c:formatCode>General</c:formatCode>
                <c:ptCount val="10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  <c:pt idx="200">
                  <c:v>20099</c:v>
                </c:pt>
                <c:pt idx="201">
                  <c:v>20199</c:v>
                </c:pt>
                <c:pt idx="202">
                  <c:v>20299</c:v>
                </c:pt>
                <c:pt idx="203">
                  <c:v>20399</c:v>
                </c:pt>
                <c:pt idx="204">
                  <c:v>20499</c:v>
                </c:pt>
                <c:pt idx="205">
                  <c:v>20599</c:v>
                </c:pt>
                <c:pt idx="206">
                  <c:v>20699</c:v>
                </c:pt>
                <c:pt idx="207">
                  <c:v>20799</c:v>
                </c:pt>
                <c:pt idx="208">
                  <c:v>20899</c:v>
                </c:pt>
                <c:pt idx="209">
                  <c:v>20999</c:v>
                </c:pt>
                <c:pt idx="210">
                  <c:v>21099</c:v>
                </c:pt>
                <c:pt idx="211">
                  <c:v>21199</c:v>
                </c:pt>
                <c:pt idx="212">
                  <c:v>21299</c:v>
                </c:pt>
                <c:pt idx="213">
                  <c:v>21399</c:v>
                </c:pt>
                <c:pt idx="214">
                  <c:v>21499</c:v>
                </c:pt>
                <c:pt idx="215">
                  <c:v>21599</c:v>
                </c:pt>
                <c:pt idx="216">
                  <c:v>21699</c:v>
                </c:pt>
                <c:pt idx="217">
                  <c:v>21799</c:v>
                </c:pt>
                <c:pt idx="218">
                  <c:v>21899</c:v>
                </c:pt>
                <c:pt idx="219">
                  <c:v>21999</c:v>
                </c:pt>
                <c:pt idx="220">
                  <c:v>22099</c:v>
                </c:pt>
                <c:pt idx="221">
                  <c:v>22199</c:v>
                </c:pt>
                <c:pt idx="222">
                  <c:v>22299</c:v>
                </c:pt>
                <c:pt idx="223">
                  <c:v>22399</c:v>
                </c:pt>
                <c:pt idx="224">
                  <c:v>22499</c:v>
                </c:pt>
                <c:pt idx="225">
                  <c:v>22599</c:v>
                </c:pt>
                <c:pt idx="226">
                  <c:v>22699</c:v>
                </c:pt>
                <c:pt idx="227">
                  <c:v>22799</c:v>
                </c:pt>
                <c:pt idx="228">
                  <c:v>22899</c:v>
                </c:pt>
                <c:pt idx="229">
                  <c:v>22999</c:v>
                </c:pt>
                <c:pt idx="230">
                  <c:v>23099</c:v>
                </c:pt>
                <c:pt idx="231">
                  <c:v>23199</c:v>
                </c:pt>
                <c:pt idx="232">
                  <c:v>23299</c:v>
                </c:pt>
                <c:pt idx="233">
                  <c:v>23399</c:v>
                </c:pt>
                <c:pt idx="234">
                  <c:v>23499</c:v>
                </c:pt>
                <c:pt idx="235">
                  <c:v>23599</c:v>
                </c:pt>
                <c:pt idx="236">
                  <c:v>23699</c:v>
                </c:pt>
                <c:pt idx="237">
                  <c:v>23799</c:v>
                </c:pt>
                <c:pt idx="238">
                  <c:v>23899</c:v>
                </c:pt>
                <c:pt idx="239">
                  <c:v>23999</c:v>
                </c:pt>
                <c:pt idx="240">
                  <c:v>24099</c:v>
                </c:pt>
                <c:pt idx="241">
                  <c:v>24199</c:v>
                </c:pt>
                <c:pt idx="242">
                  <c:v>24299</c:v>
                </c:pt>
                <c:pt idx="243">
                  <c:v>24399</c:v>
                </c:pt>
                <c:pt idx="244">
                  <c:v>24499</c:v>
                </c:pt>
                <c:pt idx="245">
                  <c:v>24599</c:v>
                </c:pt>
                <c:pt idx="246">
                  <c:v>24699</c:v>
                </c:pt>
                <c:pt idx="247">
                  <c:v>24799</c:v>
                </c:pt>
                <c:pt idx="248">
                  <c:v>24899</c:v>
                </c:pt>
                <c:pt idx="249">
                  <c:v>24999</c:v>
                </c:pt>
                <c:pt idx="250">
                  <c:v>25099</c:v>
                </c:pt>
                <c:pt idx="251">
                  <c:v>25199</c:v>
                </c:pt>
                <c:pt idx="252">
                  <c:v>25299</c:v>
                </c:pt>
                <c:pt idx="253">
                  <c:v>25399</c:v>
                </c:pt>
                <c:pt idx="254">
                  <c:v>25499</c:v>
                </c:pt>
                <c:pt idx="255">
                  <c:v>25599</c:v>
                </c:pt>
                <c:pt idx="256">
                  <c:v>25699</c:v>
                </c:pt>
                <c:pt idx="257">
                  <c:v>25799</c:v>
                </c:pt>
                <c:pt idx="258">
                  <c:v>25899</c:v>
                </c:pt>
                <c:pt idx="259">
                  <c:v>25999</c:v>
                </c:pt>
                <c:pt idx="260">
                  <c:v>26099</c:v>
                </c:pt>
                <c:pt idx="261">
                  <c:v>26199</c:v>
                </c:pt>
                <c:pt idx="262">
                  <c:v>26299</c:v>
                </c:pt>
                <c:pt idx="263">
                  <c:v>26399</c:v>
                </c:pt>
                <c:pt idx="264">
                  <c:v>26499</c:v>
                </c:pt>
                <c:pt idx="265">
                  <c:v>26599</c:v>
                </c:pt>
                <c:pt idx="266">
                  <c:v>26699</c:v>
                </c:pt>
                <c:pt idx="267">
                  <c:v>26799</c:v>
                </c:pt>
                <c:pt idx="268">
                  <c:v>26899</c:v>
                </c:pt>
                <c:pt idx="269">
                  <c:v>26999</c:v>
                </c:pt>
                <c:pt idx="270">
                  <c:v>27099</c:v>
                </c:pt>
                <c:pt idx="271">
                  <c:v>27199</c:v>
                </c:pt>
                <c:pt idx="272">
                  <c:v>27299</c:v>
                </c:pt>
                <c:pt idx="273">
                  <c:v>27399</c:v>
                </c:pt>
                <c:pt idx="274">
                  <c:v>27499</c:v>
                </c:pt>
                <c:pt idx="275">
                  <c:v>27599</c:v>
                </c:pt>
                <c:pt idx="276">
                  <c:v>27699</c:v>
                </c:pt>
                <c:pt idx="277">
                  <c:v>27799</c:v>
                </c:pt>
                <c:pt idx="278">
                  <c:v>27899</c:v>
                </c:pt>
                <c:pt idx="279">
                  <c:v>27999</c:v>
                </c:pt>
                <c:pt idx="280">
                  <c:v>28099</c:v>
                </c:pt>
                <c:pt idx="281">
                  <c:v>28199</c:v>
                </c:pt>
                <c:pt idx="282">
                  <c:v>28299</c:v>
                </c:pt>
                <c:pt idx="283">
                  <c:v>28399</c:v>
                </c:pt>
                <c:pt idx="284">
                  <c:v>28499</c:v>
                </c:pt>
                <c:pt idx="285">
                  <c:v>28599</c:v>
                </c:pt>
                <c:pt idx="286">
                  <c:v>28699</c:v>
                </c:pt>
                <c:pt idx="287">
                  <c:v>28799</c:v>
                </c:pt>
                <c:pt idx="288">
                  <c:v>28899</c:v>
                </c:pt>
                <c:pt idx="289">
                  <c:v>28999</c:v>
                </c:pt>
                <c:pt idx="290">
                  <c:v>29099</c:v>
                </c:pt>
                <c:pt idx="291">
                  <c:v>29199</c:v>
                </c:pt>
                <c:pt idx="292">
                  <c:v>29299</c:v>
                </c:pt>
                <c:pt idx="293">
                  <c:v>29399</c:v>
                </c:pt>
                <c:pt idx="294">
                  <c:v>29499</c:v>
                </c:pt>
                <c:pt idx="295">
                  <c:v>29599</c:v>
                </c:pt>
                <c:pt idx="296">
                  <c:v>29699</c:v>
                </c:pt>
                <c:pt idx="297">
                  <c:v>29799</c:v>
                </c:pt>
                <c:pt idx="298">
                  <c:v>29899</c:v>
                </c:pt>
                <c:pt idx="299">
                  <c:v>29999</c:v>
                </c:pt>
                <c:pt idx="300">
                  <c:v>30099</c:v>
                </c:pt>
                <c:pt idx="301">
                  <c:v>30199</c:v>
                </c:pt>
                <c:pt idx="302">
                  <c:v>30299</c:v>
                </c:pt>
                <c:pt idx="303">
                  <c:v>30399</c:v>
                </c:pt>
                <c:pt idx="304">
                  <c:v>30499</c:v>
                </c:pt>
                <c:pt idx="305">
                  <c:v>30599</c:v>
                </c:pt>
                <c:pt idx="306">
                  <c:v>30699</c:v>
                </c:pt>
                <c:pt idx="307">
                  <c:v>30799</c:v>
                </c:pt>
                <c:pt idx="308">
                  <c:v>30899</c:v>
                </c:pt>
                <c:pt idx="309">
                  <c:v>30999</c:v>
                </c:pt>
                <c:pt idx="310">
                  <c:v>31099</c:v>
                </c:pt>
                <c:pt idx="311">
                  <c:v>31199</c:v>
                </c:pt>
                <c:pt idx="312">
                  <c:v>31299</c:v>
                </c:pt>
                <c:pt idx="313">
                  <c:v>31399</c:v>
                </c:pt>
                <c:pt idx="314">
                  <c:v>31499</c:v>
                </c:pt>
                <c:pt idx="315">
                  <c:v>31599</c:v>
                </c:pt>
                <c:pt idx="316">
                  <c:v>31699</c:v>
                </c:pt>
                <c:pt idx="317">
                  <c:v>31799</c:v>
                </c:pt>
                <c:pt idx="318">
                  <c:v>31899</c:v>
                </c:pt>
                <c:pt idx="319">
                  <c:v>31999</c:v>
                </c:pt>
                <c:pt idx="320">
                  <c:v>32099</c:v>
                </c:pt>
                <c:pt idx="321">
                  <c:v>32199</c:v>
                </c:pt>
                <c:pt idx="322">
                  <c:v>32299</c:v>
                </c:pt>
                <c:pt idx="323">
                  <c:v>32399</c:v>
                </c:pt>
                <c:pt idx="324">
                  <c:v>32499</c:v>
                </c:pt>
                <c:pt idx="325">
                  <c:v>32599</c:v>
                </c:pt>
                <c:pt idx="326">
                  <c:v>32699</c:v>
                </c:pt>
                <c:pt idx="327">
                  <c:v>32799</c:v>
                </c:pt>
                <c:pt idx="328">
                  <c:v>32899</c:v>
                </c:pt>
                <c:pt idx="329">
                  <c:v>32999</c:v>
                </c:pt>
                <c:pt idx="330">
                  <c:v>33099</c:v>
                </c:pt>
                <c:pt idx="331">
                  <c:v>33199</c:v>
                </c:pt>
                <c:pt idx="332">
                  <c:v>33299</c:v>
                </c:pt>
                <c:pt idx="333">
                  <c:v>33399</c:v>
                </c:pt>
                <c:pt idx="334">
                  <c:v>33499</c:v>
                </c:pt>
                <c:pt idx="335">
                  <c:v>33599</c:v>
                </c:pt>
                <c:pt idx="336">
                  <c:v>33699</c:v>
                </c:pt>
                <c:pt idx="337">
                  <c:v>33799</c:v>
                </c:pt>
                <c:pt idx="338">
                  <c:v>33899</c:v>
                </c:pt>
                <c:pt idx="339">
                  <c:v>33999</c:v>
                </c:pt>
                <c:pt idx="340">
                  <c:v>34099</c:v>
                </c:pt>
                <c:pt idx="341">
                  <c:v>34199</c:v>
                </c:pt>
                <c:pt idx="342">
                  <c:v>34299</c:v>
                </c:pt>
                <c:pt idx="343">
                  <c:v>34399</c:v>
                </c:pt>
                <c:pt idx="344">
                  <c:v>34499</c:v>
                </c:pt>
                <c:pt idx="345">
                  <c:v>34599</c:v>
                </c:pt>
                <c:pt idx="346">
                  <c:v>34699</c:v>
                </c:pt>
                <c:pt idx="347">
                  <c:v>34799</c:v>
                </c:pt>
                <c:pt idx="348">
                  <c:v>34899</c:v>
                </c:pt>
                <c:pt idx="349">
                  <c:v>34999</c:v>
                </c:pt>
                <c:pt idx="350">
                  <c:v>35099</c:v>
                </c:pt>
                <c:pt idx="351">
                  <c:v>35199</c:v>
                </c:pt>
                <c:pt idx="352">
                  <c:v>35299</c:v>
                </c:pt>
                <c:pt idx="353">
                  <c:v>35399</c:v>
                </c:pt>
                <c:pt idx="354">
                  <c:v>35499</c:v>
                </c:pt>
                <c:pt idx="355">
                  <c:v>35599</c:v>
                </c:pt>
                <c:pt idx="356">
                  <c:v>35699</c:v>
                </c:pt>
                <c:pt idx="357">
                  <c:v>35799</c:v>
                </c:pt>
                <c:pt idx="358">
                  <c:v>35899</c:v>
                </c:pt>
                <c:pt idx="359">
                  <c:v>35999</c:v>
                </c:pt>
                <c:pt idx="360">
                  <c:v>36099</c:v>
                </c:pt>
                <c:pt idx="361">
                  <c:v>36199</c:v>
                </c:pt>
                <c:pt idx="362">
                  <c:v>36299</c:v>
                </c:pt>
                <c:pt idx="363">
                  <c:v>36399</c:v>
                </c:pt>
                <c:pt idx="364">
                  <c:v>36499</c:v>
                </c:pt>
                <c:pt idx="365">
                  <c:v>36599</c:v>
                </c:pt>
                <c:pt idx="366">
                  <c:v>36699</c:v>
                </c:pt>
                <c:pt idx="367">
                  <c:v>36799</c:v>
                </c:pt>
                <c:pt idx="368">
                  <c:v>36899</c:v>
                </c:pt>
                <c:pt idx="369">
                  <c:v>36999</c:v>
                </c:pt>
                <c:pt idx="370">
                  <c:v>37099</c:v>
                </c:pt>
                <c:pt idx="371">
                  <c:v>37199</c:v>
                </c:pt>
                <c:pt idx="372">
                  <c:v>37299</c:v>
                </c:pt>
                <c:pt idx="373">
                  <c:v>37399</c:v>
                </c:pt>
                <c:pt idx="374">
                  <c:v>37499</c:v>
                </c:pt>
                <c:pt idx="375">
                  <c:v>37599</c:v>
                </c:pt>
                <c:pt idx="376">
                  <c:v>37699</c:v>
                </c:pt>
                <c:pt idx="377">
                  <c:v>37799</c:v>
                </c:pt>
                <c:pt idx="378">
                  <c:v>37899</c:v>
                </c:pt>
                <c:pt idx="379">
                  <c:v>37999</c:v>
                </c:pt>
                <c:pt idx="380">
                  <c:v>38099</c:v>
                </c:pt>
                <c:pt idx="381">
                  <c:v>38199</c:v>
                </c:pt>
                <c:pt idx="382">
                  <c:v>38299</c:v>
                </c:pt>
                <c:pt idx="383">
                  <c:v>38399</c:v>
                </c:pt>
                <c:pt idx="384">
                  <c:v>38499</c:v>
                </c:pt>
                <c:pt idx="385">
                  <c:v>38599</c:v>
                </c:pt>
                <c:pt idx="386">
                  <c:v>38699</c:v>
                </c:pt>
                <c:pt idx="387">
                  <c:v>38799</c:v>
                </c:pt>
                <c:pt idx="388">
                  <c:v>38899</c:v>
                </c:pt>
                <c:pt idx="389">
                  <c:v>38999</c:v>
                </c:pt>
                <c:pt idx="390">
                  <c:v>39099</c:v>
                </c:pt>
                <c:pt idx="391">
                  <c:v>39199</c:v>
                </c:pt>
                <c:pt idx="392">
                  <c:v>39299</c:v>
                </c:pt>
                <c:pt idx="393">
                  <c:v>39399</c:v>
                </c:pt>
                <c:pt idx="394">
                  <c:v>39499</c:v>
                </c:pt>
                <c:pt idx="395">
                  <c:v>39599</c:v>
                </c:pt>
                <c:pt idx="396">
                  <c:v>39699</c:v>
                </c:pt>
                <c:pt idx="397">
                  <c:v>39799</c:v>
                </c:pt>
                <c:pt idx="398">
                  <c:v>39899</c:v>
                </c:pt>
                <c:pt idx="399">
                  <c:v>39999</c:v>
                </c:pt>
                <c:pt idx="400">
                  <c:v>40099</c:v>
                </c:pt>
                <c:pt idx="401">
                  <c:v>40199</c:v>
                </c:pt>
                <c:pt idx="402">
                  <c:v>40299</c:v>
                </c:pt>
                <c:pt idx="403">
                  <c:v>40399</c:v>
                </c:pt>
                <c:pt idx="404">
                  <c:v>40499</c:v>
                </c:pt>
                <c:pt idx="405">
                  <c:v>40599</c:v>
                </c:pt>
                <c:pt idx="406">
                  <c:v>40699</c:v>
                </c:pt>
                <c:pt idx="407">
                  <c:v>40799</c:v>
                </c:pt>
                <c:pt idx="408">
                  <c:v>40899</c:v>
                </c:pt>
                <c:pt idx="409">
                  <c:v>40999</c:v>
                </c:pt>
                <c:pt idx="410">
                  <c:v>41099</c:v>
                </c:pt>
                <c:pt idx="411">
                  <c:v>41199</c:v>
                </c:pt>
                <c:pt idx="412">
                  <c:v>41299</c:v>
                </c:pt>
                <c:pt idx="413">
                  <c:v>41399</c:v>
                </c:pt>
                <c:pt idx="414">
                  <c:v>41499</c:v>
                </c:pt>
                <c:pt idx="415">
                  <c:v>41599</c:v>
                </c:pt>
                <c:pt idx="416">
                  <c:v>41699</c:v>
                </c:pt>
                <c:pt idx="417">
                  <c:v>41799</c:v>
                </c:pt>
                <c:pt idx="418">
                  <c:v>41899</c:v>
                </c:pt>
                <c:pt idx="419">
                  <c:v>41999</c:v>
                </c:pt>
                <c:pt idx="420">
                  <c:v>42099</c:v>
                </c:pt>
                <c:pt idx="421">
                  <c:v>42199</c:v>
                </c:pt>
                <c:pt idx="422">
                  <c:v>42299</c:v>
                </c:pt>
                <c:pt idx="423">
                  <c:v>42399</c:v>
                </c:pt>
                <c:pt idx="424">
                  <c:v>42499</c:v>
                </c:pt>
                <c:pt idx="425">
                  <c:v>42599</c:v>
                </c:pt>
                <c:pt idx="426">
                  <c:v>42699</c:v>
                </c:pt>
                <c:pt idx="427">
                  <c:v>42799</c:v>
                </c:pt>
                <c:pt idx="428">
                  <c:v>42899</c:v>
                </c:pt>
                <c:pt idx="429">
                  <c:v>42999</c:v>
                </c:pt>
                <c:pt idx="430">
                  <c:v>43099</c:v>
                </c:pt>
                <c:pt idx="431">
                  <c:v>43199</c:v>
                </c:pt>
                <c:pt idx="432">
                  <c:v>43299</c:v>
                </c:pt>
                <c:pt idx="433">
                  <c:v>43399</c:v>
                </c:pt>
                <c:pt idx="434">
                  <c:v>43499</c:v>
                </c:pt>
                <c:pt idx="435">
                  <c:v>43599</c:v>
                </c:pt>
                <c:pt idx="436">
                  <c:v>43699</c:v>
                </c:pt>
                <c:pt idx="437">
                  <c:v>43799</c:v>
                </c:pt>
                <c:pt idx="438">
                  <c:v>43899</c:v>
                </c:pt>
                <c:pt idx="439">
                  <c:v>43999</c:v>
                </c:pt>
                <c:pt idx="440">
                  <c:v>44099</c:v>
                </c:pt>
                <c:pt idx="441">
                  <c:v>44199</c:v>
                </c:pt>
                <c:pt idx="442">
                  <c:v>44299</c:v>
                </c:pt>
                <c:pt idx="443">
                  <c:v>44399</c:v>
                </c:pt>
                <c:pt idx="444">
                  <c:v>44499</c:v>
                </c:pt>
                <c:pt idx="445">
                  <c:v>44599</c:v>
                </c:pt>
                <c:pt idx="446">
                  <c:v>44699</c:v>
                </c:pt>
                <c:pt idx="447">
                  <c:v>44799</c:v>
                </c:pt>
                <c:pt idx="448">
                  <c:v>44899</c:v>
                </c:pt>
                <c:pt idx="449">
                  <c:v>44999</c:v>
                </c:pt>
                <c:pt idx="450">
                  <c:v>45099</c:v>
                </c:pt>
                <c:pt idx="451">
                  <c:v>45199</c:v>
                </c:pt>
                <c:pt idx="452">
                  <c:v>45299</c:v>
                </c:pt>
                <c:pt idx="453">
                  <c:v>45399</c:v>
                </c:pt>
                <c:pt idx="454">
                  <c:v>45499</c:v>
                </c:pt>
                <c:pt idx="455">
                  <c:v>45599</c:v>
                </c:pt>
                <c:pt idx="456">
                  <c:v>45699</c:v>
                </c:pt>
                <c:pt idx="457">
                  <c:v>45799</c:v>
                </c:pt>
                <c:pt idx="458">
                  <c:v>45899</c:v>
                </c:pt>
                <c:pt idx="459">
                  <c:v>45999</c:v>
                </c:pt>
                <c:pt idx="460">
                  <c:v>46099</c:v>
                </c:pt>
                <c:pt idx="461">
                  <c:v>46199</c:v>
                </c:pt>
                <c:pt idx="462">
                  <c:v>46299</c:v>
                </c:pt>
                <c:pt idx="463">
                  <c:v>46399</c:v>
                </c:pt>
                <c:pt idx="464">
                  <c:v>46499</c:v>
                </c:pt>
                <c:pt idx="465">
                  <c:v>46599</c:v>
                </c:pt>
                <c:pt idx="466">
                  <c:v>46699</c:v>
                </c:pt>
                <c:pt idx="467">
                  <c:v>46799</c:v>
                </c:pt>
                <c:pt idx="468">
                  <c:v>46899</c:v>
                </c:pt>
                <c:pt idx="469">
                  <c:v>46999</c:v>
                </c:pt>
                <c:pt idx="470">
                  <c:v>47099</c:v>
                </c:pt>
                <c:pt idx="471">
                  <c:v>47199</c:v>
                </c:pt>
                <c:pt idx="472">
                  <c:v>47299</c:v>
                </c:pt>
                <c:pt idx="473">
                  <c:v>47399</c:v>
                </c:pt>
                <c:pt idx="474">
                  <c:v>47499</c:v>
                </c:pt>
                <c:pt idx="475">
                  <c:v>47599</c:v>
                </c:pt>
                <c:pt idx="476">
                  <c:v>47699</c:v>
                </c:pt>
                <c:pt idx="477">
                  <c:v>47799</c:v>
                </c:pt>
                <c:pt idx="478">
                  <c:v>47899</c:v>
                </c:pt>
                <c:pt idx="479">
                  <c:v>47999</c:v>
                </c:pt>
                <c:pt idx="480">
                  <c:v>48099</c:v>
                </c:pt>
                <c:pt idx="481">
                  <c:v>48199</c:v>
                </c:pt>
                <c:pt idx="482">
                  <c:v>48299</c:v>
                </c:pt>
                <c:pt idx="483">
                  <c:v>48399</c:v>
                </c:pt>
                <c:pt idx="484">
                  <c:v>48499</c:v>
                </c:pt>
                <c:pt idx="485">
                  <c:v>48599</c:v>
                </c:pt>
                <c:pt idx="486">
                  <c:v>48699</c:v>
                </c:pt>
                <c:pt idx="487">
                  <c:v>48799</c:v>
                </c:pt>
                <c:pt idx="488">
                  <c:v>48899</c:v>
                </c:pt>
                <c:pt idx="489">
                  <c:v>48999</c:v>
                </c:pt>
                <c:pt idx="490">
                  <c:v>49099</c:v>
                </c:pt>
                <c:pt idx="491">
                  <c:v>49199</c:v>
                </c:pt>
                <c:pt idx="492">
                  <c:v>49299</c:v>
                </c:pt>
                <c:pt idx="493">
                  <c:v>49399</c:v>
                </c:pt>
                <c:pt idx="494">
                  <c:v>49499</c:v>
                </c:pt>
                <c:pt idx="495">
                  <c:v>49599</c:v>
                </c:pt>
                <c:pt idx="496">
                  <c:v>49699</c:v>
                </c:pt>
                <c:pt idx="497">
                  <c:v>49799</c:v>
                </c:pt>
                <c:pt idx="498">
                  <c:v>49899</c:v>
                </c:pt>
                <c:pt idx="499">
                  <c:v>49999</c:v>
                </c:pt>
                <c:pt idx="500">
                  <c:v>50099</c:v>
                </c:pt>
                <c:pt idx="501">
                  <c:v>50199</c:v>
                </c:pt>
                <c:pt idx="502">
                  <c:v>50299</c:v>
                </c:pt>
                <c:pt idx="503">
                  <c:v>50399</c:v>
                </c:pt>
                <c:pt idx="504">
                  <c:v>50499</c:v>
                </c:pt>
                <c:pt idx="505">
                  <c:v>50599</c:v>
                </c:pt>
                <c:pt idx="506">
                  <c:v>50699</c:v>
                </c:pt>
                <c:pt idx="507">
                  <c:v>50799</c:v>
                </c:pt>
                <c:pt idx="508">
                  <c:v>50899</c:v>
                </c:pt>
                <c:pt idx="509">
                  <c:v>50999</c:v>
                </c:pt>
                <c:pt idx="510">
                  <c:v>51099</c:v>
                </c:pt>
                <c:pt idx="511">
                  <c:v>51199</c:v>
                </c:pt>
                <c:pt idx="512">
                  <c:v>51299</c:v>
                </c:pt>
                <c:pt idx="513">
                  <c:v>51399</c:v>
                </c:pt>
                <c:pt idx="514">
                  <c:v>51499</c:v>
                </c:pt>
                <c:pt idx="515">
                  <c:v>51599</c:v>
                </c:pt>
                <c:pt idx="516">
                  <c:v>51699</c:v>
                </c:pt>
                <c:pt idx="517">
                  <c:v>51799</c:v>
                </c:pt>
                <c:pt idx="518">
                  <c:v>51899</c:v>
                </c:pt>
                <c:pt idx="519">
                  <c:v>51999</c:v>
                </c:pt>
                <c:pt idx="520">
                  <c:v>52099</c:v>
                </c:pt>
                <c:pt idx="521">
                  <c:v>52199</c:v>
                </c:pt>
                <c:pt idx="522">
                  <c:v>52299</c:v>
                </c:pt>
                <c:pt idx="523">
                  <c:v>52399</c:v>
                </c:pt>
                <c:pt idx="524">
                  <c:v>52499</c:v>
                </c:pt>
                <c:pt idx="525">
                  <c:v>52599</c:v>
                </c:pt>
                <c:pt idx="526">
                  <c:v>52699</c:v>
                </c:pt>
                <c:pt idx="527">
                  <c:v>52799</c:v>
                </c:pt>
                <c:pt idx="528">
                  <c:v>52899</c:v>
                </c:pt>
                <c:pt idx="529">
                  <c:v>52999</c:v>
                </c:pt>
                <c:pt idx="530">
                  <c:v>53099</c:v>
                </c:pt>
                <c:pt idx="531">
                  <c:v>53199</c:v>
                </c:pt>
                <c:pt idx="532">
                  <c:v>53299</c:v>
                </c:pt>
                <c:pt idx="533">
                  <c:v>53399</c:v>
                </c:pt>
                <c:pt idx="534">
                  <c:v>53499</c:v>
                </c:pt>
                <c:pt idx="535">
                  <c:v>53599</c:v>
                </c:pt>
                <c:pt idx="536">
                  <c:v>53699</c:v>
                </c:pt>
                <c:pt idx="537">
                  <c:v>53799</c:v>
                </c:pt>
                <c:pt idx="538">
                  <c:v>53899</c:v>
                </c:pt>
                <c:pt idx="539">
                  <c:v>53999</c:v>
                </c:pt>
                <c:pt idx="540">
                  <c:v>54099</c:v>
                </c:pt>
                <c:pt idx="541">
                  <c:v>54199</c:v>
                </c:pt>
                <c:pt idx="542">
                  <c:v>54299</c:v>
                </c:pt>
                <c:pt idx="543">
                  <c:v>54399</c:v>
                </c:pt>
                <c:pt idx="544">
                  <c:v>54499</c:v>
                </c:pt>
                <c:pt idx="545">
                  <c:v>54599</c:v>
                </c:pt>
                <c:pt idx="546">
                  <c:v>54699</c:v>
                </c:pt>
                <c:pt idx="547">
                  <c:v>54799</c:v>
                </c:pt>
                <c:pt idx="548">
                  <c:v>54899</c:v>
                </c:pt>
                <c:pt idx="549">
                  <c:v>54999</c:v>
                </c:pt>
                <c:pt idx="550">
                  <c:v>55099</c:v>
                </c:pt>
                <c:pt idx="551">
                  <c:v>55199</c:v>
                </c:pt>
                <c:pt idx="552">
                  <c:v>55299</c:v>
                </c:pt>
                <c:pt idx="553">
                  <c:v>55399</c:v>
                </c:pt>
                <c:pt idx="554">
                  <c:v>55499</c:v>
                </c:pt>
                <c:pt idx="555">
                  <c:v>55599</c:v>
                </c:pt>
                <c:pt idx="556">
                  <c:v>55699</c:v>
                </c:pt>
                <c:pt idx="557">
                  <c:v>55799</c:v>
                </c:pt>
                <c:pt idx="558">
                  <c:v>55899</c:v>
                </c:pt>
                <c:pt idx="559">
                  <c:v>55999</c:v>
                </c:pt>
                <c:pt idx="560">
                  <c:v>56099</c:v>
                </c:pt>
                <c:pt idx="561">
                  <c:v>56199</c:v>
                </c:pt>
                <c:pt idx="562">
                  <c:v>56299</c:v>
                </c:pt>
                <c:pt idx="563">
                  <c:v>56399</c:v>
                </c:pt>
                <c:pt idx="564">
                  <c:v>56499</c:v>
                </c:pt>
                <c:pt idx="565">
                  <c:v>56599</c:v>
                </c:pt>
                <c:pt idx="566">
                  <c:v>56699</c:v>
                </c:pt>
                <c:pt idx="567">
                  <c:v>56799</c:v>
                </c:pt>
                <c:pt idx="568">
                  <c:v>56899</c:v>
                </c:pt>
                <c:pt idx="569">
                  <c:v>56999</c:v>
                </c:pt>
                <c:pt idx="570">
                  <c:v>57099</c:v>
                </c:pt>
                <c:pt idx="571">
                  <c:v>57199</c:v>
                </c:pt>
                <c:pt idx="572">
                  <c:v>57299</c:v>
                </c:pt>
                <c:pt idx="573">
                  <c:v>57399</c:v>
                </c:pt>
                <c:pt idx="574">
                  <c:v>57499</c:v>
                </c:pt>
                <c:pt idx="575">
                  <c:v>57599</c:v>
                </c:pt>
                <c:pt idx="576">
                  <c:v>57699</c:v>
                </c:pt>
                <c:pt idx="577">
                  <c:v>57799</c:v>
                </c:pt>
                <c:pt idx="578">
                  <c:v>57899</c:v>
                </c:pt>
                <c:pt idx="579">
                  <c:v>57999</c:v>
                </c:pt>
                <c:pt idx="580">
                  <c:v>58099</c:v>
                </c:pt>
                <c:pt idx="581">
                  <c:v>58199</c:v>
                </c:pt>
                <c:pt idx="582">
                  <c:v>58299</c:v>
                </c:pt>
                <c:pt idx="583">
                  <c:v>58399</c:v>
                </c:pt>
                <c:pt idx="584">
                  <c:v>58499</c:v>
                </c:pt>
                <c:pt idx="585">
                  <c:v>58599</c:v>
                </c:pt>
                <c:pt idx="586">
                  <c:v>58699</c:v>
                </c:pt>
                <c:pt idx="587">
                  <c:v>58799</c:v>
                </c:pt>
                <c:pt idx="588">
                  <c:v>58899</c:v>
                </c:pt>
                <c:pt idx="589">
                  <c:v>58999</c:v>
                </c:pt>
                <c:pt idx="590">
                  <c:v>59099</c:v>
                </c:pt>
                <c:pt idx="591">
                  <c:v>59199</c:v>
                </c:pt>
                <c:pt idx="592">
                  <c:v>59299</c:v>
                </c:pt>
                <c:pt idx="593">
                  <c:v>59399</c:v>
                </c:pt>
                <c:pt idx="594">
                  <c:v>59499</c:v>
                </c:pt>
                <c:pt idx="595">
                  <c:v>59599</c:v>
                </c:pt>
                <c:pt idx="596">
                  <c:v>59699</c:v>
                </c:pt>
                <c:pt idx="597">
                  <c:v>59799</c:v>
                </c:pt>
                <c:pt idx="598">
                  <c:v>59899</c:v>
                </c:pt>
                <c:pt idx="599">
                  <c:v>59999</c:v>
                </c:pt>
                <c:pt idx="600">
                  <c:v>60099</c:v>
                </c:pt>
                <c:pt idx="601">
                  <c:v>60199</c:v>
                </c:pt>
                <c:pt idx="602">
                  <c:v>60299</c:v>
                </c:pt>
                <c:pt idx="603">
                  <c:v>60399</c:v>
                </c:pt>
                <c:pt idx="604">
                  <c:v>60499</c:v>
                </c:pt>
                <c:pt idx="605">
                  <c:v>60599</c:v>
                </c:pt>
                <c:pt idx="606">
                  <c:v>60699</c:v>
                </c:pt>
                <c:pt idx="607">
                  <c:v>60799</c:v>
                </c:pt>
                <c:pt idx="608">
                  <c:v>60899</c:v>
                </c:pt>
                <c:pt idx="609">
                  <c:v>60999</c:v>
                </c:pt>
                <c:pt idx="610">
                  <c:v>61099</c:v>
                </c:pt>
                <c:pt idx="611">
                  <c:v>61199</c:v>
                </c:pt>
                <c:pt idx="612">
                  <c:v>61299</c:v>
                </c:pt>
                <c:pt idx="613">
                  <c:v>61399</c:v>
                </c:pt>
                <c:pt idx="614">
                  <c:v>61499</c:v>
                </c:pt>
                <c:pt idx="615">
                  <c:v>61599</c:v>
                </c:pt>
                <c:pt idx="616">
                  <c:v>61699</c:v>
                </c:pt>
                <c:pt idx="617">
                  <c:v>61799</c:v>
                </c:pt>
                <c:pt idx="618">
                  <c:v>61899</c:v>
                </c:pt>
                <c:pt idx="619">
                  <c:v>61999</c:v>
                </c:pt>
                <c:pt idx="620">
                  <c:v>62099</c:v>
                </c:pt>
                <c:pt idx="621">
                  <c:v>62199</c:v>
                </c:pt>
                <c:pt idx="622">
                  <c:v>62299</c:v>
                </c:pt>
                <c:pt idx="623">
                  <c:v>62399</c:v>
                </c:pt>
                <c:pt idx="624">
                  <c:v>62499</c:v>
                </c:pt>
                <c:pt idx="625">
                  <c:v>62599</c:v>
                </c:pt>
                <c:pt idx="626">
                  <c:v>62699</c:v>
                </c:pt>
                <c:pt idx="627">
                  <c:v>62799</c:v>
                </c:pt>
                <c:pt idx="628">
                  <c:v>62899</c:v>
                </c:pt>
                <c:pt idx="629">
                  <c:v>62999</c:v>
                </c:pt>
                <c:pt idx="630">
                  <c:v>63099</c:v>
                </c:pt>
                <c:pt idx="631">
                  <c:v>63199</c:v>
                </c:pt>
                <c:pt idx="632">
                  <c:v>63299</c:v>
                </c:pt>
                <c:pt idx="633">
                  <c:v>63399</c:v>
                </c:pt>
                <c:pt idx="634">
                  <c:v>63499</c:v>
                </c:pt>
                <c:pt idx="635">
                  <c:v>63599</c:v>
                </c:pt>
                <c:pt idx="636">
                  <c:v>63699</c:v>
                </c:pt>
                <c:pt idx="637">
                  <c:v>63799</c:v>
                </c:pt>
                <c:pt idx="638">
                  <c:v>63899</c:v>
                </c:pt>
                <c:pt idx="639">
                  <c:v>63999</c:v>
                </c:pt>
                <c:pt idx="640">
                  <c:v>64099</c:v>
                </c:pt>
                <c:pt idx="641">
                  <c:v>64199</c:v>
                </c:pt>
                <c:pt idx="642">
                  <c:v>64299</c:v>
                </c:pt>
                <c:pt idx="643">
                  <c:v>64399</c:v>
                </c:pt>
                <c:pt idx="644">
                  <c:v>64499</c:v>
                </c:pt>
                <c:pt idx="645">
                  <c:v>64599</c:v>
                </c:pt>
                <c:pt idx="646">
                  <c:v>64699</c:v>
                </c:pt>
                <c:pt idx="647">
                  <c:v>64799</c:v>
                </c:pt>
                <c:pt idx="648">
                  <c:v>64899</c:v>
                </c:pt>
                <c:pt idx="649">
                  <c:v>64999</c:v>
                </c:pt>
                <c:pt idx="650">
                  <c:v>65099</c:v>
                </c:pt>
                <c:pt idx="651">
                  <c:v>65199</c:v>
                </c:pt>
                <c:pt idx="652">
                  <c:v>65299</c:v>
                </c:pt>
                <c:pt idx="653">
                  <c:v>65399</c:v>
                </c:pt>
                <c:pt idx="654">
                  <c:v>65499</c:v>
                </c:pt>
                <c:pt idx="655">
                  <c:v>65599</c:v>
                </c:pt>
                <c:pt idx="656">
                  <c:v>65699</c:v>
                </c:pt>
                <c:pt idx="657">
                  <c:v>65799</c:v>
                </c:pt>
                <c:pt idx="658">
                  <c:v>65899</c:v>
                </c:pt>
                <c:pt idx="659">
                  <c:v>65999</c:v>
                </c:pt>
                <c:pt idx="660">
                  <c:v>66099</c:v>
                </c:pt>
                <c:pt idx="661">
                  <c:v>66199</c:v>
                </c:pt>
                <c:pt idx="662">
                  <c:v>66299</c:v>
                </c:pt>
                <c:pt idx="663">
                  <c:v>66399</c:v>
                </c:pt>
                <c:pt idx="664">
                  <c:v>66499</c:v>
                </c:pt>
                <c:pt idx="665">
                  <c:v>66599</c:v>
                </c:pt>
                <c:pt idx="666">
                  <c:v>66699</c:v>
                </c:pt>
                <c:pt idx="667">
                  <c:v>66799</c:v>
                </c:pt>
                <c:pt idx="668">
                  <c:v>66899</c:v>
                </c:pt>
                <c:pt idx="669">
                  <c:v>66999</c:v>
                </c:pt>
                <c:pt idx="670">
                  <c:v>67099</c:v>
                </c:pt>
                <c:pt idx="671">
                  <c:v>67199</c:v>
                </c:pt>
                <c:pt idx="672">
                  <c:v>67299</c:v>
                </c:pt>
                <c:pt idx="673">
                  <c:v>67399</c:v>
                </c:pt>
                <c:pt idx="674">
                  <c:v>67499</c:v>
                </c:pt>
                <c:pt idx="675">
                  <c:v>67599</c:v>
                </c:pt>
                <c:pt idx="676">
                  <c:v>67699</c:v>
                </c:pt>
                <c:pt idx="677">
                  <c:v>67799</c:v>
                </c:pt>
                <c:pt idx="678">
                  <c:v>67899</c:v>
                </c:pt>
                <c:pt idx="679">
                  <c:v>67999</c:v>
                </c:pt>
                <c:pt idx="680">
                  <c:v>68099</c:v>
                </c:pt>
                <c:pt idx="681">
                  <c:v>68199</c:v>
                </c:pt>
                <c:pt idx="682">
                  <c:v>68299</c:v>
                </c:pt>
                <c:pt idx="683">
                  <c:v>68399</c:v>
                </c:pt>
                <c:pt idx="684">
                  <c:v>68499</c:v>
                </c:pt>
                <c:pt idx="685">
                  <c:v>68599</c:v>
                </c:pt>
                <c:pt idx="686">
                  <c:v>68699</c:v>
                </c:pt>
                <c:pt idx="687">
                  <c:v>68799</c:v>
                </c:pt>
                <c:pt idx="688">
                  <c:v>68899</c:v>
                </c:pt>
                <c:pt idx="689">
                  <c:v>68999</c:v>
                </c:pt>
                <c:pt idx="690">
                  <c:v>69099</c:v>
                </c:pt>
                <c:pt idx="691">
                  <c:v>69199</c:v>
                </c:pt>
                <c:pt idx="692">
                  <c:v>69299</c:v>
                </c:pt>
                <c:pt idx="693">
                  <c:v>69399</c:v>
                </c:pt>
                <c:pt idx="694">
                  <c:v>69499</c:v>
                </c:pt>
                <c:pt idx="695">
                  <c:v>69599</c:v>
                </c:pt>
                <c:pt idx="696">
                  <c:v>69699</c:v>
                </c:pt>
                <c:pt idx="697">
                  <c:v>69799</c:v>
                </c:pt>
                <c:pt idx="698">
                  <c:v>69899</c:v>
                </c:pt>
                <c:pt idx="699">
                  <c:v>69999</c:v>
                </c:pt>
                <c:pt idx="700">
                  <c:v>70099</c:v>
                </c:pt>
                <c:pt idx="701">
                  <c:v>70199</c:v>
                </c:pt>
                <c:pt idx="702">
                  <c:v>70299</c:v>
                </c:pt>
                <c:pt idx="703">
                  <c:v>70399</c:v>
                </c:pt>
                <c:pt idx="704">
                  <c:v>70499</c:v>
                </c:pt>
                <c:pt idx="705">
                  <c:v>70599</c:v>
                </c:pt>
                <c:pt idx="706">
                  <c:v>70699</c:v>
                </c:pt>
                <c:pt idx="707">
                  <c:v>70799</c:v>
                </c:pt>
                <c:pt idx="708">
                  <c:v>70899</c:v>
                </c:pt>
                <c:pt idx="709">
                  <c:v>70999</c:v>
                </c:pt>
                <c:pt idx="710">
                  <c:v>71099</c:v>
                </c:pt>
                <c:pt idx="711">
                  <c:v>71199</c:v>
                </c:pt>
                <c:pt idx="712">
                  <c:v>71299</c:v>
                </c:pt>
                <c:pt idx="713">
                  <c:v>71399</c:v>
                </c:pt>
                <c:pt idx="714">
                  <c:v>71499</c:v>
                </c:pt>
                <c:pt idx="715">
                  <c:v>71599</c:v>
                </c:pt>
                <c:pt idx="716">
                  <c:v>71699</c:v>
                </c:pt>
                <c:pt idx="717">
                  <c:v>71799</c:v>
                </c:pt>
                <c:pt idx="718">
                  <c:v>71899</c:v>
                </c:pt>
                <c:pt idx="719">
                  <c:v>71999</c:v>
                </c:pt>
                <c:pt idx="720">
                  <c:v>72099</c:v>
                </c:pt>
                <c:pt idx="721">
                  <c:v>72199</c:v>
                </c:pt>
                <c:pt idx="722">
                  <c:v>72299</c:v>
                </c:pt>
                <c:pt idx="723">
                  <c:v>72399</c:v>
                </c:pt>
                <c:pt idx="724">
                  <c:v>72499</c:v>
                </c:pt>
                <c:pt idx="725">
                  <c:v>72599</c:v>
                </c:pt>
                <c:pt idx="726">
                  <c:v>72699</c:v>
                </c:pt>
                <c:pt idx="727">
                  <c:v>72799</c:v>
                </c:pt>
                <c:pt idx="728">
                  <c:v>72899</c:v>
                </c:pt>
                <c:pt idx="729">
                  <c:v>72999</c:v>
                </c:pt>
                <c:pt idx="730">
                  <c:v>73099</c:v>
                </c:pt>
                <c:pt idx="731">
                  <c:v>73199</c:v>
                </c:pt>
                <c:pt idx="732">
                  <c:v>73299</c:v>
                </c:pt>
                <c:pt idx="733">
                  <c:v>73399</c:v>
                </c:pt>
                <c:pt idx="734">
                  <c:v>73499</c:v>
                </c:pt>
                <c:pt idx="735">
                  <c:v>73599</c:v>
                </c:pt>
                <c:pt idx="736">
                  <c:v>73699</c:v>
                </c:pt>
                <c:pt idx="737">
                  <c:v>73799</c:v>
                </c:pt>
                <c:pt idx="738">
                  <c:v>73899</c:v>
                </c:pt>
                <c:pt idx="739">
                  <c:v>73999</c:v>
                </c:pt>
                <c:pt idx="740">
                  <c:v>74099</c:v>
                </c:pt>
                <c:pt idx="741">
                  <c:v>74199</c:v>
                </c:pt>
                <c:pt idx="742">
                  <c:v>74299</c:v>
                </c:pt>
                <c:pt idx="743">
                  <c:v>74399</c:v>
                </c:pt>
                <c:pt idx="744">
                  <c:v>74499</c:v>
                </c:pt>
                <c:pt idx="745">
                  <c:v>74599</c:v>
                </c:pt>
                <c:pt idx="746">
                  <c:v>74699</c:v>
                </c:pt>
                <c:pt idx="747">
                  <c:v>74799</c:v>
                </c:pt>
                <c:pt idx="748">
                  <c:v>74899</c:v>
                </c:pt>
                <c:pt idx="749">
                  <c:v>74999</c:v>
                </c:pt>
                <c:pt idx="750">
                  <c:v>75099</c:v>
                </c:pt>
                <c:pt idx="751">
                  <c:v>75199</c:v>
                </c:pt>
                <c:pt idx="752">
                  <c:v>75299</c:v>
                </c:pt>
                <c:pt idx="753">
                  <c:v>75399</c:v>
                </c:pt>
                <c:pt idx="754">
                  <c:v>75499</c:v>
                </c:pt>
                <c:pt idx="755">
                  <c:v>75599</c:v>
                </c:pt>
                <c:pt idx="756">
                  <c:v>75699</c:v>
                </c:pt>
                <c:pt idx="757">
                  <c:v>75799</c:v>
                </c:pt>
                <c:pt idx="758">
                  <c:v>75899</c:v>
                </c:pt>
                <c:pt idx="759">
                  <c:v>75999</c:v>
                </c:pt>
                <c:pt idx="760">
                  <c:v>76099</c:v>
                </c:pt>
                <c:pt idx="761">
                  <c:v>76199</c:v>
                </c:pt>
                <c:pt idx="762">
                  <c:v>76299</c:v>
                </c:pt>
                <c:pt idx="763">
                  <c:v>76399</c:v>
                </c:pt>
                <c:pt idx="764">
                  <c:v>76499</c:v>
                </c:pt>
                <c:pt idx="765">
                  <c:v>76599</c:v>
                </c:pt>
                <c:pt idx="766">
                  <c:v>76699</c:v>
                </c:pt>
                <c:pt idx="767">
                  <c:v>76799</c:v>
                </c:pt>
                <c:pt idx="768">
                  <c:v>76899</c:v>
                </c:pt>
                <c:pt idx="769">
                  <c:v>76999</c:v>
                </c:pt>
                <c:pt idx="770">
                  <c:v>77099</c:v>
                </c:pt>
                <c:pt idx="771">
                  <c:v>77199</c:v>
                </c:pt>
                <c:pt idx="772">
                  <c:v>77299</c:v>
                </c:pt>
                <c:pt idx="773">
                  <c:v>77399</c:v>
                </c:pt>
                <c:pt idx="774">
                  <c:v>77499</c:v>
                </c:pt>
                <c:pt idx="775">
                  <c:v>77599</c:v>
                </c:pt>
                <c:pt idx="776">
                  <c:v>77699</c:v>
                </c:pt>
                <c:pt idx="777">
                  <c:v>77799</c:v>
                </c:pt>
                <c:pt idx="778">
                  <c:v>77899</c:v>
                </c:pt>
                <c:pt idx="779">
                  <c:v>77999</c:v>
                </c:pt>
                <c:pt idx="780">
                  <c:v>78099</c:v>
                </c:pt>
                <c:pt idx="781">
                  <c:v>78199</c:v>
                </c:pt>
                <c:pt idx="782">
                  <c:v>78299</c:v>
                </c:pt>
                <c:pt idx="783">
                  <c:v>78399</c:v>
                </c:pt>
                <c:pt idx="784">
                  <c:v>78499</c:v>
                </c:pt>
                <c:pt idx="785">
                  <c:v>78599</c:v>
                </c:pt>
                <c:pt idx="786">
                  <c:v>78699</c:v>
                </c:pt>
                <c:pt idx="787">
                  <c:v>78799</c:v>
                </c:pt>
                <c:pt idx="788">
                  <c:v>78899</c:v>
                </c:pt>
                <c:pt idx="789">
                  <c:v>78999</c:v>
                </c:pt>
                <c:pt idx="790">
                  <c:v>79099</c:v>
                </c:pt>
                <c:pt idx="791">
                  <c:v>79199</c:v>
                </c:pt>
                <c:pt idx="792">
                  <c:v>79299</c:v>
                </c:pt>
                <c:pt idx="793">
                  <c:v>79399</c:v>
                </c:pt>
                <c:pt idx="794">
                  <c:v>79499</c:v>
                </c:pt>
                <c:pt idx="795">
                  <c:v>79599</c:v>
                </c:pt>
                <c:pt idx="796">
                  <c:v>79699</c:v>
                </c:pt>
                <c:pt idx="797">
                  <c:v>79799</c:v>
                </c:pt>
                <c:pt idx="798">
                  <c:v>79899</c:v>
                </c:pt>
                <c:pt idx="799">
                  <c:v>79999</c:v>
                </c:pt>
                <c:pt idx="800">
                  <c:v>80099</c:v>
                </c:pt>
                <c:pt idx="801">
                  <c:v>80199</c:v>
                </c:pt>
                <c:pt idx="802">
                  <c:v>80299</c:v>
                </c:pt>
                <c:pt idx="803">
                  <c:v>80399</c:v>
                </c:pt>
                <c:pt idx="804">
                  <c:v>80499</c:v>
                </c:pt>
                <c:pt idx="805">
                  <c:v>80599</c:v>
                </c:pt>
                <c:pt idx="806">
                  <c:v>80699</c:v>
                </c:pt>
                <c:pt idx="807">
                  <c:v>80799</c:v>
                </c:pt>
                <c:pt idx="808">
                  <c:v>80899</c:v>
                </c:pt>
                <c:pt idx="809">
                  <c:v>80999</c:v>
                </c:pt>
                <c:pt idx="810">
                  <c:v>81099</c:v>
                </c:pt>
                <c:pt idx="811">
                  <c:v>81199</c:v>
                </c:pt>
                <c:pt idx="812">
                  <c:v>81299</c:v>
                </c:pt>
                <c:pt idx="813">
                  <c:v>81399</c:v>
                </c:pt>
                <c:pt idx="814">
                  <c:v>81499</c:v>
                </c:pt>
                <c:pt idx="815">
                  <c:v>81599</c:v>
                </c:pt>
                <c:pt idx="816">
                  <c:v>81699</c:v>
                </c:pt>
                <c:pt idx="817">
                  <c:v>81799</c:v>
                </c:pt>
                <c:pt idx="818">
                  <c:v>81899</c:v>
                </c:pt>
                <c:pt idx="819">
                  <c:v>81999</c:v>
                </c:pt>
                <c:pt idx="820">
                  <c:v>82099</c:v>
                </c:pt>
                <c:pt idx="821">
                  <c:v>82199</c:v>
                </c:pt>
                <c:pt idx="822">
                  <c:v>82299</c:v>
                </c:pt>
                <c:pt idx="823">
                  <c:v>82399</c:v>
                </c:pt>
                <c:pt idx="824">
                  <c:v>82499</c:v>
                </c:pt>
                <c:pt idx="825">
                  <c:v>82599</c:v>
                </c:pt>
                <c:pt idx="826">
                  <c:v>82699</c:v>
                </c:pt>
                <c:pt idx="827">
                  <c:v>82799</c:v>
                </c:pt>
                <c:pt idx="828">
                  <c:v>82899</c:v>
                </c:pt>
                <c:pt idx="829">
                  <c:v>82999</c:v>
                </c:pt>
                <c:pt idx="830">
                  <c:v>83099</c:v>
                </c:pt>
                <c:pt idx="831">
                  <c:v>83199</c:v>
                </c:pt>
                <c:pt idx="832">
                  <c:v>83299</c:v>
                </c:pt>
                <c:pt idx="833">
                  <c:v>83399</c:v>
                </c:pt>
                <c:pt idx="834">
                  <c:v>83499</c:v>
                </c:pt>
                <c:pt idx="835">
                  <c:v>83599</c:v>
                </c:pt>
                <c:pt idx="836">
                  <c:v>83699</c:v>
                </c:pt>
                <c:pt idx="837">
                  <c:v>83799</c:v>
                </c:pt>
                <c:pt idx="838">
                  <c:v>83899</c:v>
                </c:pt>
                <c:pt idx="839">
                  <c:v>83999</c:v>
                </c:pt>
                <c:pt idx="840">
                  <c:v>84099</c:v>
                </c:pt>
                <c:pt idx="841">
                  <c:v>84199</c:v>
                </c:pt>
                <c:pt idx="842">
                  <c:v>84299</c:v>
                </c:pt>
                <c:pt idx="843">
                  <c:v>84399</c:v>
                </c:pt>
                <c:pt idx="844">
                  <c:v>84499</c:v>
                </c:pt>
                <c:pt idx="845">
                  <c:v>84599</c:v>
                </c:pt>
                <c:pt idx="846">
                  <c:v>84699</c:v>
                </c:pt>
                <c:pt idx="847">
                  <c:v>84799</c:v>
                </c:pt>
                <c:pt idx="848">
                  <c:v>84899</c:v>
                </c:pt>
                <c:pt idx="849">
                  <c:v>84999</c:v>
                </c:pt>
                <c:pt idx="850">
                  <c:v>85099</c:v>
                </c:pt>
                <c:pt idx="851">
                  <c:v>85199</c:v>
                </c:pt>
                <c:pt idx="852">
                  <c:v>85299</c:v>
                </c:pt>
                <c:pt idx="853">
                  <c:v>85399</c:v>
                </c:pt>
                <c:pt idx="854">
                  <c:v>85499</c:v>
                </c:pt>
                <c:pt idx="855">
                  <c:v>85599</c:v>
                </c:pt>
                <c:pt idx="856">
                  <c:v>85699</c:v>
                </c:pt>
                <c:pt idx="857">
                  <c:v>85799</c:v>
                </c:pt>
                <c:pt idx="858">
                  <c:v>85899</c:v>
                </c:pt>
                <c:pt idx="859">
                  <c:v>85999</c:v>
                </c:pt>
                <c:pt idx="860">
                  <c:v>86099</c:v>
                </c:pt>
                <c:pt idx="861">
                  <c:v>86199</c:v>
                </c:pt>
                <c:pt idx="862">
                  <c:v>86299</c:v>
                </c:pt>
                <c:pt idx="863">
                  <c:v>86399</c:v>
                </c:pt>
                <c:pt idx="864">
                  <c:v>86499</c:v>
                </c:pt>
                <c:pt idx="865">
                  <c:v>86599</c:v>
                </c:pt>
                <c:pt idx="866">
                  <c:v>86699</c:v>
                </c:pt>
                <c:pt idx="867">
                  <c:v>86799</c:v>
                </c:pt>
                <c:pt idx="868">
                  <c:v>86899</c:v>
                </c:pt>
                <c:pt idx="869">
                  <c:v>86999</c:v>
                </c:pt>
                <c:pt idx="870">
                  <c:v>87099</c:v>
                </c:pt>
                <c:pt idx="871">
                  <c:v>87199</c:v>
                </c:pt>
                <c:pt idx="872">
                  <c:v>87299</c:v>
                </c:pt>
                <c:pt idx="873">
                  <c:v>87399</c:v>
                </c:pt>
                <c:pt idx="874">
                  <c:v>87499</c:v>
                </c:pt>
                <c:pt idx="875">
                  <c:v>87599</c:v>
                </c:pt>
                <c:pt idx="876">
                  <c:v>87699</c:v>
                </c:pt>
                <c:pt idx="877">
                  <c:v>87799</c:v>
                </c:pt>
                <c:pt idx="878">
                  <c:v>87899</c:v>
                </c:pt>
                <c:pt idx="879">
                  <c:v>87999</c:v>
                </c:pt>
                <c:pt idx="880">
                  <c:v>88099</c:v>
                </c:pt>
                <c:pt idx="881">
                  <c:v>88199</c:v>
                </c:pt>
                <c:pt idx="882">
                  <c:v>88299</c:v>
                </c:pt>
                <c:pt idx="883">
                  <c:v>88399</c:v>
                </c:pt>
                <c:pt idx="884">
                  <c:v>88499</c:v>
                </c:pt>
                <c:pt idx="885">
                  <c:v>88599</c:v>
                </c:pt>
                <c:pt idx="886">
                  <c:v>88699</c:v>
                </c:pt>
                <c:pt idx="887">
                  <c:v>88799</c:v>
                </c:pt>
                <c:pt idx="888">
                  <c:v>88899</c:v>
                </c:pt>
                <c:pt idx="889">
                  <c:v>88999</c:v>
                </c:pt>
                <c:pt idx="890">
                  <c:v>89099</c:v>
                </c:pt>
                <c:pt idx="891">
                  <c:v>89199</c:v>
                </c:pt>
                <c:pt idx="892">
                  <c:v>89299</c:v>
                </c:pt>
                <c:pt idx="893">
                  <c:v>89399</c:v>
                </c:pt>
                <c:pt idx="894">
                  <c:v>89499</c:v>
                </c:pt>
                <c:pt idx="895">
                  <c:v>89599</c:v>
                </c:pt>
                <c:pt idx="896">
                  <c:v>89699</c:v>
                </c:pt>
                <c:pt idx="897">
                  <c:v>89799</c:v>
                </c:pt>
                <c:pt idx="898">
                  <c:v>89899</c:v>
                </c:pt>
                <c:pt idx="899">
                  <c:v>89999</c:v>
                </c:pt>
                <c:pt idx="900">
                  <c:v>90099</c:v>
                </c:pt>
                <c:pt idx="901">
                  <c:v>90199</c:v>
                </c:pt>
                <c:pt idx="902">
                  <c:v>90299</c:v>
                </c:pt>
                <c:pt idx="903">
                  <c:v>90399</c:v>
                </c:pt>
                <c:pt idx="904">
                  <c:v>90499</c:v>
                </c:pt>
                <c:pt idx="905">
                  <c:v>90599</c:v>
                </c:pt>
                <c:pt idx="906">
                  <c:v>90699</c:v>
                </c:pt>
                <c:pt idx="907">
                  <c:v>90799</c:v>
                </c:pt>
                <c:pt idx="908">
                  <c:v>90899</c:v>
                </c:pt>
                <c:pt idx="909">
                  <c:v>90999</c:v>
                </c:pt>
                <c:pt idx="910">
                  <c:v>91099</c:v>
                </c:pt>
                <c:pt idx="911">
                  <c:v>91199</c:v>
                </c:pt>
                <c:pt idx="912">
                  <c:v>91299</c:v>
                </c:pt>
                <c:pt idx="913">
                  <c:v>91399</c:v>
                </c:pt>
                <c:pt idx="914">
                  <c:v>91499</c:v>
                </c:pt>
                <c:pt idx="915">
                  <c:v>91599</c:v>
                </c:pt>
                <c:pt idx="916">
                  <c:v>91699</c:v>
                </c:pt>
                <c:pt idx="917">
                  <c:v>91799</c:v>
                </c:pt>
                <c:pt idx="918">
                  <c:v>91899</c:v>
                </c:pt>
                <c:pt idx="919">
                  <c:v>91999</c:v>
                </c:pt>
                <c:pt idx="920">
                  <c:v>92099</c:v>
                </c:pt>
                <c:pt idx="921">
                  <c:v>92199</c:v>
                </c:pt>
                <c:pt idx="922">
                  <c:v>92299</c:v>
                </c:pt>
                <c:pt idx="923">
                  <c:v>92399</c:v>
                </c:pt>
                <c:pt idx="924">
                  <c:v>92499</c:v>
                </c:pt>
                <c:pt idx="925">
                  <c:v>92599</c:v>
                </c:pt>
                <c:pt idx="926">
                  <c:v>92699</c:v>
                </c:pt>
                <c:pt idx="927">
                  <c:v>92799</c:v>
                </c:pt>
                <c:pt idx="928">
                  <c:v>92899</c:v>
                </c:pt>
                <c:pt idx="929">
                  <c:v>92999</c:v>
                </c:pt>
                <c:pt idx="930">
                  <c:v>93099</c:v>
                </c:pt>
                <c:pt idx="931">
                  <c:v>93199</c:v>
                </c:pt>
                <c:pt idx="932">
                  <c:v>93299</c:v>
                </c:pt>
                <c:pt idx="933">
                  <c:v>93399</c:v>
                </c:pt>
                <c:pt idx="934">
                  <c:v>93499</c:v>
                </c:pt>
                <c:pt idx="935">
                  <c:v>93599</c:v>
                </c:pt>
                <c:pt idx="936">
                  <c:v>93699</c:v>
                </c:pt>
                <c:pt idx="937">
                  <c:v>93799</c:v>
                </c:pt>
                <c:pt idx="938">
                  <c:v>93899</c:v>
                </c:pt>
                <c:pt idx="939">
                  <c:v>93999</c:v>
                </c:pt>
                <c:pt idx="940">
                  <c:v>94099</c:v>
                </c:pt>
                <c:pt idx="941">
                  <c:v>94199</c:v>
                </c:pt>
                <c:pt idx="942">
                  <c:v>94299</c:v>
                </c:pt>
                <c:pt idx="943">
                  <c:v>94399</c:v>
                </c:pt>
                <c:pt idx="944">
                  <c:v>94499</c:v>
                </c:pt>
                <c:pt idx="945">
                  <c:v>94599</c:v>
                </c:pt>
                <c:pt idx="946">
                  <c:v>94699</c:v>
                </c:pt>
                <c:pt idx="947">
                  <c:v>94799</c:v>
                </c:pt>
                <c:pt idx="948">
                  <c:v>94899</c:v>
                </c:pt>
                <c:pt idx="949">
                  <c:v>94999</c:v>
                </c:pt>
                <c:pt idx="950">
                  <c:v>95099</c:v>
                </c:pt>
                <c:pt idx="951">
                  <c:v>95199</c:v>
                </c:pt>
                <c:pt idx="952">
                  <c:v>95299</c:v>
                </c:pt>
                <c:pt idx="953">
                  <c:v>95399</c:v>
                </c:pt>
                <c:pt idx="954">
                  <c:v>95499</c:v>
                </c:pt>
                <c:pt idx="955">
                  <c:v>95599</c:v>
                </c:pt>
                <c:pt idx="956">
                  <c:v>95699</c:v>
                </c:pt>
                <c:pt idx="957">
                  <c:v>95799</c:v>
                </c:pt>
                <c:pt idx="958">
                  <c:v>95899</c:v>
                </c:pt>
                <c:pt idx="959">
                  <c:v>95999</c:v>
                </c:pt>
                <c:pt idx="960">
                  <c:v>96099</c:v>
                </c:pt>
                <c:pt idx="961">
                  <c:v>96199</c:v>
                </c:pt>
                <c:pt idx="962">
                  <c:v>96299</c:v>
                </c:pt>
                <c:pt idx="963">
                  <c:v>96399</c:v>
                </c:pt>
                <c:pt idx="964">
                  <c:v>96499</c:v>
                </c:pt>
                <c:pt idx="965">
                  <c:v>96599</c:v>
                </c:pt>
                <c:pt idx="966">
                  <c:v>96699</c:v>
                </c:pt>
                <c:pt idx="967">
                  <c:v>96799</c:v>
                </c:pt>
                <c:pt idx="968">
                  <c:v>96899</c:v>
                </c:pt>
                <c:pt idx="969">
                  <c:v>96999</c:v>
                </c:pt>
                <c:pt idx="970">
                  <c:v>97099</c:v>
                </c:pt>
                <c:pt idx="971">
                  <c:v>97199</c:v>
                </c:pt>
                <c:pt idx="972">
                  <c:v>97299</c:v>
                </c:pt>
                <c:pt idx="973">
                  <c:v>97399</c:v>
                </c:pt>
                <c:pt idx="974">
                  <c:v>97499</c:v>
                </c:pt>
                <c:pt idx="975">
                  <c:v>97599</c:v>
                </c:pt>
                <c:pt idx="976">
                  <c:v>97699</c:v>
                </c:pt>
                <c:pt idx="977">
                  <c:v>97799</c:v>
                </c:pt>
                <c:pt idx="978">
                  <c:v>97899</c:v>
                </c:pt>
                <c:pt idx="979">
                  <c:v>97999</c:v>
                </c:pt>
                <c:pt idx="980">
                  <c:v>98099</c:v>
                </c:pt>
                <c:pt idx="981">
                  <c:v>98199</c:v>
                </c:pt>
                <c:pt idx="982">
                  <c:v>98299</c:v>
                </c:pt>
                <c:pt idx="983">
                  <c:v>98399</c:v>
                </c:pt>
                <c:pt idx="984">
                  <c:v>98499</c:v>
                </c:pt>
                <c:pt idx="985">
                  <c:v>98599</c:v>
                </c:pt>
                <c:pt idx="986">
                  <c:v>98699</c:v>
                </c:pt>
                <c:pt idx="987">
                  <c:v>98799</c:v>
                </c:pt>
                <c:pt idx="988">
                  <c:v>98899</c:v>
                </c:pt>
                <c:pt idx="989">
                  <c:v>98999</c:v>
                </c:pt>
                <c:pt idx="990">
                  <c:v>99099</c:v>
                </c:pt>
                <c:pt idx="991">
                  <c:v>99199</c:v>
                </c:pt>
                <c:pt idx="992">
                  <c:v>99299</c:v>
                </c:pt>
                <c:pt idx="993">
                  <c:v>99399</c:v>
                </c:pt>
                <c:pt idx="994">
                  <c:v>99499</c:v>
                </c:pt>
                <c:pt idx="995">
                  <c:v>99599</c:v>
                </c:pt>
                <c:pt idx="996">
                  <c:v>99699</c:v>
                </c:pt>
                <c:pt idx="997">
                  <c:v>99799</c:v>
                </c:pt>
                <c:pt idx="998">
                  <c:v>99899</c:v>
                </c:pt>
                <c:pt idx="999">
                  <c:v>99999</c:v>
                </c:pt>
              </c:numCache>
            </c:numRef>
          </c:xVal>
          <c:yVal>
            <c:numRef>
              <c:f>Sheet4!$F$2:$F$1001</c:f>
              <c:numCache>
                <c:formatCode>General</c:formatCode>
                <c:ptCount val="1000"/>
                <c:pt idx="0">
                  <c:v>-0.23810306000000001</c:v>
                </c:pt>
                <c:pt idx="1">
                  <c:v>-0.21327381000000001</c:v>
                </c:pt>
                <c:pt idx="2">
                  <c:v>-0.1874702</c:v>
                </c:pt>
                <c:pt idx="3">
                  <c:v>-0.17452791000000001</c:v>
                </c:pt>
                <c:pt idx="4">
                  <c:v>-0.16677701</c:v>
                </c:pt>
                <c:pt idx="5">
                  <c:v>-0.15795139999999999</c:v>
                </c:pt>
                <c:pt idx="6">
                  <c:v>-0.15441531999999999</c:v>
                </c:pt>
                <c:pt idx="7">
                  <c:v>-0.15042269</c:v>
                </c:pt>
                <c:pt idx="8">
                  <c:v>-0.14516556</c:v>
                </c:pt>
                <c:pt idx="9">
                  <c:v>-0.139185</c:v>
                </c:pt>
                <c:pt idx="10">
                  <c:v>-0.13582284999999999</c:v>
                </c:pt>
                <c:pt idx="11">
                  <c:v>-0.13495768999999999</c:v>
                </c:pt>
                <c:pt idx="12">
                  <c:v>-0.13323568999999999</c:v>
                </c:pt>
                <c:pt idx="13">
                  <c:v>-0.13230926000000001</c:v>
                </c:pt>
                <c:pt idx="14">
                  <c:v>-0.13171801</c:v>
                </c:pt>
                <c:pt idx="15">
                  <c:v>-0.13159013</c:v>
                </c:pt>
                <c:pt idx="16">
                  <c:v>-0.12998441999999999</c:v>
                </c:pt>
                <c:pt idx="17">
                  <c:v>-0.12804866000000001</c:v>
                </c:pt>
                <c:pt idx="18">
                  <c:v>-0.12524368</c:v>
                </c:pt>
                <c:pt idx="19">
                  <c:v>-0.12403587000000001</c:v>
                </c:pt>
                <c:pt idx="20">
                  <c:v>-0.12082511</c:v>
                </c:pt>
                <c:pt idx="21">
                  <c:v>-0.11809963</c:v>
                </c:pt>
                <c:pt idx="22">
                  <c:v>-0.11665867000000001</c:v>
                </c:pt>
                <c:pt idx="23">
                  <c:v>-0.11469944999999999</c:v>
                </c:pt>
                <c:pt idx="24">
                  <c:v>-0.11249070999999999</c:v>
                </c:pt>
                <c:pt idx="25">
                  <c:v>-0.11049078</c:v>
                </c:pt>
                <c:pt idx="26">
                  <c:v>-0.10967299</c:v>
                </c:pt>
                <c:pt idx="27">
                  <c:v>-0.10943276</c:v>
                </c:pt>
                <c:pt idx="28">
                  <c:v>-0.10897381</c:v>
                </c:pt>
                <c:pt idx="29">
                  <c:v>-0.10725643</c:v>
                </c:pt>
                <c:pt idx="30">
                  <c:v>-0.10948160999999999</c:v>
                </c:pt>
                <c:pt idx="31">
                  <c:v>-0.10998711999999999</c:v>
                </c:pt>
                <c:pt idx="32">
                  <c:v>-0.10774999</c:v>
                </c:pt>
                <c:pt idx="33">
                  <c:v>-0.10743833</c:v>
                </c:pt>
                <c:pt idx="34">
                  <c:v>-0.10717443</c:v>
                </c:pt>
                <c:pt idx="35">
                  <c:v>-0.1064044</c:v>
                </c:pt>
                <c:pt idx="36">
                  <c:v>-0.10498013</c:v>
                </c:pt>
                <c:pt idx="37">
                  <c:v>-0.10492514999999999</c:v>
                </c:pt>
                <c:pt idx="38">
                  <c:v>-0.10498097000000001</c:v>
                </c:pt>
                <c:pt idx="39">
                  <c:v>-0.10503814</c:v>
                </c:pt>
                <c:pt idx="40">
                  <c:v>-0.10363185</c:v>
                </c:pt>
                <c:pt idx="41">
                  <c:v>-0.10313736</c:v>
                </c:pt>
                <c:pt idx="42">
                  <c:v>-0.10377037</c:v>
                </c:pt>
                <c:pt idx="43">
                  <c:v>-0.10408401</c:v>
                </c:pt>
                <c:pt idx="44">
                  <c:v>-0.10369731</c:v>
                </c:pt>
                <c:pt idx="45">
                  <c:v>-0.10327595000000001</c:v>
                </c:pt>
                <c:pt idx="46">
                  <c:v>-0.10352885000000001</c:v>
                </c:pt>
                <c:pt idx="47">
                  <c:v>-0.10307500999999999</c:v>
                </c:pt>
                <c:pt idx="48">
                  <c:v>-0.10240015</c:v>
                </c:pt>
                <c:pt idx="49">
                  <c:v>-0.10223764</c:v>
                </c:pt>
                <c:pt idx="50">
                  <c:v>-0.10187043</c:v>
                </c:pt>
                <c:pt idx="51">
                  <c:v>-0.10185143000000001</c:v>
                </c:pt>
                <c:pt idx="52">
                  <c:v>-0.10102401</c:v>
                </c:pt>
                <c:pt idx="53">
                  <c:v>-0.10065296</c:v>
                </c:pt>
                <c:pt idx="54">
                  <c:v>-0.10050599</c:v>
                </c:pt>
                <c:pt idx="55">
                  <c:v>-0.10158134000000001</c:v>
                </c:pt>
                <c:pt idx="56">
                  <c:v>-0.10173101</c:v>
                </c:pt>
                <c:pt idx="57">
                  <c:v>-0.10166629000000001</c:v>
                </c:pt>
                <c:pt idx="58">
                  <c:v>-0.10137239000000001</c:v>
                </c:pt>
                <c:pt idx="59">
                  <c:v>-0.10123482</c:v>
                </c:pt>
                <c:pt idx="60">
                  <c:v>-0.10058412999999999</c:v>
                </c:pt>
                <c:pt idx="61">
                  <c:v>-9.9951968000000002E-2</c:v>
                </c:pt>
                <c:pt idx="62">
                  <c:v>-9.9689825999999995E-2</c:v>
                </c:pt>
                <c:pt idx="63">
                  <c:v>-0.10000014</c:v>
                </c:pt>
                <c:pt idx="64">
                  <c:v>-0.10064211000000001</c:v>
                </c:pt>
                <c:pt idx="65">
                  <c:v>-0.10016574</c:v>
                </c:pt>
                <c:pt idx="66">
                  <c:v>-0.10050022</c:v>
                </c:pt>
                <c:pt idx="67">
                  <c:v>-9.9763221999999999E-2</c:v>
                </c:pt>
                <c:pt idx="68">
                  <c:v>-0.10033098999999999</c:v>
                </c:pt>
                <c:pt idx="69">
                  <c:v>-0.100885</c:v>
                </c:pt>
                <c:pt idx="70">
                  <c:v>-0.10082882</c:v>
                </c:pt>
                <c:pt idx="71">
                  <c:v>-0.10135347</c:v>
                </c:pt>
                <c:pt idx="72">
                  <c:v>-0.10173740000000001</c:v>
                </c:pt>
                <c:pt idx="73">
                  <c:v>-0.10182969</c:v>
                </c:pt>
                <c:pt idx="74">
                  <c:v>-0.10161657</c:v>
                </c:pt>
                <c:pt idx="75">
                  <c:v>-0.10136102</c:v>
                </c:pt>
                <c:pt idx="76">
                  <c:v>-0.10103910000000001</c:v>
                </c:pt>
                <c:pt idx="77">
                  <c:v>-0.10119192</c:v>
                </c:pt>
                <c:pt idx="78">
                  <c:v>-0.10142349000000001</c:v>
                </c:pt>
                <c:pt idx="79">
                  <c:v>-0.10091840000000001</c:v>
                </c:pt>
                <c:pt idx="80">
                  <c:v>-0.10032466</c:v>
                </c:pt>
                <c:pt idx="81">
                  <c:v>-0.10077266</c:v>
                </c:pt>
                <c:pt idx="82">
                  <c:v>-9.9908291999999996E-2</c:v>
                </c:pt>
                <c:pt idx="83">
                  <c:v>-9.9000706999999993E-2</c:v>
                </c:pt>
                <c:pt idx="84">
                  <c:v>-9.8823376000000004E-2</c:v>
                </c:pt>
                <c:pt idx="85">
                  <c:v>-9.8565862000000004E-2</c:v>
                </c:pt>
                <c:pt idx="86">
                  <c:v>-9.7943908999999996E-2</c:v>
                </c:pt>
                <c:pt idx="87">
                  <c:v>-9.8385729000000005E-2</c:v>
                </c:pt>
                <c:pt idx="88">
                  <c:v>-9.8005354000000003E-2</c:v>
                </c:pt>
                <c:pt idx="89">
                  <c:v>-9.8515249999999999E-2</c:v>
                </c:pt>
                <c:pt idx="90">
                  <c:v>-9.9472179999999993E-2</c:v>
                </c:pt>
                <c:pt idx="91">
                  <c:v>-9.8880276000000003E-2</c:v>
                </c:pt>
                <c:pt idx="92">
                  <c:v>-9.9741675000000002E-2</c:v>
                </c:pt>
                <c:pt idx="93">
                  <c:v>-0.10008008</c:v>
                </c:pt>
                <c:pt idx="94">
                  <c:v>-0.10001227</c:v>
                </c:pt>
                <c:pt idx="95">
                  <c:v>-0.10069016</c:v>
                </c:pt>
                <c:pt idx="96">
                  <c:v>-0.10101225</c:v>
                </c:pt>
                <c:pt idx="97">
                  <c:v>-0.10173127999999999</c:v>
                </c:pt>
                <c:pt idx="98">
                  <c:v>-0.10181205</c:v>
                </c:pt>
                <c:pt idx="99">
                  <c:v>-0.100784</c:v>
                </c:pt>
                <c:pt idx="100">
                  <c:v>-0.10098292</c:v>
                </c:pt>
                <c:pt idx="101">
                  <c:v>-0.10039099</c:v>
                </c:pt>
                <c:pt idx="102">
                  <c:v>-9.9874175999999995E-2</c:v>
                </c:pt>
                <c:pt idx="103">
                  <c:v>-0.1002377</c:v>
                </c:pt>
                <c:pt idx="104">
                  <c:v>-0.1002957</c:v>
                </c:pt>
                <c:pt idx="105">
                  <c:v>-9.9849342999999993E-2</c:v>
                </c:pt>
                <c:pt idx="106">
                  <c:v>-9.9950835000000002E-2</c:v>
                </c:pt>
                <c:pt idx="107">
                  <c:v>-9.9613867999999994E-2</c:v>
                </c:pt>
                <c:pt idx="108">
                  <c:v>-9.9451131999999998E-2</c:v>
                </c:pt>
                <c:pt idx="109">
                  <c:v>-9.9969395000000003E-2</c:v>
                </c:pt>
                <c:pt idx="110">
                  <c:v>-9.9661975999999999E-2</c:v>
                </c:pt>
                <c:pt idx="111">
                  <c:v>-0.10032117</c:v>
                </c:pt>
                <c:pt idx="112">
                  <c:v>-0.10064599</c:v>
                </c:pt>
                <c:pt idx="113">
                  <c:v>-0.1015403</c:v>
                </c:pt>
                <c:pt idx="114">
                  <c:v>-0.10159248</c:v>
                </c:pt>
                <c:pt idx="115">
                  <c:v>-0.10163469</c:v>
                </c:pt>
                <c:pt idx="116">
                  <c:v>-0.10200684</c:v>
                </c:pt>
                <c:pt idx="117">
                  <c:v>-0.10088073</c:v>
                </c:pt>
                <c:pt idx="118">
                  <c:v>-0.10025012</c:v>
                </c:pt>
                <c:pt idx="119">
                  <c:v>-9.9668338999999995E-2</c:v>
                </c:pt>
                <c:pt idx="120">
                  <c:v>-0.10005826</c:v>
                </c:pt>
                <c:pt idx="121">
                  <c:v>-9.9343910999999993E-2</c:v>
                </c:pt>
                <c:pt idx="122">
                  <c:v>-9.9365017999999999E-2</c:v>
                </c:pt>
                <c:pt idx="123">
                  <c:v>-9.8243236999999997E-2</c:v>
                </c:pt>
                <c:pt idx="124">
                  <c:v>-9.8263003000000002E-2</c:v>
                </c:pt>
                <c:pt idx="125">
                  <c:v>-9.7697093999999998E-2</c:v>
                </c:pt>
                <c:pt idx="126">
                  <c:v>-9.6998282000000005E-2</c:v>
                </c:pt>
                <c:pt idx="127">
                  <c:v>-9.8196461999999998E-2</c:v>
                </c:pt>
                <c:pt idx="128">
                  <c:v>-9.8204485999999994E-2</c:v>
                </c:pt>
                <c:pt idx="129">
                  <c:v>-9.8480350999999994E-2</c:v>
                </c:pt>
                <c:pt idx="130">
                  <c:v>-9.7633623000000003E-2</c:v>
                </c:pt>
                <c:pt idx="131">
                  <c:v>-9.7508200000000003E-2</c:v>
                </c:pt>
                <c:pt idx="132">
                  <c:v>-9.8438344999999997E-2</c:v>
                </c:pt>
                <c:pt idx="133">
                  <c:v>-9.9644630999999997E-2</c:v>
                </c:pt>
                <c:pt idx="134">
                  <c:v>-9.9365592000000003E-2</c:v>
                </c:pt>
                <c:pt idx="135">
                  <c:v>-9.9766798000000004E-2</c:v>
                </c:pt>
                <c:pt idx="136">
                  <c:v>-0.10051288</c:v>
                </c:pt>
                <c:pt idx="137">
                  <c:v>-9.9695452000000004E-2</c:v>
                </c:pt>
                <c:pt idx="138">
                  <c:v>-0.10044993000000001</c:v>
                </c:pt>
                <c:pt idx="139">
                  <c:v>-0.10045923</c:v>
                </c:pt>
                <c:pt idx="140">
                  <c:v>-0.10038426</c:v>
                </c:pt>
                <c:pt idx="141">
                  <c:v>-0.10155525</c:v>
                </c:pt>
                <c:pt idx="142">
                  <c:v>-0.10096579</c:v>
                </c:pt>
                <c:pt idx="143">
                  <c:v>-0.10002779000000001</c:v>
                </c:pt>
                <c:pt idx="144">
                  <c:v>-0.10000236999999999</c:v>
                </c:pt>
                <c:pt idx="145">
                  <c:v>-0.10006818000000001</c:v>
                </c:pt>
                <c:pt idx="146">
                  <c:v>-9.9840342999999998E-2</c:v>
                </c:pt>
                <c:pt idx="147">
                  <c:v>-0.10044306</c:v>
                </c:pt>
                <c:pt idx="148">
                  <c:v>-0.10012963</c:v>
                </c:pt>
                <c:pt idx="149">
                  <c:v>-0.10041305</c:v>
                </c:pt>
                <c:pt idx="150">
                  <c:v>-0.1003097</c:v>
                </c:pt>
                <c:pt idx="151">
                  <c:v>-9.9844158000000002E-2</c:v>
                </c:pt>
                <c:pt idx="152">
                  <c:v>-9.9060862999999999E-2</c:v>
                </c:pt>
                <c:pt idx="153">
                  <c:v>-9.9250689000000003E-2</c:v>
                </c:pt>
                <c:pt idx="154">
                  <c:v>-9.8465279000000003E-2</c:v>
                </c:pt>
                <c:pt idx="155">
                  <c:v>-9.8153329999999997E-2</c:v>
                </c:pt>
                <c:pt idx="156">
                  <c:v>-9.7931123999999994E-2</c:v>
                </c:pt>
                <c:pt idx="157">
                  <c:v>-9.8128222000000001E-2</c:v>
                </c:pt>
                <c:pt idx="158">
                  <c:v>-9.7747899999999999E-2</c:v>
                </c:pt>
                <c:pt idx="159">
                  <c:v>-9.7853489000000002E-2</c:v>
                </c:pt>
                <c:pt idx="160">
                  <c:v>-9.8649763000000001E-2</c:v>
                </c:pt>
                <c:pt idx="161">
                  <c:v>-9.8887271999999998E-2</c:v>
                </c:pt>
                <c:pt idx="162">
                  <c:v>-9.8132037000000005E-2</c:v>
                </c:pt>
                <c:pt idx="163">
                  <c:v>-9.6989162000000004E-2</c:v>
                </c:pt>
                <c:pt idx="164">
                  <c:v>-9.8549402999999994E-2</c:v>
                </c:pt>
                <c:pt idx="165">
                  <c:v>-9.9492677000000002E-2</c:v>
                </c:pt>
                <c:pt idx="166">
                  <c:v>-9.9108270999999998E-2</c:v>
                </c:pt>
                <c:pt idx="167">
                  <c:v>-9.8749167999999998E-2</c:v>
                </c:pt>
                <c:pt idx="168">
                  <c:v>-9.8865956000000005E-2</c:v>
                </c:pt>
                <c:pt idx="169">
                  <c:v>-9.8671779000000001E-2</c:v>
                </c:pt>
                <c:pt idx="170">
                  <c:v>-9.7422220000000004E-2</c:v>
                </c:pt>
                <c:pt idx="171">
                  <c:v>-9.6746474999999998E-2</c:v>
                </c:pt>
                <c:pt idx="172">
                  <c:v>-9.7432710000000006E-2</c:v>
                </c:pt>
                <c:pt idx="173">
                  <c:v>-9.8952136999999996E-2</c:v>
                </c:pt>
                <c:pt idx="174">
                  <c:v>-9.8550305000000005E-2</c:v>
                </c:pt>
                <c:pt idx="175">
                  <c:v>-9.8279111000000002E-2</c:v>
                </c:pt>
                <c:pt idx="176">
                  <c:v>-9.8006487000000003E-2</c:v>
                </c:pt>
                <c:pt idx="177">
                  <c:v>-9.8194823000000001E-2</c:v>
                </c:pt>
                <c:pt idx="178">
                  <c:v>-9.8731026E-2</c:v>
                </c:pt>
                <c:pt idx="179">
                  <c:v>-9.8377667000000002E-2</c:v>
                </c:pt>
                <c:pt idx="180">
                  <c:v>-9.8948835999999998E-2</c:v>
                </c:pt>
                <c:pt idx="181">
                  <c:v>-9.9352226000000002E-2</c:v>
                </c:pt>
                <c:pt idx="182">
                  <c:v>-9.9911392000000002E-2</c:v>
                </c:pt>
                <c:pt idx="183">
                  <c:v>-9.9123180000000005E-2</c:v>
                </c:pt>
                <c:pt idx="184">
                  <c:v>-9.9219128000000004E-2</c:v>
                </c:pt>
                <c:pt idx="185">
                  <c:v>-9.8975523999999995E-2</c:v>
                </c:pt>
                <c:pt idx="186">
                  <c:v>-9.9457881999999997E-2</c:v>
                </c:pt>
                <c:pt idx="187">
                  <c:v>-9.9087089000000003E-2</c:v>
                </c:pt>
                <c:pt idx="188">
                  <c:v>-9.9134386000000005E-2</c:v>
                </c:pt>
                <c:pt idx="189">
                  <c:v>-9.9257900999999996E-2</c:v>
                </c:pt>
                <c:pt idx="190">
                  <c:v>-9.9858305999999994E-2</c:v>
                </c:pt>
                <c:pt idx="191">
                  <c:v>-9.9433959000000002E-2</c:v>
                </c:pt>
                <c:pt idx="192">
                  <c:v>-9.9408060000000006E-2</c:v>
                </c:pt>
                <c:pt idx="193">
                  <c:v>-9.9546737999999996E-2</c:v>
                </c:pt>
                <c:pt idx="194">
                  <c:v>-9.9617958000000006E-2</c:v>
                </c:pt>
                <c:pt idx="195">
                  <c:v>-9.8952465000000003E-2</c:v>
                </c:pt>
                <c:pt idx="196">
                  <c:v>-9.8620771999999995E-2</c:v>
                </c:pt>
                <c:pt idx="197">
                  <c:v>-9.8038643999999994E-2</c:v>
                </c:pt>
                <c:pt idx="198">
                  <c:v>-9.7713754E-2</c:v>
                </c:pt>
                <c:pt idx="199">
                  <c:v>-9.7332284000000005E-2</c:v>
                </c:pt>
                <c:pt idx="200">
                  <c:v>-9.6920698999999999E-2</c:v>
                </c:pt>
                <c:pt idx="201">
                  <c:v>-9.6591822999999993E-2</c:v>
                </c:pt>
                <c:pt idx="202">
                  <c:v>-9.6569589999999997E-2</c:v>
                </c:pt>
                <c:pt idx="203">
                  <c:v>-9.6658878000000004E-2</c:v>
                </c:pt>
                <c:pt idx="204">
                  <c:v>-9.5508009000000005E-2</c:v>
                </c:pt>
                <c:pt idx="205">
                  <c:v>-9.6299566000000003E-2</c:v>
                </c:pt>
                <c:pt idx="206">
                  <c:v>-9.5924846999999994E-2</c:v>
                </c:pt>
                <c:pt idx="207">
                  <c:v>-9.6310638000000004E-2</c:v>
                </c:pt>
                <c:pt idx="208">
                  <c:v>-9.6464373000000006E-2</c:v>
                </c:pt>
                <c:pt idx="209">
                  <c:v>-9.6833116999999996E-2</c:v>
                </c:pt>
                <c:pt idx="210">
                  <c:v>-9.6724004000000002E-2</c:v>
                </c:pt>
                <c:pt idx="211">
                  <c:v>-9.7076944999999998E-2</c:v>
                </c:pt>
                <c:pt idx="212">
                  <c:v>-9.6532947999999993E-2</c:v>
                </c:pt>
                <c:pt idx="213">
                  <c:v>-9.6172391999999995E-2</c:v>
                </c:pt>
                <c:pt idx="214">
                  <c:v>-9.7240165000000003E-2</c:v>
                </c:pt>
                <c:pt idx="215">
                  <c:v>-9.7063623000000002E-2</c:v>
                </c:pt>
                <c:pt idx="216">
                  <c:v>-9.7339212999999994E-2</c:v>
                </c:pt>
                <c:pt idx="217">
                  <c:v>-9.7437195000000004E-2</c:v>
                </c:pt>
                <c:pt idx="218">
                  <c:v>-9.7100331999999998E-2</c:v>
                </c:pt>
                <c:pt idx="219">
                  <c:v>-9.7295283999999996E-2</c:v>
                </c:pt>
                <c:pt idx="220">
                  <c:v>-9.7414612999999997E-2</c:v>
                </c:pt>
                <c:pt idx="221">
                  <c:v>-9.7202047999999999E-2</c:v>
                </c:pt>
                <c:pt idx="222">
                  <c:v>-9.7306371000000003E-2</c:v>
                </c:pt>
                <c:pt idx="223">
                  <c:v>-9.8586864999999996E-2</c:v>
                </c:pt>
                <c:pt idx="224">
                  <c:v>-9.7998700999999994E-2</c:v>
                </c:pt>
                <c:pt idx="225">
                  <c:v>-9.8273464000000005E-2</c:v>
                </c:pt>
                <c:pt idx="226">
                  <c:v>-9.8684787999999996E-2</c:v>
                </c:pt>
                <c:pt idx="227">
                  <c:v>-9.8638593999999996E-2</c:v>
                </c:pt>
                <c:pt idx="228">
                  <c:v>-9.8432325000000001E-2</c:v>
                </c:pt>
                <c:pt idx="229">
                  <c:v>-9.8429910999999995E-2</c:v>
                </c:pt>
                <c:pt idx="230">
                  <c:v>-9.8439871999999998E-2</c:v>
                </c:pt>
                <c:pt idx="231">
                  <c:v>-9.8562627999999999E-2</c:v>
                </c:pt>
                <c:pt idx="232">
                  <c:v>-9.8392382E-2</c:v>
                </c:pt>
                <c:pt idx="233">
                  <c:v>-9.7106405000000007E-2</c:v>
                </c:pt>
                <c:pt idx="234">
                  <c:v>-9.7012899999999999E-2</c:v>
                </c:pt>
                <c:pt idx="235">
                  <c:v>-9.7528815000000005E-2</c:v>
                </c:pt>
                <c:pt idx="236">
                  <c:v>-9.6910909000000003E-2</c:v>
                </c:pt>
                <c:pt idx="237">
                  <c:v>-9.7100495999999994E-2</c:v>
                </c:pt>
                <c:pt idx="238">
                  <c:v>-9.7027704000000006E-2</c:v>
                </c:pt>
                <c:pt idx="239">
                  <c:v>-9.6788420999999999E-2</c:v>
                </c:pt>
                <c:pt idx="240">
                  <c:v>-9.7344748999999994E-2</c:v>
                </c:pt>
                <c:pt idx="241">
                  <c:v>-9.7333408999999996E-2</c:v>
                </c:pt>
                <c:pt idx="242">
                  <c:v>-9.7807273E-2</c:v>
                </c:pt>
                <c:pt idx="243">
                  <c:v>-9.8064728000000004E-2</c:v>
                </c:pt>
                <c:pt idx="244">
                  <c:v>-9.8297312999999997E-2</c:v>
                </c:pt>
                <c:pt idx="245">
                  <c:v>-9.7337186000000006E-2</c:v>
                </c:pt>
                <c:pt idx="246">
                  <c:v>-9.7819089999999997E-2</c:v>
                </c:pt>
                <c:pt idx="247">
                  <c:v>-9.7846389000000006E-2</c:v>
                </c:pt>
                <c:pt idx="248">
                  <c:v>-9.8668553000000006E-2</c:v>
                </c:pt>
                <c:pt idx="249">
                  <c:v>-9.8702981999999995E-2</c:v>
                </c:pt>
                <c:pt idx="250">
                  <c:v>-9.8263956999999999E-2</c:v>
                </c:pt>
                <c:pt idx="251">
                  <c:v>-9.8715476999999996E-2</c:v>
                </c:pt>
                <c:pt idx="252">
                  <c:v>-9.8192929999999998E-2</c:v>
                </c:pt>
                <c:pt idx="253">
                  <c:v>-9.7643762999999995E-2</c:v>
                </c:pt>
                <c:pt idx="254">
                  <c:v>-9.7213991E-2</c:v>
                </c:pt>
                <c:pt idx="255">
                  <c:v>-9.7808771000000003E-2</c:v>
                </c:pt>
                <c:pt idx="256">
                  <c:v>-9.8023623000000004E-2</c:v>
                </c:pt>
                <c:pt idx="257">
                  <c:v>-9.8392002000000006E-2</c:v>
                </c:pt>
                <c:pt idx="258">
                  <c:v>-9.8550877999999995E-2</c:v>
                </c:pt>
                <c:pt idx="259">
                  <c:v>-9.8813936000000005E-2</c:v>
                </c:pt>
                <c:pt idx="260">
                  <c:v>-9.9199600999999998E-2</c:v>
                </c:pt>
                <c:pt idx="261">
                  <c:v>-9.9258452999999996E-2</c:v>
                </c:pt>
                <c:pt idx="262">
                  <c:v>-9.9733554000000002E-2</c:v>
                </c:pt>
                <c:pt idx="263">
                  <c:v>-0.10038477</c:v>
                </c:pt>
                <c:pt idx="264">
                  <c:v>-0.1009248</c:v>
                </c:pt>
                <c:pt idx="265">
                  <c:v>-0.10097712</c:v>
                </c:pt>
                <c:pt idx="266">
                  <c:v>-0.1010059</c:v>
                </c:pt>
                <c:pt idx="267">
                  <c:v>-0.10079759000000001</c:v>
                </c:pt>
                <c:pt idx="268">
                  <c:v>-0.10001388</c:v>
                </c:pt>
                <c:pt idx="269">
                  <c:v>-9.9517271000000004E-2</c:v>
                </c:pt>
                <c:pt idx="270">
                  <c:v>-9.9684893999999996E-2</c:v>
                </c:pt>
                <c:pt idx="271">
                  <c:v>-9.9853151000000001E-2</c:v>
                </c:pt>
                <c:pt idx="272">
                  <c:v>-9.8850906000000002E-2</c:v>
                </c:pt>
                <c:pt idx="273">
                  <c:v>-9.8757148000000003E-2</c:v>
                </c:pt>
                <c:pt idx="274">
                  <c:v>-9.8902172999999996E-2</c:v>
                </c:pt>
                <c:pt idx="275">
                  <c:v>-9.8095215999999999E-2</c:v>
                </c:pt>
                <c:pt idx="276">
                  <c:v>-9.7746551000000001E-2</c:v>
                </c:pt>
                <c:pt idx="277">
                  <c:v>-9.7686469999999997E-2</c:v>
                </c:pt>
                <c:pt idx="278">
                  <c:v>-9.7111172999999995E-2</c:v>
                </c:pt>
                <c:pt idx="279">
                  <c:v>-9.6771396999999995E-2</c:v>
                </c:pt>
                <c:pt idx="280">
                  <c:v>-9.5397726000000002E-2</c:v>
                </c:pt>
                <c:pt idx="281">
                  <c:v>-9.4600238000000003E-2</c:v>
                </c:pt>
                <c:pt idx="282">
                  <c:v>-9.6136264999999999E-2</c:v>
                </c:pt>
                <c:pt idx="283">
                  <c:v>-9.6498229000000005E-2</c:v>
                </c:pt>
                <c:pt idx="284">
                  <c:v>-9.6186377000000003E-2</c:v>
                </c:pt>
                <c:pt idx="285">
                  <c:v>-9.6964173000000001E-2</c:v>
                </c:pt>
                <c:pt idx="286">
                  <c:v>-9.6865065E-2</c:v>
                </c:pt>
                <c:pt idx="287">
                  <c:v>-9.7118936000000003E-2</c:v>
                </c:pt>
                <c:pt idx="288">
                  <c:v>-9.8061680999999998E-2</c:v>
                </c:pt>
                <c:pt idx="289">
                  <c:v>-9.9099806999999998E-2</c:v>
                </c:pt>
                <c:pt idx="290">
                  <c:v>-9.9846615999999999E-2</c:v>
                </c:pt>
                <c:pt idx="291">
                  <c:v>-9.9447711999999994E-2</c:v>
                </c:pt>
                <c:pt idx="292">
                  <c:v>-9.9284208999999998E-2</c:v>
                </c:pt>
                <c:pt idx="293">
                  <c:v>-9.8129994999999998E-2</c:v>
                </c:pt>
                <c:pt idx="294">
                  <c:v>-9.7815499E-2</c:v>
                </c:pt>
                <c:pt idx="295">
                  <c:v>-9.7586483000000002E-2</c:v>
                </c:pt>
                <c:pt idx="296">
                  <c:v>-9.8123251999999994E-2</c:v>
                </c:pt>
                <c:pt idx="297">
                  <c:v>-9.8097630000000005E-2</c:v>
                </c:pt>
                <c:pt idx="298">
                  <c:v>-9.7886934999999994E-2</c:v>
                </c:pt>
                <c:pt idx="299">
                  <c:v>-9.6895039000000002E-2</c:v>
                </c:pt>
                <c:pt idx="300">
                  <c:v>-9.7752288000000007E-2</c:v>
                </c:pt>
                <c:pt idx="301">
                  <c:v>-9.8167263000000005E-2</c:v>
                </c:pt>
                <c:pt idx="302">
                  <c:v>-9.7485073000000005E-2</c:v>
                </c:pt>
                <c:pt idx="303">
                  <c:v>-9.8234527000000002E-2</c:v>
                </c:pt>
                <c:pt idx="304">
                  <c:v>-9.8071917999999994E-2</c:v>
                </c:pt>
                <c:pt idx="305">
                  <c:v>-9.8131068000000002E-2</c:v>
                </c:pt>
                <c:pt idx="306">
                  <c:v>-9.8389946000000006E-2</c:v>
                </c:pt>
                <c:pt idx="307">
                  <c:v>-9.7613104000000006E-2</c:v>
                </c:pt>
                <c:pt idx="308">
                  <c:v>-9.7719871E-2</c:v>
                </c:pt>
                <c:pt idx="309">
                  <c:v>-9.8242468999999999E-2</c:v>
                </c:pt>
                <c:pt idx="310">
                  <c:v>-9.7126983E-2</c:v>
                </c:pt>
                <c:pt idx="311">
                  <c:v>-9.7452201000000002E-2</c:v>
                </c:pt>
                <c:pt idx="312">
                  <c:v>-9.8057567999999998E-2</c:v>
                </c:pt>
                <c:pt idx="313">
                  <c:v>-9.8654336999999995E-2</c:v>
                </c:pt>
                <c:pt idx="314">
                  <c:v>-9.8838760999999997E-2</c:v>
                </c:pt>
                <c:pt idx="315">
                  <c:v>-9.8385021000000003E-2</c:v>
                </c:pt>
                <c:pt idx="316">
                  <c:v>-9.7695484999999999E-2</c:v>
                </c:pt>
                <c:pt idx="317">
                  <c:v>-9.7487829999999998E-2</c:v>
                </c:pt>
                <c:pt idx="318">
                  <c:v>-9.7511641999999996E-2</c:v>
                </c:pt>
                <c:pt idx="319">
                  <c:v>-9.7407609000000006E-2</c:v>
                </c:pt>
                <c:pt idx="320">
                  <c:v>-9.7971074000000005E-2</c:v>
                </c:pt>
                <c:pt idx="321">
                  <c:v>-9.7755334999999999E-2</c:v>
                </c:pt>
                <c:pt idx="322">
                  <c:v>-9.7417436999999996E-2</c:v>
                </c:pt>
                <c:pt idx="323">
                  <c:v>-9.7508468000000001E-2</c:v>
                </c:pt>
                <c:pt idx="324">
                  <c:v>-9.8226063000000002E-2</c:v>
                </c:pt>
                <c:pt idx="325">
                  <c:v>-9.8590091000000005E-2</c:v>
                </c:pt>
                <c:pt idx="326">
                  <c:v>-9.8158404000000005E-2</c:v>
                </c:pt>
                <c:pt idx="327">
                  <c:v>-9.8629192000000004E-2</c:v>
                </c:pt>
                <c:pt idx="328">
                  <c:v>-9.9252403000000003E-2</c:v>
                </c:pt>
                <c:pt idx="329">
                  <c:v>-9.9689349999999996E-2</c:v>
                </c:pt>
                <c:pt idx="330">
                  <c:v>-9.9012992999999994E-2</c:v>
                </c:pt>
                <c:pt idx="331">
                  <c:v>-9.8786688999999997E-2</c:v>
                </c:pt>
                <c:pt idx="332">
                  <c:v>-9.8617256E-2</c:v>
                </c:pt>
                <c:pt idx="333">
                  <c:v>-9.8002091E-2</c:v>
                </c:pt>
                <c:pt idx="334">
                  <c:v>-9.7198725E-2</c:v>
                </c:pt>
                <c:pt idx="335">
                  <c:v>-9.74994E-2</c:v>
                </c:pt>
                <c:pt idx="336">
                  <c:v>-9.8229825000000007E-2</c:v>
                </c:pt>
                <c:pt idx="337">
                  <c:v>-9.8282620000000001E-2</c:v>
                </c:pt>
                <c:pt idx="338">
                  <c:v>-9.7317613999999997E-2</c:v>
                </c:pt>
                <c:pt idx="339">
                  <c:v>-9.6887193999999996E-2</c:v>
                </c:pt>
                <c:pt idx="340">
                  <c:v>-9.7058936999999998E-2</c:v>
                </c:pt>
                <c:pt idx="341">
                  <c:v>-9.7023390000000001E-2</c:v>
                </c:pt>
                <c:pt idx="342">
                  <c:v>-9.6984408999999994E-2</c:v>
                </c:pt>
                <c:pt idx="343">
                  <c:v>-9.7354426999999993E-2</c:v>
                </c:pt>
                <c:pt idx="344">
                  <c:v>-9.6926063000000007E-2</c:v>
                </c:pt>
                <c:pt idx="345">
                  <c:v>-9.6834689000000002E-2</c:v>
                </c:pt>
                <c:pt idx="346">
                  <c:v>-9.6384726000000004E-2</c:v>
                </c:pt>
                <c:pt idx="347">
                  <c:v>-9.7142226999999998E-2</c:v>
                </c:pt>
                <c:pt idx="348">
                  <c:v>-9.7548306000000001E-2</c:v>
                </c:pt>
                <c:pt idx="349">
                  <c:v>-9.7945510999999999E-2</c:v>
                </c:pt>
                <c:pt idx="350">
                  <c:v>-9.8214559000000007E-2</c:v>
                </c:pt>
                <c:pt idx="351">
                  <c:v>-9.9148937000000006E-2</c:v>
                </c:pt>
                <c:pt idx="352">
                  <c:v>-9.9162549000000003E-2</c:v>
                </c:pt>
                <c:pt idx="353">
                  <c:v>-9.8678059999999998E-2</c:v>
                </c:pt>
                <c:pt idx="354">
                  <c:v>-9.9483586999999998E-2</c:v>
                </c:pt>
                <c:pt idx="355">
                  <c:v>-9.9052899E-2</c:v>
                </c:pt>
                <c:pt idx="356">
                  <c:v>-9.9845043999999994E-2</c:v>
                </c:pt>
                <c:pt idx="357">
                  <c:v>-9.9597356999999997E-2</c:v>
                </c:pt>
                <c:pt idx="358">
                  <c:v>-9.9460496999999995E-2</c:v>
                </c:pt>
                <c:pt idx="359">
                  <c:v>-9.9027641E-2</c:v>
                </c:pt>
                <c:pt idx="360">
                  <c:v>-9.8755001999999995E-2</c:v>
                </c:pt>
                <c:pt idx="361">
                  <c:v>-9.8384596000000005E-2</c:v>
                </c:pt>
                <c:pt idx="362">
                  <c:v>-9.7869023999999999E-2</c:v>
                </c:pt>
                <c:pt idx="363">
                  <c:v>-9.8339349000000006E-2</c:v>
                </c:pt>
                <c:pt idx="364">
                  <c:v>-9.9183313999999995E-2</c:v>
                </c:pt>
                <c:pt idx="365">
                  <c:v>-9.9202022000000001E-2</c:v>
                </c:pt>
                <c:pt idx="366">
                  <c:v>-9.8652311000000006E-2</c:v>
                </c:pt>
                <c:pt idx="367">
                  <c:v>-9.8102927000000006E-2</c:v>
                </c:pt>
                <c:pt idx="368">
                  <c:v>-9.8637894000000004E-2</c:v>
                </c:pt>
                <c:pt idx="369">
                  <c:v>-9.9317252999999994E-2</c:v>
                </c:pt>
                <c:pt idx="370">
                  <c:v>-9.9038093999999993E-2</c:v>
                </c:pt>
                <c:pt idx="371">
                  <c:v>-9.8350993999999997E-2</c:v>
                </c:pt>
                <c:pt idx="372">
                  <c:v>-0.10037281000000001</c:v>
                </c:pt>
                <c:pt idx="373">
                  <c:v>-9.9563673000000005E-2</c:v>
                </c:pt>
                <c:pt idx="374">
                  <c:v>-9.9381916000000001E-2</c:v>
                </c:pt>
                <c:pt idx="375">
                  <c:v>-9.9553742000000001E-2</c:v>
                </c:pt>
                <c:pt idx="376">
                  <c:v>-9.9879785999999998E-2</c:v>
                </c:pt>
                <c:pt idx="377">
                  <c:v>-0.10121626</c:v>
                </c:pt>
                <c:pt idx="378">
                  <c:v>-0.10120617</c:v>
                </c:pt>
                <c:pt idx="379">
                  <c:v>-0.10027353</c:v>
                </c:pt>
                <c:pt idx="380">
                  <c:v>-0.10041831</c:v>
                </c:pt>
                <c:pt idx="381">
                  <c:v>-0.10093686</c:v>
                </c:pt>
                <c:pt idx="382">
                  <c:v>-9.8997369000000002E-2</c:v>
                </c:pt>
                <c:pt idx="383">
                  <c:v>-9.8739959000000002E-2</c:v>
                </c:pt>
                <c:pt idx="384">
                  <c:v>-9.8147601000000001E-2</c:v>
                </c:pt>
                <c:pt idx="385">
                  <c:v>-9.8314217999999995E-2</c:v>
                </c:pt>
                <c:pt idx="386">
                  <c:v>-9.7767367999999993E-2</c:v>
                </c:pt>
                <c:pt idx="387">
                  <c:v>-9.7037925999999997E-2</c:v>
                </c:pt>
                <c:pt idx="388">
                  <c:v>-9.6465595000000001E-2</c:v>
                </c:pt>
                <c:pt idx="389">
                  <c:v>-9.6970387000000005E-2</c:v>
                </c:pt>
                <c:pt idx="390">
                  <c:v>-9.7902313000000005E-2</c:v>
                </c:pt>
                <c:pt idx="391">
                  <c:v>-9.7907595E-2</c:v>
                </c:pt>
                <c:pt idx="392">
                  <c:v>-9.8428547000000005E-2</c:v>
                </c:pt>
                <c:pt idx="393">
                  <c:v>-9.9686026999999997E-2</c:v>
                </c:pt>
                <c:pt idx="394">
                  <c:v>-0.10069659</c:v>
                </c:pt>
                <c:pt idx="395">
                  <c:v>-9.9769845999999995E-2</c:v>
                </c:pt>
                <c:pt idx="396">
                  <c:v>-9.9321619E-2</c:v>
                </c:pt>
                <c:pt idx="397">
                  <c:v>-9.9251978000000005E-2</c:v>
                </c:pt>
                <c:pt idx="398">
                  <c:v>-9.9186406000000005E-2</c:v>
                </c:pt>
                <c:pt idx="399">
                  <c:v>-9.9653407999999999E-2</c:v>
                </c:pt>
                <c:pt idx="400">
                  <c:v>-9.9345177000000007E-2</c:v>
                </c:pt>
                <c:pt idx="401">
                  <c:v>-9.9194951000000003E-2</c:v>
                </c:pt>
                <c:pt idx="402">
                  <c:v>-9.8738811999999995E-2</c:v>
                </c:pt>
                <c:pt idx="403">
                  <c:v>-9.7635454999999996E-2</c:v>
                </c:pt>
                <c:pt idx="404">
                  <c:v>-9.6786975999999997E-2</c:v>
                </c:pt>
                <c:pt idx="405">
                  <c:v>-9.7511328999999994E-2</c:v>
                </c:pt>
                <c:pt idx="406">
                  <c:v>-9.9218763000000001E-2</c:v>
                </c:pt>
                <c:pt idx="407">
                  <c:v>-9.8710433E-2</c:v>
                </c:pt>
                <c:pt idx="408">
                  <c:v>-9.8606177000000003E-2</c:v>
                </c:pt>
                <c:pt idx="409">
                  <c:v>-9.7550004999999995E-2</c:v>
                </c:pt>
                <c:pt idx="410">
                  <c:v>-9.7229987000000004E-2</c:v>
                </c:pt>
                <c:pt idx="411">
                  <c:v>-9.7928517000000007E-2</c:v>
                </c:pt>
                <c:pt idx="412">
                  <c:v>-9.7867958000000005E-2</c:v>
                </c:pt>
                <c:pt idx="413">
                  <c:v>-9.8490939E-2</c:v>
                </c:pt>
                <c:pt idx="414">
                  <c:v>-9.8161182999999999E-2</c:v>
                </c:pt>
                <c:pt idx="415">
                  <c:v>-9.8553984999999997E-2</c:v>
                </c:pt>
                <c:pt idx="416">
                  <c:v>-9.7719014000000007E-2</c:v>
                </c:pt>
                <c:pt idx="417">
                  <c:v>-9.7867942999999999E-2</c:v>
                </c:pt>
                <c:pt idx="418">
                  <c:v>-9.7519614000000004E-2</c:v>
                </c:pt>
                <c:pt idx="419">
                  <c:v>-9.8123051000000003E-2</c:v>
                </c:pt>
                <c:pt idx="420">
                  <c:v>-9.7767562000000002E-2</c:v>
                </c:pt>
                <c:pt idx="421">
                  <c:v>-9.6559368000000007E-2</c:v>
                </c:pt>
                <c:pt idx="422">
                  <c:v>-9.6535802000000004E-2</c:v>
                </c:pt>
                <c:pt idx="423">
                  <c:v>-9.5959395000000003E-2</c:v>
                </c:pt>
                <c:pt idx="424">
                  <c:v>-9.5813967E-2</c:v>
                </c:pt>
                <c:pt idx="425">
                  <c:v>-9.5505908E-2</c:v>
                </c:pt>
                <c:pt idx="426">
                  <c:v>-9.5479234999999996E-2</c:v>
                </c:pt>
                <c:pt idx="427">
                  <c:v>-9.5043182000000004E-2</c:v>
                </c:pt>
                <c:pt idx="428">
                  <c:v>-9.5354869999999994E-2</c:v>
                </c:pt>
                <c:pt idx="429">
                  <c:v>-9.5489590999999999E-2</c:v>
                </c:pt>
                <c:pt idx="430">
                  <c:v>-9.6118606999999995E-2</c:v>
                </c:pt>
                <c:pt idx="431">
                  <c:v>-9.6952661999999995E-2</c:v>
                </c:pt>
                <c:pt idx="432">
                  <c:v>-9.7790256000000006E-2</c:v>
                </c:pt>
                <c:pt idx="433">
                  <c:v>-9.8540164999999999E-2</c:v>
                </c:pt>
                <c:pt idx="434">
                  <c:v>-9.8649531999999998E-2</c:v>
                </c:pt>
                <c:pt idx="435">
                  <c:v>-9.84511E-2</c:v>
                </c:pt>
                <c:pt idx="436">
                  <c:v>-9.8232775999999994E-2</c:v>
                </c:pt>
                <c:pt idx="437">
                  <c:v>-9.8872952E-2</c:v>
                </c:pt>
                <c:pt idx="438">
                  <c:v>-9.9893100999999998E-2</c:v>
                </c:pt>
                <c:pt idx="439">
                  <c:v>-9.9736146999999997E-2</c:v>
                </c:pt>
                <c:pt idx="440">
                  <c:v>-9.9211775000000002E-2</c:v>
                </c:pt>
                <c:pt idx="441">
                  <c:v>-9.9155776000000001E-2</c:v>
                </c:pt>
                <c:pt idx="442">
                  <c:v>-9.9025986999999996E-2</c:v>
                </c:pt>
                <c:pt idx="443">
                  <c:v>-9.8814948999999999E-2</c:v>
                </c:pt>
                <c:pt idx="444">
                  <c:v>-9.8548896999999996E-2</c:v>
                </c:pt>
                <c:pt idx="445">
                  <c:v>-9.8083712000000003E-2</c:v>
                </c:pt>
                <c:pt idx="446">
                  <c:v>-9.8219946000000002E-2</c:v>
                </c:pt>
                <c:pt idx="447">
                  <c:v>-9.7945452000000002E-2</c:v>
                </c:pt>
                <c:pt idx="448">
                  <c:v>-9.7774833000000005E-2</c:v>
                </c:pt>
                <c:pt idx="449">
                  <c:v>-9.7280301E-2</c:v>
                </c:pt>
                <c:pt idx="450">
                  <c:v>-9.7042068999999995E-2</c:v>
                </c:pt>
                <c:pt idx="451">
                  <c:v>-9.7353324000000005E-2</c:v>
                </c:pt>
                <c:pt idx="452">
                  <c:v>-9.6732698000000006E-2</c:v>
                </c:pt>
                <c:pt idx="453">
                  <c:v>-9.7546637000000005E-2</c:v>
                </c:pt>
                <c:pt idx="454">
                  <c:v>-9.8062597000000001E-2</c:v>
                </c:pt>
                <c:pt idx="455">
                  <c:v>-9.8472177999999994E-2</c:v>
                </c:pt>
                <c:pt idx="456">
                  <c:v>-9.8154403000000001E-2</c:v>
                </c:pt>
                <c:pt idx="457">
                  <c:v>-9.7733468000000004E-2</c:v>
                </c:pt>
                <c:pt idx="458">
                  <c:v>-9.6925601E-2</c:v>
                </c:pt>
                <c:pt idx="459">
                  <c:v>-9.6687547999999998E-2</c:v>
                </c:pt>
                <c:pt idx="460">
                  <c:v>-9.8087013000000001E-2</c:v>
                </c:pt>
                <c:pt idx="461">
                  <c:v>-9.7613542999999997E-2</c:v>
                </c:pt>
                <c:pt idx="462">
                  <c:v>-9.7689092000000005E-2</c:v>
                </c:pt>
                <c:pt idx="463">
                  <c:v>-9.6471003999999999E-2</c:v>
                </c:pt>
                <c:pt idx="464">
                  <c:v>-9.5809370000000005E-2</c:v>
                </c:pt>
                <c:pt idx="465">
                  <c:v>-9.6262656000000002E-2</c:v>
                </c:pt>
                <c:pt idx="466">
                  <c:v>-9.6718542000000005E-2</c:v>
                </c:pt>
                <c:pt idx="467">
                  <c:v>-9.7189352000000007E-2</c:v>
                </c:pt>
                <c:pt idx="468">
                  <c:v>-9.8170995999999996E-2</c:v>
                </c:pt>
                <c:pt idx="469">
                  <c:v>-9.9291056000000003E-2</c:v>
                </c:pt>
                <c:pt idx="470">
                  <c:v>-9.7698614000000003E-2</c:v>
                </c:pt>
                <c:pt idx="471">
                  <c:v>-9.7764230999999993E-2</c:v>
                </c:pt>
                <c:pt idx="472">
                  <c:v>-9.8463184999999995E-2</c:v>
                </c:pt>
                <c:pt idx="473">
                  <c:v>-9.8405725999999999E-2</c:v>
                </c:pt>
                <c:pt idx="474">
                  <c:v>-9.8855129999999999E-2</c:v>
                </c:pt>
                <c:pt idx="475">
                  <c:v>-9.8258227000000004E-2</c:v>
                </c:pt>
                <c:pt idx="476">
                  <c:v>-9.8592638999999996E-2</c:v>
                </c:pt>
                <c:pt idx="477">
                  <c:v>-9.9294922999999993E-2</c:v>
                </c:pt>
                <c:pt idx="478">
                  <c:v>-9.9045664000000005E-2</c:v>
                </c:pt>
                <c:pt idx="479">
                  <c:v>-9.8376221999999999E-2</c:v>
                </c:pt>
                <c:pt idx="480">
                  <c:v>-9.8620892000000002E-2</c:v>
                </c:pt>
                <c:pt idx="481">
                  <c:v>-9.8143495999999997E-2</c:v>
                </c:pt>
                <c:pt idx="482">
                  <c:v>-9.8544701999999998E-2</c:v>
                </c:pt>
                <c:pt idx="483">
                  <c:v>-9.8799571000000003E-2</c:v>
                </c:pt>
                <c:pt idx="484">
                  <c:v>-9.9636144999999995E-2</c:v>
                </c:pt>
                <c:pt idx="485">
                  <c:v>-0.10108344</c:v>
                </c:pt>
                <c:pt idx="486">
                  <c:v>-0.10057342</c:v>
                </c:pt>
                <c:pt idx="487">
                  <c:v>-9.9330291000000001E-2</c:v>
                </c:pt>
                <c:pt idx="488">
                  <c:v>-9.8910025999999998E-2</c:v>
                </c:pt>
                <c:pt idx="489">
                  <c:v>-9.9505975999999996E-2</c:v>
                </c:pt>
                <c:pt idx="490">
                  <c:v>-0.10017743</c:v>
                </c:pt>
                <c:pt idx="491">
                  <c:v>-0.10050406000000001</c:v>
                </c:pt>
                <c:pt idx="492">
                  <c:v>-9.9350444999999996E-2</c:v>
                </c:pt>
                <c:pt idx="493">
                  <c:v>-9.9206089999999997E-2</c:v>
                </c:pt>
                <c:pt idx="494">
                  <c:v>-9.8537579E-2</c:v>
                </c:pt>
                <c:pt idx="495">
                  <c:v>-9.8069184000000004E-2</c:v>
                </c:pt>
                <c:pt idx="496">
                  <c:v>-9.9021599000000002E-2</c:v>
                </c:pt>
                <c:pt idx="497">
                  <c:v>-9.9967860000000006E-2</c:v>
                </c:pt>
                <c:pt idx="498">
                  <c:v>-0.10034509</c:v>
                </c:pt>
                <c:pt idx="499">
                  <c:v>-9.9887922000000004E-2</c:v>
                </c:pt>
                <c:pt idx="500">
                  <c:v>-0.10023303</c:v>
                </c:pt>
                <c:pt idx="501">
                  <c:v>-9.9953443000000003E-2</c:v>
                </c:pt>
                <c:pt idx="502">
                  <c:v>-0.10068133</c:v>
                </c:pt>
                <c:pt idx="503">
                  <c:v>-0.10032395</c:v>
                </c:pt>
                <c:pt idx="504">
                  <c:v>-0.10025836</c:v>
                </c:pt>
                <c:pt idx="505">
                  <c:v>-9.9701434000000005E-2</c:v>
                </c:pt>
                <c:pt idx="506">
                  <c:v>-9.8522387000000003E-2</c:v>
                </c:pt>
                <c:pt idx="507">
                  <c:v>-9.7509570000000004E-2</c:v>
                </c:pt>
                <c:pt idx="508">
                  <c:v>-9.6704021000000001E-2</c:v>
                </c:pt>
                <c:pt idx="509">
                  <c:v>-9.6837185000000006E-2</c:v>
                </c:pt>
                <c:pt idx="510">
                  <c:v>-9.5602535000000002E-2</c:v>
                </c:pt>
                <c:pt idx="511">
                  <c:v>-9.5856241999999994E-2</c:v>
                </c:pt>
                <c:pt idx="512">
                  <c:v>-9.5069057999999998E-2</c:v>
                </c:pt>
                <c:pt idx="513">
                  <c:v>-9.6135095000000004E-2</c:v>
                </c:pt>
                <c:pt idx="514">
                  <c:v>-9.6544787000000007E-2</c:v>
                </c:pt>
                <c:pt idx="515">
                  <c:v>-9.6679069000000006E-2</c:v>
                </c:pt>
                <c:pt idx="516">
                  <c:v>-9.7623161999999999E-2</c:v>
                </c:pt>
                <c:pt idx="517">
                  <c:v>-9.7674377000000007E-2</c:v>
                </c:pt>
                <c:pt idx="518">
                  <c:v>-9.8984963999999995E-2</c:v>
                </c:pt>
                <c:pt idx="519">
                  <c:v>-9.8468951999999998E-2</c:v>
                </c:pt>
                <c:pt idx="520">
                  <c:v>-9.9207059E-2</c:v>
                </c:pt>
                <c:pt idx="521">
                  <c:v>-9.9402629000000006E-2</c:v>
                </c:pt>
                <c:pt idx="522">
                  <c:v>-0.10008127999999999</c:v>
                </c:pt>
                <c:pt idx="523">
                  <c:v>-9.9669859E-2</c:v>
                </c:pt>
                <c:pt idx="524">
                  <c:v>-9.9326371999999996E-2</c:v>
                </c:pt>
                <c:pt idx="525">
                  <c:v>-9.9190727000000006E-2</c:v>
                </c:pt>
                <c:pt idx="526">
                  <c:v>-9.9388950000000004E-2</c:v>
                </c:pt>
                <c:pt idx="527">
                  <c:v>-9.9915445000000006E-2</c:v>
                </c:pt>
                <c:pt idx="528">
                  <c:v>-9.9552996000000005E-2</c:v>
                </c:pt>
                <c:pt idx="529">
                  <c:v>-0.10028181</c:v>
                </c:pt>
                <c:pt idx="530">
                  <c:v>-0.10048778</c:v>
                </c:pt>
                <c:pt idx="531">
                  <c:v>-0.10044231000000001</c:v>
                </c:pt>
                <c:pt idx="532">
                  <c:v>-0.10055227999999999</c:v>
                </c:pt>
                <c:pt idx="533">
                  <c:v>-0.10040490000000001</c:v>
                </c:pt>
                <c:pt idx="534">
                  <c:v>-0.1006534</c:v>
                </c:pt>
                <c:pt idx="535">
                  <c:v>-0.10052324999999999</c:v>
                </c:pt>
                <c:pt idx="536">
                  <c:v>-9.9700055999999995E-2</c:v>
                </c:pt>
                <c:pt idx="537">
                  <c:v>-9.9230430999999994E-2</c:v>
                </c:pt>
                <c:pt idx="538">
                  <c:v>-9.8786101000000001E-2</c:v>
                </c:pt>
                <c:pt idx="539">
                  <c:v>-9.8995157E-2</c:v>
                </c:pt>
                <c:pt idx="540">
                  <c:v>-9.9192895000000003E-2</c:v>
                </c:pt>
                <c:pt idx="541">
                  <c:v>-9.8792061E-2</c:v>
                </c:pt>
                <c:pt idx="542">
                  <c:v>-9.9015169E-2</c:v>
                </c:pt>
                <c:pt idx="543">
                  <c:v>-9.9437386000000003E-2</c:v>
                </c:pt>
                <c:pt idx="544">
                  <c:v>-9.8826847999999995E-2</c:v>
                </c:pt>
                <c:pt idx="545">
                  <c:v>-9.8694474000000004E-2</c:v>
                </c:pt>
                <c:pt idx="546">
                  <c:v>-9.8421945999999996E-2</c:v>
                </c:pt>
                <c:pt idx="547">
                  <c:v>-9.8748267000000001E-2</c:v>
                </c:pt>
                <c:pt idx="548">
                  <c:v>-9.8138778999999995E-2</c:v>
                </c:pt>
                <c:pt idx="549">
                  <c:v>-9.7754031000000005E-2</c:v>
                </c:pt>
                <c:pt idx="550">
                  <c:v>-9.6981756000000002E-2</c:v>
                </c:pt>
                <c:pt idx="551">
                  <c:v>-9.6696808999999995E-2</c:v>
                </c:pt>
                <c:pt idx="552">
                  <c:v>-9.6511080999999999E-2</c:v>
                </c:pt>
                <c:pt idx="553">
                  <c:v>-9.6127056000000002E-2</c:v>
                </c:pt>
                <c:pt idx="554">
                  <c:v>-9.6167922000000003E-2</c:v>
                </c:pt>
                <c:pt idx="555">
                  <c:v>-9.7239845000000005E-2</c:v>
                </c:pt>
                <c:pt idx="556">
                  <c:v>-9.7153112E-2</c:v>
                </c:pt>
                <c:pt idx="557">
                  <c:v>-9.7847930999999999E-2</c:v>
                </c:pt>
                <c:pt idx="558">
                  <c:v>-9.8981327999999993E-2</c:v>
                </c:pt>
                <c:pt idx="559">
                  <c:v>-9.8783962000000003E-2</c:v>
                </c:pt>
                <c:pt idx="560">
                  <c:v>-9.9331087999999998E-2</c:v>
                </c:pt>
                <c:pt idx="561">
                  <c:v>-0.10062525</c:v>
                </c:pt>
                <c:pt idx="562">
                  <c:v>-0.10000612</c:v>
                </c:pt>
                <c:pt idx="563">
                  <c:v>-9.9930979000000003E-2</c:v>
                </c:pt>
                <c:pt idx="564">
                  <c:v>-0.10027959</c:v>
                </c:pt>
                <c:pt idx="565">
                  <c:v>-9.9045776000000002E-2</c:v>
                </c:pt>
                <c:pt idx="566">
                  <c:v>-9.9418892999999994E-2</c:v>
                </c:pt>
                <c:pt idx="567">
                  <c:v>-9.8320833999999996E-2</c:v>
                </c:pt>
                <c:pt idx="568">
                  <c:v>-9.8676279000000006E-2</c:v>
                </c:pt>
                <c:pt idx="569">
                  <c:v>-9.8180793000000002E-2</c:v>
                </c:pt>
                <c:pt idx="570">
                  <c:v>-9.6880406000000002E-2</c:v>
                </c:pt>
                <c:pt idx="571">
                  <c:v>-9.6232116000000006E-2</c:v>
                </c:pt>
                <c:pt idx="572">
                  <c:v>-9.7218878999999994E-2</c:v>
                </c:pt>
                <c:pt idx="573">
                  <c:v>-9.7972809999999994E-2</c:v>
                </c:pt>
                <c:pt idx="574">
                  <c:v>-9.7871967000000004E-2</c:v>
                </c:pt>
                <c:pt idx="575">
                  <c:v>-9.8009027999999998E-2</c:v>
                </c:pt>
                <c:pt idx="576">
                  <c:v>-9.7420007000000003E-2</c:v>
                </c:pt>
                <c:pt idx="577">
                  <c:v>-9.8401911999999994E-2</c:v>
                </c:pt>
                <c:pt idx="578">
                  <c:v>-9.7245365E-2</c:v>
                </c:pt>
                <c:pt idx="579">
                  <c:v>-9.7950913000000001E-2</c:v>
                </c:pt>
                <c:pt idx="580">
                  <c:v>-9.8938814999999999E-2</c:v>
                </c:pt>
                <c:pt idx="581">
                  <c:v>-9.9148989000000007E-2</c:v>
                </c:pt>
                <c:pt idx="582">
                  <c:v>-9.8772831000000005E-2</c:v>
                </c:pt>
                <c:pt idx="583">
                  <c:v>-9.8538257000000004E-2</c:v>
                </c:pt>
                <c:pt idx="584">
                  <c:v>-9.8209909999999997E-2</c:v>
                </c:pt>
                <c:pt idx="585">
                  <c:v>-9.8674096000000003E-2</c:v>
                </c:pt>
                <c:pt idx="586">
                  <c:v>-9.8761885999999993E-2</c:v>
                </c:pt>
                <c:pt idx="587">
                  <c:v>-9.8340966000000002E-2</c:v>
                </c:pt>
                <c:pt idx="588">
                  <c:v>-9.8574071999999999E-2</c:v>
                </c:pt>
                <c:pt idx="589">
                  <c:v>-9.8655723000000001E-2</c:v>
                </c:pt>
                <c:pt idx="590">
                  <c:v>-9.8893232999999997E-2</c:v>
                </c:pt>
                <c:pt idx="591">
                  <c:v>-9.9141769000000005E-2</c:v>
                </c:pt>
                <c:pt idx="592">
                  <c:v>-9.9312462000000004E-2</c:v>
                </c:pt>
                <c:pt idx="593">
                  <c:v>-9.8971776999999997E-2</c:v>
                </c:pt>
                <c:pt idx="594">
                  <c:v>-9.9268599999999999E-2</c:v>
                </c:pt>
                <c:pt idx="595">
                  <c:v>-9.8850652999999997E-2</c:v>
                </c:pt>
                <c:pt idx="596">
                  <c:v>-9.9561013000000004E-2</c:v>
                </c:pt>
                <c:pt idx="597">
                  <c:v>-9.9630043000000001E-2</c:v>
                </c:pt>
                <c:pt idx="598">
                  <c:v>-9.9471956E-2</c:v>
                </c:pt>
                <c:pt idx="599">
                  <c:v>-9.9677451E-2</c:v>
                </c:pt>
                <c:pt idx="600">
                  <c:v>-9.9986306999999996E-2</c:v>
                </c:pt>
                <c:pt idx="601">
                  <c:v>-9.9569431999999999E-2</c:v>
                </c:pt>
                <c:pt idx="602">
                  <c:v>-9.8574682999999996E-2</c:v>
                </c:pt>
                <c:pt idx="603">
                  <c:v>-9.8359621999999994E-2</c:v>
                </c:pt>
                <c:pt idx="604">
                  <c:v>-9.8277099000000007E-2</c:v>
                </c:pt>
                <c:pt idx="605">
                  <c:v>-9.7786859000000004E-2</c:v>
                </c:pt>
                <c:pt idx="606">
                  <c:v>-9.7659566000000003E-2</c:v>
                </c:pt>
                <c:pt idx="607">
                  <c:v>-9.7617893999999997E-2</c:v>
                </c:pt>
                <c:pt idx="608">
                  <c:v>-9.7342974999999998E-2</c:v>
                </c:pt>
                <c:pt idx="609">
                  <c:v>-9.6100561000000001E-2</c:v>
                </c:pt>
                <c:pt idx="610">
                  <c:v>-9.4918951000000001E-2</c:v>
                </c:pt>
                <c:pt idx="611">
                  <c:v>-9.5084383999999994E-2</c:v>
                </c:pt>
                <c:pt idx="612">
                  <c:v>-9.5904826999999998E-2</c:v>
                </c:pt>
                <c:pt idx="613">
                  <c:v>-9.6288092000000006E-2</c:v>
                </c:pt>
                <c:pt idx="614">
                  <c:v>-9.6820295000000001E-2</c:v>
                </c:pt>
                <c:pt idx="615">
                  <c:v>-9.6910745000000006E-2</c:v>
                </c:pt>
                <c:pt idx="616">
                  <c:v>-9.6191302000000006E-2</c:v>
                </c:pt>
                <c:pt idx="617">
                  <c:v>-9.6513338000000004E-2</c:v>
                </c:pt>
                <c:pt idx="618">
                  <c:v>-9.7343183999999999E-2</c:v>
                </c:pt>
                <c:pt idx="619">
                  <c:v>-9.9417157000000006E-2</c:v>
                </c:pt>
                <c:pt idx="620">
                  <c:v>-0.10075041999999999</c:v>
                </c:pt>
                <c:pt idx="621">
                  <c:v>-9.9998444000000006E-2</c:v>
                </c:pt>
                <c:pt idx="622">
                  <c:v>-0.1002207</c:v>
                </c:pt>
                <c:pt idx="623">
                  <c:v>-9.9814333000000005E-2</c:v>
                </c:pt>
                <c:pt idx="624">
                  <c:v>-9.9393002999999994E-2</c:v>
                </c:pt>
                <c:pt idx="625">
                  <c:v>-9.9911398999999998E-2</c:v>
                </c:pt>
                <c:pt idx="626">
                  <c:v>-0.1012687</c:v>
                </c:pt>
                <c:pt idx="627">
                  <c:v>-0.10067347</c:v>
                </c:pt>
                <c:pt idx="628">
                  <c:v>-0.10067384</c:v>
                </c:pt>
                <c:pt idx="629">
                  <c:v>-9.9059544999999999E-2</c:v>
                </c:pt>
                <c:pt idx="630">
                  <c:v>-9.8542540999999997E-2</c:v>
                </c:pt>
                <c:pt idx="631">
                  <c:v>-9.9379606999999995E-2</c:v>
                </c:pt>
                <c:pt idx="632">
                  <c:v>-9.9166296000000001E-2</c:v>
                </c:pt>
                <c:pt idx="633">
                  <c:v>-9.9809124999999999E-2</c:v>
                </c:pt>
                <c:pt idx="634">
                  <c:v>-0.10018857</c:v>
                </c:pt>
                <c:pt idx="635">
                  <c:v>-9.9682197E-2</c:v>
                </c:pt>
                <c:pt idx="636">
                  <c:v>-9.9113098999999996E-2</c:v>
                </c:pt>
                <c:pt idx="637">
                  <c:v>-9.9800989000000007E-2</c:v>
                </c:pt>
                <c:pt idx="638">
                  <c:v>-9.9353894999999998E-2</c:v>
                </c:pt>
                <c:pt idx="639">
                  <c:v>-0.10047907</c:v>
                </c:pt>
                <c:pt idx="640">
                  <c:v>-9.9974111000000004E-2</c:v>
                </c:pt>
                <c:pt idx="641">
                  <c:v>-9.9997662000000001E-2</c:v>
                </c:pt>
                <c:pt idx="642">
                  <c:v>-0.10001502</c:v>
                </c:pt>
                <c:pt idx="643">
                  <c:v>-9.9309809999999998E-2</c:v>
                </c:pt>
                <c:pt idx="644">
                  <c:v>-9.9418476000000006E-2</c:v>
                </c:pt>
                <c:pt idx="645">
                  <c:v>-9.9723860999999997E-2</c:v>
                </c:pt>
                <c:pt idx="646">
                  <c:v>-0.10011786</c:v>
                </c:pt>
                <c:pt idx="647">
                  <c:v>-9.9492534999999993E-2</c:v>
                </c:pt>
                <c:pt idx="648">
                  <c:v>-9.9448137000000006E-2</c:v>
                </c:pt>
                <c:pt idx="649">
                  <c:v>-9.9608466000000007E-2</c:v>
                </c:pt>
                <c:pt idx="650">
                  <c:v>-9.9992670000000006E-2</c:v>
                </c:pt>
                <c:pt idx="651">
                  <c:v>-0.10019929</c:v>
                </c:pt>
                <c:pt idx="652">
                  <c:v>-0.10065172999999999</c:v>
                </c:pt>
                <c:pt idx="653">
                  <c:v>-0.10138036</c:v>
                </c:pt>
                <c:pt idx="654">
                  <c:v>-0.10051452</c:v>
                </c:pt>
                <c:pt idx="655">
                  <c:v>-0.10099731000000001</c:v>
                </c:pt>
                <c:pt idx="656">
                  <c:v>-0.10019174</c:v>
                </c:pt>
                <c:pt idx="657">
                  <c:v>-0.1001218</c:v>
                </c:pt>
                <c:pt idx="658">
                  <c:v>-0.10027021999999999</c:v>
                </c:pt>
                <c:pt idx="659">
                  <c:v>-9.8865366999999996E-2</c:v>
                </c:pt>
                <c:pt idx="660">
                  <c:v>-9.8849401000000003E-2</c:v>
                </c:pt>
                <c:pt idx="661">
                  <c:v>-9.7574987000000002E-2</c:v>
                </c:pt>
                <c:pt idx="662">
                  <c:v>-9.7443573000000006E-2</c:v>
                </c:pt>
                <c:pt idx="663">
                  <c:v>-9.7410150000000001E-2</c:v>
                </c:pt>
                <c:pt idx="664">
                  <c:v>-9.8342814000000001E-2</c:v>
                </c:pt>
                <c:pt idx="665">
                  <c:v>-9.8011381999999994E-2</c:v>
                </c:pt>
                <c:pt idx="666">
                  <c:v>-9.8644732999999998E-2</c:v>
                </c:pt>
                <c:pt idx="667">
                  <c:v>-9.8558209999999993E-2</c:v>
                </c:pt>
                <c:pt idx="668">
                  <c:v>-9.8853207999999998E-2</c:v>
                </c:pt>
                <c:pt idx="669">
                  <c:v>-9.9239804000000001E-2</c:v>
                </c:pt>
                <c:pt idx="670">
                  <c:v>-9.8650940000000006E-2</c:v>
                </c:pt>
                <c:pt idx="671">
                  <c:v>-9.9807747000000002E-2</c:v>
                </c:pt>
                <c:pt idx="672">
                  <c:v>-9.8440759000000003E-2</c:v>
                </c:pt>
                <c:pt idx="673">
                  <c:v>-9.7884349999999995E-2</c:v>
                </c:pt>
                <c:pt idx="674">
                  <c:v>-9.7340308E-2</c:v>
                </c:pt>
                <c:pt idx="675">
                  <c:v>-9.7134180000000001E-2</c:v>
                </c:pt>
                <c:pt idx="676">
                  <c:v>-9.6980467000000001E-2</c:v>
                </c:pt>
                <c:pt idx="677">
                  <c:v>-9.7334370000000003E-2</c:v>
                </c:pt>
                <c:pt idx="678">
                  <c:v>-9.7546629999999995E-2</c:v>
                </c:pt>
                <c:pt idx="679">
                  <c:v>-9.8425366E-2</c:v>
                </c:pt>
                <c:pt idx="680">
                  <c:v>-9.8755150999999999E-2</c:v>
                </c:pt>
                <c:pt idx="681">
                  <c:v>-9.8910153000000001E-2</c:v>
                </c:pt>
                <c:pt idx="682">
                  <c:v>-9.9570327E-2</c:v>
                </c:pt>
                <c:pt idx="683">
                  <c:v>-9.9415957999999999E-2</c:v>
                </c:pt>
                <c:pt idx="684">
                  <c:v>-9.9263220999999999E-2</c:v>
                </c:pt>
                <c:pt idx="685">
                  <c:v>-9.9103220000000006E-2</c:v>
                </c:pt>
                <c:pt idx="686">
                  <c:v>-9.8793775E-2</c:v>
                </c:pt>
                <c:pt idx="687">
                  <c:v>-9.9040090999999997E-2</c:v>
                </c:pt>
                <c:pt idx="688">
                  <c:v>-9.8241039000000002E-2</c:v>
                </c:pt>
                <c:pt idx="689">
                  <c:v>-9.7407542E-2</c:v>
                </c:pt>
                <c:pt idx="690">
                  <c:v>-9.6828974999999998E-2</c:v>
                </c:pt>
                <c:pt idx="691">
                  <c:v>-9.6408434000000001E-2</c:v>
                </c:pt>
                <c:pt idx="692">
                  <c:v>-9.6158035000000003E-2</c:v>
                </c:pt>
                <c:pt idx="693">
                  <c:v>-9.6322946000000007E-2</c:v>
                </c:pt>
                <c:pt idx="694">
                  <c:v>-9.5943696999999994E-2</c:v>
                </c:pt>
                <c:pt idx="695">
                  <c:v>-9.6992603999999996E-2</c:v>
                </c:pt>
                <c:pt idx="696">
                  <c:v>-9.6595540999999993E-2</c:v>
                </c:pt>
                <c:pt idx="697">
                  <c:v>-9.6338712000000007E-2</c:v>
                </c:pt>
                <c:pt idx="698">
                  <c:v>-9.6822671999999999E-2</c:v>
                </c:pt>
                <c:pt idx="699">
                  <c:v>-9.7016222999999999E-2</c:v>
                </c:pt>
                <c:pt idx="700">
                  <c:v>-9.8234012999999995E-2</c:v>
                </c:pt>
                <c:pt idx="701">
                  <c:v>-9.7870417000000001E-2</c:v>
                </c:pt>
                <c:pt idx="702">
                  <c:v>-9.8141797000000003E-2</c:v>
                </c:pt>
                <c:pt idx="703">
                  <c:v>-9.9663957999999997E-2</c:v>
                </c:pt>
                <c:pt idx="704">
                  <c:v>-0.1007641</c:v>
                </c:pt>
                <c:pt idx="705">
                  <c:v>-9.9595956999999999E-2</c:v>
                </c:pt>
                <c:pt idx="706">
                  <c:v>-9.9592127000000003E-2</c:v>
                </c:pt>
                <c:pt idx="707">
                  <c:v>-9.9302948000000002E-2</c:v>
                </c:pt>
                <c:pt idx="708">
                  <c:v>-9.8687537000000006E-2</c:v>
                </c:pt>
                <c:pt idx="709">
                  <c:v>-9.9570124999999995E-2</c:v>
                </c:pt>
                <c:pt idx="710">
                  <c:v>-9.9237829E-2</c:v>
                </c:pt>
                <c:pt idx="711">
                  <c:v>-9.9933356000000001E-2</c:v>
                </c:pt>
                <c:pt idx="712">
                  <c:v>-0.10023739</c:v>
                </c:pt>
                <c:pt idx="713">
                  <c:v>-9.9108799999999997E-2</c:v>
                </c:pt>
                <c:pt idx="714">
                  <c:v>-9.8765716000000003E-2</c:v>
                </c:pt>
                <c:pt idx="715">
                  <c:v>-9.9037573000000004E-2</c:v>
                </c:pt>
                <c:pt idx="716">
                  <c:v>-9.9050245999999995E-2</c:v>
                </c:pt>
                <c:pt idx="717">
                  <c:v>-0.10019168000000001</c:v>
                </c:pt>
                <c:pt idx="718">
                  <c:v>-0.10063311</c:v>
                </c:pt>
                <c:pt idx="719">
                  <c:v>-9.9570632000000006E-2</c:v>
                </c:pt>
                <c:pt idx="720">
                  <c:v>-9.9030480000000004E-2</c:v>
                </c:pt>
                <c:pt idx="721">
                  <c:v>-9.8883018000000003E-2</c:v>
                </c:pt>
                <c:pt idx="722">
                  <c:v>-9.8994165999999995E-2</c:v>
                </c:pt>
                <c:pt idx="723">
                  <c:v>-9.9158406000000004E-2</c:v>
                </c:pt>
                <c:pt idx="724">
                  <c:v>-9.8953523000000002E-2</c:v>
                </c:pt>
                <c:pt idx="725">
                  <c:v>-9.9541768000000003E-2</c:v>
                </c:pt>
                <c:pt idx="726">
                  <c:v>-0.100969</c:v>
                </c:pt>
                <c:pt idx="727">
                  <c:v>-0.10048205</c:v>
                </c:pt>
                <c:pt idx="728">
                  <c:v>-9.9960147999999999E-2</c:v>
                </c:pt>
                <c:pt idx="729">
                  <c:v>-9.9426194999999995E-2</c:v>
                </c:pt>
                <c:pt idx="730">
                  <c:v>-0.10043982999999999</c:v>
                </c:pt>
                <c:pt idx="731">
                  <c:v>-0.10056725</c:v>
                </c:pt>
                <c:pt idx="732">
                  <c:v>-0.10087541999999999</c:v>
                </c:pt>
                <c:pt idx="733">
                  <c:v>-0.10103514</c:v>
                </c:pt>
                <c:pt idx="734">
                  <c:v>-0.10160812</c:v>
                </c:pt>
                <c:pt idx="735">
                  <c:v>-0.10130042</c:v>
                </c:pt>
                <c:pt idx="736">
                  <c:v>-0.10074977</c:v>
                </c:pt>
                <c:pt idx="737">
                  <c:v>-9.9612743000000004E-2</c:v>
                </c:pt>
                <c:pt idx="738">
                  <c:v>-0.1001398</c:v>
                </c:pt>
                <c:pt idx="739">
                  <c:v>-0.10018744</c:v>
                </c:pt>
                <c:pt idx="740">
                  <c:v>-9.9495813000000002E-2</c:v>
                </c:pt>
                <c:pt idx="741">
                  <c:v>-9.9222481000000001E-2</c:v>
                </c:pt>
                <c:pt idx="742">
                  <c:v>-9.8414673999999994E-2</c:v>
                </c:pt>
                <c:pt idx="743">
                  <c:v>-9.8166562999999998E-2</c:v>
                </c:pt>
                <c:pt idx="744">
                  <c:v>-9.7231633999999997E-2</c:v>
                </c:pt>
                <c:pt idx="745">
                  <c:v>-9.7112275999999997E-2</c:v>
                </c:pt>
                <c:pt idx="746">
                  <c:v>-9.6866541E-2</c:v>
                </c:pt>
                <c:pt idx="747">
                  <c:v>-9.7403258000000006E-2</c:v>
                </c:pt>
                <c:pt idx="748">
                  <c:v>-9.7145072999999998E-2</c:v>
                </c:pt>
                <c:pt idx="749">
                  <c:v>-9.8082906999999997E-2</c:v>
                </c:pt>
                <c:pt idx="750">
                  <c:v>-9.8024152000000003E-2</c:v>
                </c:pt>
                <c:pt idx="751">
                  <c:v>-9.7602597999999999E-2</c:v>
                </c:pt>
                <c:pt idx="752">
                  <c:v>-9.7197667000000001E-2</c:v>
                </c:pt>
                <c:pt idx="753">
                  <c:v>-9.7387879999999996E-2</c:v>
                </c:pt>
                <c:pt idx="754">
                  <c:v>-9.8139509999999999E-2</c:v>
                </c:pt>
                <c:pt idx="755">
                  <c:v>-9.8402089999999998E-2</c:v>
                </c:pt>
                <c:pt idx="756">
                  <c:v>-9.8464846999999994E-2</c:v>
                </c:pt>
                <c:pt idx="757">
                  <c:v>-9.9200710999999997E-2</c:v>
                </c:pt>
                <c:pt idx="758">
                  <c:v>-9.9591918000000001E-2</c:v>
                </c:pt>
                <c:pt idx="759">
                  <c:v>-9.9107675000000006E-2</c:v>
                </c:pt>
                <c:pt idx="760">
                  <c:v>-9.9523783000000005E-2</c:v>
                </c:pt>
                <c:pt idx="761">
                  <c:v>-9.9491589000000005E-2</c:v>
                </c:pt>
                <c:pt idx="762">
                  <c:v>-9.9710107000000006E-2</c:v>
                </c:pt>
                <c:pt idx="763">
                  <c:v>-9.8722516999999996E-2</c:v>
                </c:pt>
                <c:pt idx="764">
                  <c:v>-9.8503798000000004E-2</c:v>
                </c:pt>
                <c:pt idx="765">
                  <c:v>-9.8386644999999995E-2</c:v>
                </c:pt>
                <c:pt idx="766">
                  <c:v>-9.9271722000000007E-2</c:v>
                </c:pt>
                <c:pt idx="767">
                  <c:v>-9.9073142000000003E-2</c:v>
                </c:pt>
                <c:pt idx="768">
                  <c:v>-9.9692269999999999E-2</c:v>
                </c:pt>
                <c:pt idx="769">
                  <c:v>-9.9753544E-2</c:v>
                </c:pt>
                <c:pt idx="770">
                  <c:v>-9.9990471999999997E-2</c:v>
                </c:pt>
                <c:pt idx="771">
                  <c:v>-0.10054196</c:v>
                </c:pt>
                <c:pt idx="772">
                  <c:v>-0.10038585999999999</c:v>
                </c:pt>
                <c:pt idx="773">
                  <c:v>-0.10085023</c:v>
                </c:pt>
                <c:pt idx="774">
                  <c:v>-0.10067178</c:v>
                </c:pt>
                <c:pt idx="775">
                  <c:v>-0.10093275</c:v>
                </c:pt>
                <c:pt idx="776">
                  <c:v>-0.10054523</c:v>
                </c:pt>
                <c:pt idx="777">
                  <c:v>-0.10070759999999999</c:v>
                </c:pt>
                <c:pt idx="778">
                  <c:v>-0.10013928</c:v>
                </c:pt>
                <c:pt idx="779">
                  <c:v>-0.10071631</c:v>
                </c:pt>
                <c:pt idx="780">
                  <c:v>-0.1006331</c:v>
                </c:pt>
                <c:pt idx="781">
                  <c:v>-0.10028978</c:v>
                </c:pt>
                <c:pt idx="782">
                  <c:v>-0.10178266</c:v>
                </c:pt>
                <c:pt idx="783">
                  <c:v>-0.10215285</c:v>
                </c:pt>
                <c:pt idx="784">
                  <c:v>-0.10229031</c:v>
                </c:pt>
                <c:pt idx="785">
                  <c:v>-0.10180296</c:v>
                </c:pt>
                <c:pt idx="786">
                  <c:v>-0.10158357</c:v>
                </c:pt>
                <c:pt idx="787">
                  <c:v>-0.10085524999999999</c:v>
                </c:pt>
                <c:pt idx="788">
                  <c:v>-0.10149693</c:v>
                </c:pt>
                <c:pt idx="789">
                  <c:v>-0.10075661</c:v>
                </c:pt>
                <c:pt idx="790">
                  <c:v>-0.10015602</c:v>
                </c:pt>
                <c:pt idx="791">
                  <c:v>-9.9982119999999994E-2</c:v>
                </c:pt>
                <c:pt idx="792">
                  <c:v>-9.9050261000000001E-2</c:v>
                </c:pt>
                <c:pt idx="793">
                  <c:v>-9.8691918000000003E-2</c:v>
                </c:pt>
                <c:pt idx="794">
                  <c:v>-9.8283723000000003E-2</c:v>
                </c:pt>
                <c:pt idx="795">
                  <c:v>-9.8033941999999999E-2</c:v>
                </c:pt>
                <c:pt idx="796">
                  <c:v>-9.7499615999999997E-2</c:v>
                </c:pt>
                <c:pt idx="797">
                  <c:v>-9.7939491000000004E-2</c:v>
                </c:pt>
                <c:pt idx="798">
                  <c:v>-9.6975177999999995E-2</c:v>
                </c:pt>
                <c:pt idx="799">
                  <c:v>-9.6603027999999994E-2</c:v>
                </c:pt>
                <c:pt idx="800">
                  <c:v>-9.6517621999999997E-2</c:v>
                </c:pt>
                <c:pt idx="801">
                  <c:v>-9.6485457999999996E-2</c:v>
                </c:pt>
                <c:pt idx="802">
                  <c:v>-9.6490026000000007E-2</c:v>
                </c:pt>
                <c:pt idx="803">
                  <c:v>-9.6871263999999999E-2</c:v>
                </c:pt>
                <c:pt idx="804">
                  <c:v>-9.6413597000000004E-2</c:v>
                </c:pt>
                <c:pt idx="805">
                  <c:v>-9.6445151000000007E-2</c:v>
                </c:pt>
                <c:pt idx="806">
                  <c:v>-9.6293159000000003E-2</c:v>
                </c:pt>
                <c:pt idx="807">
                  <c:v>-9.6378944999999994E-2</c:v>
                </c:pt>
                <c:pt idx="808">
                  <c:v>-9.5995164999999993E-2</c:v>
                </c:pt>
                <c:pt idx="809">
                  <c:v>-9.6621162999999996E-2</c:v>
                </c:pt>
                <c:pt idx="810">
                  <c:v>-9.6559927000000004E-2</c:v>
                </c:pt>
                <c:pt idx="811">
                  <c:v>-9.6712694000000002E-2</c:v>
                </c:pt>
                <c:pt idx="812">
                  <c:v>-9.6738137000000002E-2</c:v>
                </c:pt>
                <c:pt idx="813">
                  <c:v>-9.6606075999999999E-2</c:v>
                </c:pt>
                <c:pt idx="814">
                  <c:v>-9.6707589999999996E-2</c:v>
                </c:pt>
                <c:pt idx="815">
                  <c:v>-9.7518786999999996E-2</c:v>
                </c:pt>
                <c:pt idx="816">
                  <c:v>-9.7810759999999997E-2</c:v>
                </c:pt>
                <c:pt idx="817">
                  <c:v>-9.8386578000000002E-2</c:v>
                </c:pt>
                <c:pt idx="818">
                  <c:v>-9.9192344000000002E-2</c:v>
                </c:pt>
                <c:pt idx="819">
                  <c:v>-9.9125757999999994E-2</c:v>
                </c:pt>
                <c:pt idx="820">
                  <c:v>-9.9595606000000003E-2</c:v>
                </c:pt>
                <c:pt idx="821">
                  <c:v>-9.9161669999999993E-2</c:v>
                </c:pt>
                <c:pt idx="822">
                  <c:v>-9.9862656999999994E-2</c:v>
                </c:pt>
                <c:pt idx="823">
                  <c:v>-0.10002511</c:v>
                </c:pt>
                <c:pt idx="824">
                  <c:v>-0.10106508</c:v>
                </c:pt>
                <c:pt idx="825">
                  <c:v>-0.10054824</c:v>
                </c:pt>
                <c:pt idx="826">
                  <c:v>-0.10012016999999999</c:v>
                </c:pt>
                <c:pt idx="827">
                  <c:v>-9.8781399000000006E-2</c:v>
                </c:pt>
                <c:pt idx="828">
                  <c:v>-9.8154805999999997E-2</c:v>
                </c:pt>
                <c:pt idx="829">
                  <c:v>-9.8174534999999993E-2</c:v>
                </c:pt>
                <c:pt idx="830">
                  <c:v>-9.7991772000000005E-2</c:v>
                </c:pt>
                <c:pt idx="831">
                  <c:v>-9.8249665999999999E-2</c:v>
                </c:pt>
                <c:pt idx="832">
                  <c:v>-9.7599395000000005E-2</c:v>
                </c:pt>
                <c:pt idx="833">
                  <c:v>-9.7328111999999994E-2</c:v>
                </c:pt>
                <c:pt idx="834">
                  <c:v>-9.7196727999999996E-2</c:v>
                </c:pt>
                <c:pt idx="835">
                  <c:v>-9.8192871000000001E-2</c:v>
                </c:pt>
                <c:pt idx="836">
                  <c:v>-9.8456465000000007E-2</c:v>
                </c:pt>
                <c:pt idx="837">
                  <c:v>-9.9641748000000002E-2</c:v>
                </c:pt>
                <c:pt idx="838">
                  <c:v>-0.10031402</c:v>
                </c:pt>
                <c:pt idx="839">
                  <c:v>-0.10010980999999999</c:v>
                </c:pt>
                <c:pt idx="840">
                  <c:v>-9.9962025999999995E-2</c:v>
                </c:pt>
                <c:pt idx="841">
                  <c:v>-9.9114269000000005E-2</c:v>
                </c:pt>
                <c:pt idx="842">
                  <c:v>-9.961544E-2</c:v>
                </c:pt>
                <c:pt idx="843">
                  <c:v>-9.9895245999999993E-2</c:v>
                </c:pt>
                <c:pt idx="844">
                  <c:v>-9.9247119999999994E-2</c:v>
                </c:pt>
                <c:pt idx="845">
                  <c:v>-9.8173453999999993E-2</c:v>
                </c:pt>
                <c:pt idx="846">
                  <c:v>-9.8543494999999995E-2</c:v>
                </c:pt>
                <c:pt idx="847">
                  <c:v>-9.8232089999999994E-2</c:v>
                </c:pt>
                <c:pt idx="848">
                  <c:v>-9.7759216999999995E-2</c:v>
                </c:pt>
                <c:pt idx="849">
                  <c:v>-9.7645103999999996E-2</c:v>
                </c:pt>
                <c:pt idx="850">
                  <c:v>-9.7943768E-2</c:v>
                </c:pt>
                <c:pt idx="851">
                  <c:v>-9.9087364999999997E-2</c:v>
                </c:pt>
                <c:pt idx="852">
                  <c:v>-9.8540477000000001E-2</c:v>
                </c:pt>
                <c:pt idx="853">
                  <c:v>-9.8400451E-2</c:v>
                </c:pt>
                <c:pt idx="854">
                  <c:v>-9.8346256000000007E-2</c:v>
                </c:pt>
                <c:pt idx="855">
                  <c:v>-9.8484211000000002E-2</c:v>
                </c:pt>
                <c:pt idx="856">
                  <c:v>-9.8112084000000002E-2</c:v>
                </c:pt>
                <c:pt idx="857">
                  <c:v>-9.7566589999999995E-2</c:v>
                </c:pt>
                <c:pt idx="858">
                  <c:v>-9.7473815000000005E-2</c:v>
                </c:pt>
                <c:pt idx="859">
                  <c:v>-9.7906358999999998E-2</c:v>
                </c:pt>
                <c:pt idx="860">
                  <c:v>-9.8312229000000001E-2</c:v>
                </c:pt>
                <c:pt idx="861">
                  <c:v>-9.8577081999999996E-2</c:v>
                </c:pt>
                <c:pt idx="862">
                  <c:v>-9.8865210999999995E-2</c:v>
                </c:pt>
                <c:pt idx="863">
                  <c:v>-9.7970821E-2</c:v>
                </c:pt>
                <c:pt idx="864">
                  <c:v>-9.8566629000000003E-2</c:v>
                </c:pt>
                <c:pt idx="865">
                  <c:v>-9.9633574000000003E-2</c:v>
                </c:pt>
                <c:pt idx="866">
                  <c:v>-9.9052927999999998E-2</c:v>
                </c:pt>
                <c:pt idx="867">
                  <c:v>-9.9891797000000004E-2</c:v>
                </c:pt>
                <c:pt idx="868">
                  <c:v>-9.9978401999999994E-2</c:v>
                </c:pt>
                <c:pt idx="869">
                  <c:v>-0.10081387</c:v>
                </c:pt>
                <c:pt idx="870">
                  <c:v>-0.10047735000000001</c:v>
                </c:pt>
                <c:pt idx="871">
                  <c:v>-0.10004531</c:v>
                </c:pt>
                <c:pt idx="872">
                  <c:v>-9.9328391000000002E-2</c:v>
                </c:pt>
                <c:pt idx="873">
                  <c:v>-0.10014297</c:v>
                </c:pt>
                <c:pt idx="874">
                  <c:v>-0.10063689000000001</c:v>
                </c:pt>
                <c:pt idx="875">
                  <c:v>-9.9225454000000005E-2</c:v>
                </c:pt>
                <c:pt idx="876">
                  <c:v>-0.10005774000000001</c:v>
                </c:pt>
                <c:pt idx="877">
                  <c:v>-9.9399552000000002E-2</c:v>
                </c:pt>
                <c:pt idx="878">
                  <c:v>-9.8946019999999996E-2</c:v>
                </c:pt>
                <c:pt idx="879">
                  <c:v>-9.7939080999999997E-2</c:v>
                </c:pt>
                <c:pt idx="880">
                  <c:v>-9.8215154999999998E-2</c:v>
                </c:pt>
                <c:pt idx="881">
                  <c:v>-9.8384133999999998E-2</c:v>
                </c:pt>
                <c:pt idx="882">
                  <c:v>-9.8839953999999994E-2</c:v>
                </c:pt>
                <c:pt idx="883">
                  <c:v>-9.818317E-2</c:v>
                </c:pt>
                <c:pt idx="884">
                  <c:v>-9.7163527999999999E-2</c:v>
                </c:pt>
                <c:pt idx="885">
                  <c:v>-9.7260252000000005E-2</c:v>
                </c:pt>
                <c:pt idx="886">
                  <c:v>-9.6921317000000007E-2</c:v>
                </c:pt>
                <c:pt idx="887">
                  <c:v>-9.7714595000000001E-2</c:v>
                </c:pt>
                <c:pt idx="888">
                  <c:v>-9.8374835999999993E-2</c:v>
                </c:pt>
                <c:pt idx="889">
                  <c:v>-9.8215795999999994E-2</c:v>
                </c:pt>
                <c:pt idx="890">
                  <c:v>-9.7540267E-2</c:v>
                </c:pt>
                <c:pt idx="891">
                  <c:v>-9.8496555999999999E-2</c:v>
                </c:pt>
                <c:pt idx="892">
                  <c:v>-9.8021194000000006E-2</c:v>
                </c:pt>
                <c:pt idx="893">
                  <c:v>-9.9236569999999996E-2</c:v>
                </c:pt>
                <c:pt idx="894">
                  <c:v>-9.8637789000000003E-2</c:v>
                </c:pt>
                <c:pt idx="895">
                  <c:v>-9.9041722999999998E-2</c:v>
                </c:pt>
                <c:pt idx="896">
                  <c:v>-9.8639160000000004E-2</c:v>
                </c:pt>
                <c:pt idx="897">
                  <c:v>-9.7438723000000005E-2</c:v>
                </c:pt>
                <c:pt idx="898">
                  <c:v>-9.7530931000000001E-2</c:v>
                </c:pt>
                <c:pt idx="899">
                  <c:v>-9.7650893000000002E-2</c:v>
                </c:pt>
                <c:pt idx="900">
                  <c:v>-9.7157829000000001E-2</c:v>
                </c:pt>
                <c:pt idx="901">
                  <c:v>-9.6811458000000003E-2</c:v>
                </c:pt>
                <c:pt idx="902">
                  <c:v>-9.7973256999999994E-2</c:v>
                </c:pt>
                <c:pt idx="903">
                  <c:v>-9.727864E-2</c:v>
                </c:pt>
                <c:pt idx="904">
                  <c:v>-9.8641491999999997E-2</c:v>
                </c:pt>
                <c:pt idx="905">
                  <c:v>-9.8332837000000006E-2</c:v>
                </c:pt>
                <c:pt idx="906">
                  <c:v>-9.8992339999999998E-2</c:v>
                </c:pt>
                <c:pt idx="907">
                  <c:v>-9.8934911E-2</c:v>
                </c:pt>
                <c:pt idx="908">
                  <c:v>-9.8840728000000003E-2</c:v>
                </c:pt>
                <c:pt idx="909">
                  <c:v>-9.9511422000000002E-2</c:v>
                </c:pt>
                <c:pt idx="910">
                  <c:v>-0.10100927</c:v>
                </c:pt>
                <c:pt idx="911">
                  <c:v>-0.10030646</c:v>
                </c:pt>
                <c:pt idx="912">
                  <c:v>-9.9258177000000003E-2</c:v>
                </c:pt>
                <c:pt idx="913">
                  <c:v>-9.8686904000000006E-2</c:v>
                </c:pt>
                <c:pt idx="914">
                  <c:v>-9.8216503999999996E-2</c:v>
                </c:pt>
                <c:pt idx="915">
                  <c:v>-9.7979441E-2</c:v>
                </c:pt>
                <c:pt idx="916">
                  <c:v>-9.8072841999999993E-2</c:v>
                </c:pt>
                <c:pt idx="917">
                  <c:v>-9.9129334E-2</c:v>
                </c:pt>
                <c:pt idx="918">
                  <c:v>-9.8830267999999999E-2</c:v>
                </c:pt>
                <c:pt idx="919">
                  <c:v>-9.8860055000000002E-2</c:v>
                </c:pt>
                <c:pt idx="920">
                  <c:v>-9.7703226000000004E-2</c:v>
                </c:pt>
                <c:pt idx="921">
                  <c:v>-9.7687080999999995E-2</c:v>
                </c:pt>
                <c:pt idx="922">
                  <c:v>-9.7495659999999998E-2</c:v>
                </c:pt>
                <c:pt idx="923">
                  <c:v>-9.8285228000000002E-2</c:v>
                </c:pt>
                <c:pt idx="924">
                  <c:v>-9.7919196E-2</c:v>
                </c:pt>
                <c:pt idx="925">
                  <c:v>-9.8481230000000003E-2</c:v>
                </c:pt>
                <c:pt idx="926">
                  <c:v>-9.7900136999999998E-2</c:v>
                </c:pt>
                <c:pt idx="927">
                  <c:v>-9.7339645000000002E-2</c:v>
                </c:pt>
                <c:pt idx="928">
                  <c:v>-9.7705266999999998E-2</c:v>
                </c:pt>
                <c:pt idx="929">
                  <c:v>-9.6835299999999999E-2</c:v>
                </c:pt>
                <c:pt idx="930">
                  <c:v>-9.7462102999999994E-2</c:v>
                </c:pt>
                <c:pt idx="931">
                  <c:v>-9.7619927999999995E-2</c:v>
                </c:pt>
                <c:pt idx="932">
                  <c:v>-9.8223604000000006E-2</c:v>
                </c:pt>
                <c:pt idx="933">
                  <c:v>-9.8021045000000001E-2</c:v>
                </c:pt>
                <c:pt idx="934">
                  <c:v>-9.8140217000000002E-2</c:v>
                </c:pt>
                <c:pt idx="935">
                  <c:v>-9.7591950999999996E-2</c:v>
                </c:pt>
                <c:pt idx="936">
                  <c:v>-9.7815312000000001E-2</c:v>
                </c:pt>
                <c:pt idx="937">
                  <c:v>-9.7877480000000003E-2</c:v>
                </c:pt>
                <c:pt idx="938">
                  <c:v>-9.8012581000000001E-2</c:v>
                </c:pt>
                <c:pt idx="939">
                  <c:v>-9.8236359999999995E-2</c:v>
                </c:pt>
                <c:pt idx="940">
                  <c:v>-9.8049283000000001E-2</c:v>
                </c:pt>
                <c:pt idx="941">
                  <c:v>-9.8420061000000003E-2</c:v>
                </c:pt>
                <c:pt idx="942">
                  <c:v>-9.8609954E-2</c:v>
                </c:pt>
                <c:pt idx="943">
                  <c:v>-9.7983174000000006E-2</c:v>
                </c:pt>
                <c:pt idx="944">
                  <c:v>-9.8047383000000002E-2</c:v>
                </c:pt>
                <c:pt idx="945">
                  <c:v>-9.8428621999999993E-2</c:v>
                </c:pt>
                <c:pt idx="946">
                  <c:v>-9.8612516999999997E-2</c:v>
                </c:pt>
                <c:pt idx="947">
                  <c:v>-9.8450199000000002E-2</c:v>
                </c:pt>
                <c:pt idx="948">
                  <c:v>-9.7074016999999999E-2</c:v>
                </c:pt>
                <c:pt idx="949">
                  <c:v>-9.6436894999999995E-2</c:v>
                </c:pt>
                <c:pt idx="950">
                  <c:v>-9.6287339999999999E-2</c:v>
                </c:pt>
                <c:pt idx="951">
                  <c:v>-9.6103452000000006E-2</c:v>
                </c:pt>
                <c:pt idx="952">
                  <c:v>-9.5840073999999997E-2</c:v>
                </c:pt>
                <c:pt idx="953">
                  <c:v>-9.6774875999999996E-2</c:v>
                </c:pt>
                <c:pt idx="954">
                  <c:v>-9.7432002000000004E-2</c:v>
                </c:pt>
                <c:pt idx="955">
                  <c:v>-9.7576185999999995E-2</c:v>
                </c:pt>
                <c:pt idx="956">
                  <c:v>-9.7446658000000005E-2</c:v>
                </c:pt>
                <c:pt idx="957">
                  <c:v>-9.7275734000000003E-2</c:v>
                </c:pt>
                <c:pt idx="958">
                  <c:v>-9.8642333999999998E-2</c:v>
                </c:pt>
                <c:pt idx="959">
                  <c:v>-9.8753600999999996E-2</c:v>
                </c:pt>
                <c:pt idx="960">
                  <c:v>-9.8116896999999995E-2</c:v>
                </c:pt>
                <c:pt idx="961">
                  <c:v>-9.8924263999999998E-2</c:v>
                </c:pt>
                <c:pt idx="962">
                  <c:v>-9.9433638000000005E-2</c:v>
                </c:pt>
                <c:pt idx="963">
                  <c:v>-9.8607659E-2</c:v>
                </c:pt>
                <c:pt idx="964">
                  <c:v>-9.8280935999999999E-2</c:v>
                </c:pt>
                <c:pt idx="965">
                  <c:v>-9.8279580000000005E-2</c:v>
                </c:pt>
                <c:pt idx="966">
                  <c:v>-9.7498006999999998E-2</c:v>
                </c:pt>
                <c:pt idx="967">
                  <c:v>-9.7634070000000003E-2</c:v>
                </c:pt>
                <c:pt idx="968">
                  <c:v>-9.7171157999999994E-2</c:v>
                </c:pt>
                <c:pt idx="969">
                  <c:v>-9.7380199000000001E-2</c:v>
                </c:pt>
                <c:pt idx="970">
                  <c:v>-9.8507047E-2</c:v>
                </c:pt>
                <c:pt idx="971">
                  <c:v>-9.7384795999999996E-2</c:v>
                </c:pt>
                <c:pt idx="972">
                  <c:v>-9.6947901000000003E-2</c:v>
                </c:pt>
                <c:pt idx="973">
                  <c:v>-9.7007467999999999E-2</c:v>
                </c:pt>
                <c:pt idx="974">
                  <c:v>-9.7370103E-2</c:v>
                </c:pt>
                <c:pt idx="975">
                  <c:v>-9.7041100000000005E-2</c:v>
                </c:pt>
                <c:pt idx="976">
                  <c:v>-9.7750991999999995E-2</c:v>
                </c:pt>
                <c:pt idx="977">
                  <c:v>-9.7952589000000007E-2</c:v>
                </c:pt>
                <c:pt idx="978">
                  <c:v>-9.7400256000000004E-2</c:v>
                </c:pt>
                <c:pt idx="979">
                  <c:v>-9.8077028999999996E-2</c:v>
                </c:pt>
                <c:pt idx="980">
                  <c:v>-9.7771652000000001E-2</c:v>
                </c:pt>
                <c:pt idx="981">
                  <c:v>-9.7776130000000003E-2</c:v>
                </c:pt>
                <c:pt idx="982">
                  <c:v>-9.7589477999999993E-2</c:v>
                </c:pt>
                <c:pt idx="983">
                  <c:v>-9.7880601999999997E-2</c:v>
                </c:pt>
                <c:pt idx="984">
                  <c:v>-9.7440480999999995E-2</c:v>
                </c:pt>
                <c:pt idx="985">
                  <c:v>-9.7790330999999994E-2</c:v>
                </c:pt>
                <c:pt idx="986">
                  <c:v>-9.7602621000000001E-2</c:v>
                </c:pt>
                <c:pt idx="987">
                  <c:v>-9.8008782000000003E-2</c:v>
                </c:pt>
                <c:pt idx="988">
                  <c:v>-9.8682619999999999E-2</c:v>
                </c:pt>
                <c:pt idx="989">
                  <c:v>-9.7989364999999995E-2</c:v>
                </c:pt>
                <c:pt idx="990">
                  <c:v>-9.7930751999999996E-2</c:v>
                </c:pt>
                <c:pt idx="991">
                  <c:v>-9.8032123999999998E-2</c:v>
                </c:pt>
                <c:pt idx="992">
                  <c:v>-9.8086989999999999E-2</c:v>
                </c:pt>
                <c:pt idx="993">
                  <c:v>-9.8113938999999997E-2</c:v>
                </c:pt>
                <c:pt idx="994">
                  <c:v>-9.8113842000000007E-2</c:v>
                </c:pt>
                <c:pt idx="995">
                  <c:v>-9.7899220999999995E-2</c:v>
                </c:pt>
                <c:pt idx="996">
                  <c:v>-9.8325849000000007E-2</c:v>
                </c:pt>
                <c:pt idx="997">
                  <c:v>-9.7836754999999997E-2</c:v>
                </c:pt>
                <c:pt idx="998">
                  <c:v>-9.7867861E-2</c:v>
                </c:pt>
                <c:pt idx="999">
                  <c:v>-9.8220505E-2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35-4B0D-8547-54E9B11F6EAA}"/>
            </c:ext>
          </c:extLst>
        </c:ser>
        <c:ser>
          <c:idx val="3"/>
          <c:order val="3"/>
          <c:tx>
            <c:strRef>
              <c:f>Sheet4!$H$1</c:f>
              <c:strCache>
                <c:ptCount val="1"/>
                <c:pt idx="0">
                  <c:v>TD3, β=10.0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Sheet4!$G$2:$G$9061</c:f>
              <c:numCache>
                <c:formatCode>General</c:formatCode>
                <c:ptCount val="906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6886</c:v>
                </c:pt>
                <c:pt idx="69">
                  <c:v>6899</c:v>
                </c:pt>
                <c:pt idx="70">
                  <c:v>6986</c:v>
                </c:pt>
                <c:pt idx="71">
                  <c:v>6999</c:v>
                </c:pt>
                <c:pt idx="72">
                  <c:v>7086</c:v>
                </c:pt>
                <c:pt idx="73">
                  <c:v>7099</c:v>
                </c:pt>
                <c:pt idx="74">
                  <c:v>7186</c:v>
                </c:pt>
                <c:pt idx="75">
                  <c:v>7199</c:v>
                </c:pt>
                <c:pt idx="76">
                  <c:v>7286</c:v>
                </c:pt>
                <c:pt idx="77">
                  <c:v>7299</c:v>
                </c:pt>
                <c:pt idx="78">
                  <c:v>7386</c:v>
                </c:pt>
                <c:pt idx="79">
                  <c:v>7399</c:v>
                </c:pt>
                <c:pt idx="80">
                  <c:v>7486</c:v>
                </c:pt>
                <c:pt idx="81">
                  <c:v>7499</c:v>
                </c:pt>
                <c:pt idx="82">
                  <c:v>7575</c:v>
                </c:pt>
                <c:pt idx="83">
                  <c:v>7599</c:v>
                </c:pt>
                <c:pt idx="84">
                  <c:v>7675</c:v>
                </c:pt>
                <c:pt idx="85">
                  <c:v>7689</c:v>
                </c:pt>
                <c:pt idx="86">
                  <c:v>7699</c:v>
                </c:pt>
                <c:pt idx="87">
                  <c:v>7775</c:v>
                </c:pt>
                <c:pt idx="88">
                  <c:v>7789</c:v>
                </c:pt>
                <c:pt idx="89">
                  <c:v>7799</c:v>
                </c:pt>
                <c:pt idx="90">
                  <c:v>7875</c:v>
                </c:pt>
                <c:pt idx="91">
                  <c:v>7889</c:v>
                </c:pt>
                <c:pt idx="92">
                  <c:v>7899</c:v>
                </c:pt>
                <c:pt idx="93">
                  <c:v>7975</c:v>
                </c:pt>
                <c:pt idx="94">
                  <c:v>7989</c:v>
                </c:pt>
                <c:pt idx="95">
                  <c:v>7999</c:v>
                </c:pt>
                <c:pt idx="96">
                  <c:v>8075</c:v>
                </c:pt>
                <c:pt idx="97">
                  <c:v>8089</c:v>
                </c:pt>
                <c:pt idx="98">
                  <c:v>8099</c:v>
                </c:pt>
                <c:pt idx="99">
                  <c:v>8175</c:v>
                </c:pt>
                <c:pt idx="100">
                  <c:v>8189</c:v>
                </c:pt>
                <c:pt idx="101">
                  <c:v>8199</c:v>
                </c:pt>
                <c:pt idx="102">
                  <c:v>8275</c:v>
                </c:pt>
                <c:pt idx="103">
                  <c:v>8289</c:v>
                </c:pt>
                <c:pt idx="104">
                  <c:v>8299</c:v>
                </c:pt>
                <c:pt idx="105">
                  <c:v>8375</c:v>
                </c:pt>
                <c:pt idx="106">
                  <c:v>8389</c:v>
                </c:pt>
                <c:pt idx="107">
                  <c:v>8399</c:v>
                </c:pt>
                <c:pt idx="108">
                  <c:v>8475</c:v>
                </c:pt>
                <c:pt idx="109">
                  <c:v>8489</c:v>
                </c:pt>
                <c:pt idx="110">
                  <c:v>8499</c:v>
                </c:pt>
                <c:pt idx="111">
                  <c:v>8575</c:v>
                </c:pt>
                <c:pt idx="112">
                  <c:v>8589</c:v>
                </c:pt>
                <c:pt idx="113">
                  <c:v>8599</c:v>
                </c:pt>
                <c:pt idx="114">
                  <c:v>8675</c:v>
                </c:pt>
                <c:pt idx="115">
                  <c:v>8689</c:v>
                </c:pt>
                <c:pt idx="116">
                  <c:v>8699</c:v>
                </c:pt>
                <c:pt idx="117">
                  <c:v>8775</c:v>
                </c:pt>
                <c:pt idx="118">
                  <c:v>8789</c:v>
                </c:pt>
                <c:pt idx="119">
                  <c:v>8799</c:v>
                </c:pt>
                <c:pt idx="120">
                  <c:v>8875</c:v>
                </c:pt>
                <c:pt idx="121">
                  <c:v>8889</c:v>
                </c:pt>
                <c:pt idx="122">
                  <c:v>8899</c:v>
                </c:pt>
                <c:pt idx="123">
                  <c:v>8975</c:v>
                </c:pt>
                <c:pt idx="124">
                  <c:v>8989</c:v>
                </c:pt>
                <c:pt idx="125">
                  <c:v>8999</c:v>
                </c:pt>
                <c:pt idx="126">
                  <c:v>9075</c:v>
                </c:pt>
                <c:pt idx="127">
                  <c:v>9089</c:v>
                </c:pt>
                <c:pt idx="128">
                  <c:v>9099</c:v>
                </c:pt>
                <c:pt idx="129">
                  <c:v>9175</c:v>
                </c:pt>
                <c:pt idx="130">
                  <c:v>9189</c:v>
                </c:pt>
                <c:pt idx="131">
                  <c:v>9199</c:v>
                </c:pt>
                <c:pt idx="132">
                  <c:v>9275</c:v>
                </c:pt>
                <c:pt idx="133">
                  <c:v>9289</c:v>
                </c:pt>
                <c:pt idx="134">
                  <c:v>9299</c:v>
                </c:pt>
                <c:pt idx="135">
                  <c:v>9375</c:v>
                </c:pt>
                <c:pt idx="136">
                  <c:v>9389</c:v>
                </c:pt>
                <c:pt idx="137">
                  <c:v>9399</c:v>
                </c:pt>
                <c:pt idx="138">
                  <c:v>9475</c:v>
                </c:pt>
                <c:pt idx="139">
                  <c:v>9489</c:v>
                </c:pt>
                <c:pt idx="140">
                  <c:v>9499</c:v>
                </c:pt>
                <c:pt idx="141">
                  <c:v>9575</c:v>
                </c:pt>
                <c:pt idx="142">
                  <c:v>9589</c:v>
                </c:pt>
                <c:pt idx="143">
                  <c:v>9599</c:v>
                </c:pt>
                <c:pt idx="144">
                  <c:v>9675</c:v>
                </c:pt>
                <c:pt idx="145">
                  <c:v>9689</c:v>
                </c:pt>
                <c:pt idx="146">
                  <c:v>9699</c:v>
                </c:pt>
                <c:pt idx="147">
                  <c:v>9775</c:v>
                </c:pt>
                <c:pt idx="148">
                  <c:v>9789</c:v>
                </c:pt>
                <c:pt idx="149">
                  <c:v>9799</c:v>
                </c:pt>
                <c:pt idx="150">
                  <c:v>9875</c:v>
                </c:pt>
                <c:pt idx="151">
                  <c:v>9889</c:v>
                </c:pt>
                <c:pt idx="152">
                  <c:v>9899</c:v>
                </c:pt>
                <c:pt idx="153">
                  <c:v>9975</c:v>
                </c:pt>
                <c:pt idx="154">
                  <c:v>9989</c:v>
                </c:pt>
                <c:pt idx="155">
                  <c:v>9999</c:v>
                </c:pt>
                <c:pt idx="156">
                  <c:v>10075</c:v>
                </c:pt>
                <c:pt idx="157">
                  <c:v>10089</c:v>
                </c:pt>
                <c:pt idx="158">
                  <c:v>10099</c:v>
                </c:pt>
                <c:pt idx="159">
                  <c:v>10175</c:v>
                </c:pt>
                <c:pt idx="160">
                  <c:v>10189</c:v>
                </c:pt>
                <c:pt idx="161">
                  <c:v>10199</c:v>
                </c:pt>
                <c:pt idx="162">
                  <c:v>10275</c:v>
                </c:pt>
                <c:pt idx="163">
                  <c:v>10289</c:v>
                </c:pt>
                <c:pt idx="164">
                  <c:v>10299</c:v>
                </c:pt>
                <c:pt idx="165">
                  <c:v>10375</c:v>
                </c:pt>
                <c:pt idx="166">
                  <c:v>10389</c:v>
                </c:pt>
                <c:pt idx="167">
                  <c:v>10399</c:v>
                </c:pt>
                <c:pt idx="168">
                  <c:v>10475</c:v>
                </c:pt>
                <c:pt idx="169">
                  <c:v>10489</c:v>
                </c:pt>
                <c:pt idx="170">
                  <c:v>10499</c:v>
                </c:pt>
                <c:pt idx="171">
                  <c:v>10575</c:v>
                </c:pt>
                <c:pt idx="172">
                  <c:v>10589</c:v>
                </c:pt>
                <c:pt idx="173">
                  <c:v>10599</c:v>
                </c:pt>
                <c:pt idx="174">
                  <c:v>10675</c:v>
                </c:pt>
                <c:pt idx="175">
                  <c:v>10689</c:v>
                </c:pt>
                <c:pt idx="176">
                  <c:v>10699</c:v>
                </c:pt>
                <c:pt idx="177">
                  <c:v>10775</c:v>
                </c:pt>
                <c:pt idx="178">
                  <c:v>10789</c:v>
                </c:pt>
                <c:pt idx="179">
                  <c:v>10799</c:v>
                </c:pt>
                <c:pt idx="180">
                  <c:v>10875</c:v>
                </c:pt>
                <c:pt idx="181">
                  <c:v>10889</c:v>
                </c:pt>
                <c:pt idx="182">
                  <c:v>10899</c:v>
                </c:pt>
                <c:pt idx="183">
                  <c:v>10975</c:v>
                </c:pt>
                <c:pt idx="184">
                  <c:v>10989</c:v>
                </c:pt>
                <c:pt idx="185">
                  <c:v>10999</c:v>
                </c:pt>
                <c:pt idx="186">
                  <c:v>11075</c:v>
                </c:pt>
                <c:pt idx="187">
                  <c:v>11089</c:v>
                </c:pt>
                <c:pt idx="188">
                  <c:v>11099</c:v>
                </c:pt>
                <c:pt idx="189">
                  <c:v>11175</c:v>
                </c:pt>
                <c:pt idx="190">
                  <c:v>11189</c:v>
                </c:pt>
                <c:pt idx="191">
                  <c:v>11199</c:v>
                </c:pt>
                <c:pt idx="192">
                  <c:v>11275</c:v>
                </c:pt>
                <c:pt idx="193">
                  <c:v>11289</c:v>
                </c:pt>
                <c:pt idx="194">
                  <c:v>11299</c:v>
                </c:pt>
                <c:pt idx="195">
                  <c:v>11375</c:v>
                </c:pt>
                <c:pt idx="196">
                  <c:v>11389</c:v>
                </c:pt>
                <c:pt idx="197">
                  <c:v>11399</c:v>
                </c:pt>
                <c:pt idx="198">
                  <c:v>11475</c:v>
                </c:pt>
                <c:pt idx="199">
                  <c:v>11489</c:v>
                </c:pt>
                <c:pt idx="200">
                  <c:v>11499</c:v>
                </c:pt>
                <c:pt idx="201">
                  <c:v>11575</c:v>
                </c:pt>
                <c:pt idx="202">
                  <c:v>11589</c:v>
                </c:pt>
                <c:pt idx="203">
                  <c:v>11599</c:v>
                </c:pt>
                <c:pt idx="204">
                  <c:v>11675</c:v>
                </c:pt>
                <c:pt idx="205">
                  <c:v>11689</c:v>
                </c:pt>
                <c:pt idx="206">
                  <c:v>11699</c:v>
                </c:pt>
                <c:pt idx="207">
                  <c:v>11775</c:v>
                </c:pt>
                <c:pt idx="208">
                  <c:v>11789</c:v>
                </c:pt>
                <c:pt idx="209">
                  <c:v>11799</c:v>
                </c:pt>
                <c:pt idx="210">
                  <c:v>11875</c:v>
                </c:pt>
                <c:pt idx="211">
                  <c:v>11889</c:v>
                </c:pt>
                <c:pt idx="212">
                  <c:v>11899</c:v>
                </c:pt>
                <c:pt idx="213">
                  <c:v>11975</c:v>
                </c:pt>
                <c:pt idx="214">
                  <c:v>11989</c:v>
                </c:pt>
                <c:pt idx="215">
                  <c:v>11999</c:v>
                </c:pt>
                <c:pt idx="216">
                  <c:v>12075</c:v>
                </c:pt>
                <c:pt idx="217">
                  <c:v>12089</c:v>
                </c:pt>
                <c:pt idx="218">
                  <c:v>12099</c:v>
                </c:pt>
                <c:pt idx="219">
                  <c:v>12175</c:v>
                </c:pt>
                <c:pt idx="220">
                  <c:v>12189</c:v>
                </c:pt>
                <c:pt idx="221">
                  <c:v>12199</c:v>
                </c:pt>
                <c:pt idx="222">
                  <c:v>12275</c:v>
                </c:pt>
                <c:pt idx="223">
                  <c:v>12289</c:v>
                </c:pt>
                <c:pt idx="224">
                  <c:v>12299</c:v>
                </c:pt>
                <c:pt idx="225">
                  <c:v>12375</c:v>
                </c:pt>
                <c:pt idx="226">
                  <c:v>12389</c:v>
                </c:pt>
                <c:pt idx="227">
                  <c:v>12399</c:v>
                </c:pt>
                <c:pt idx="228">
                  <c:v>12475</c:v>
                </c:pt>
                <c:pt idx="229">
                  <c:v>12489</c:v>
                </c:pt>
                <c:pt idx="230">
                  <c:v>12499</c:v>
                </c:pt>
                <c:pt idx="231">
                  <c:v>12575</c:v>
                </c:pt>
                <c:pt idx="232">
                  <c:v>12589</c:v>
                </c:pt>
                <c:pt idx="233">
                  <c:v>12599</c:v>
                </c:pt>
                <c:pt idx="234">
                  <c:v>12675</c:v>
                </c:pt>
                <c:pt idx="235">
                  <c:v>12689</c:v>
                </c:pt>
                <c:pt idx="236">
                  <c:v>12699</c:v>
                </c:pt>
                <c:pt idx="237">
                  <c:v>12775</c:v>
                </c:pt>
                <c:pt idx="238">
                  <c:v>12789</c:v>
                </c:pt>
                <c:pt idx="239">
                  <c:v>12799</c:v>
                </c:pt>
                <c:pt idx="240">
                  <c:v>12875</c:v>
                </c:pt>
                <c:pt idx="241">
                  <c:v>12889</c:v>
                </c:pt>
                <c:pt idx="242">
                  <c:v>12899</c:v>
                </c:pt>
                <c:pt idx="243">
                  <c:v>12975</c:v>
                </c:pt>
                <c:pt idx="244">
                  <c:v>12989</c:v>
                </c:pt>
                <c:pt idx="245">
                  <c:v>12999</c:v>
                </c:pt>
                <c:pt idx="246">
                  <c:v>13075</c:v>
                </c:pt>
                <c:pt idx="247">
                  <c:v>13089</c:v>
                </c:pt>
                <c:pt idx="248">
                  <c:v>13099</c:v>
                </c:pt>
                <c:pt idx="249">
                  <c:v>13175</c:v>
                </c:pt>
                <c:pt idx="250">
                  <c:v>13189</c:v>
                </c:pt>
                <c:pt idx="251">
                  <c:v>13199</c:v>
                </c:pt>
                <c:pt idx="252">
                  <c:v>13275</c:v>
                </c:pt>
                <c:pt idx="253">
                  <c:v>13289</c:v>
                </c:pt>
                <c:pt idx="254">
                  <c:v>13299</c:v>
                </c:pt>
                <c:pt idx="255">
                  <c:v>13375</c:v>
                </c:pt>
                <c:pt idx="256">
                  <c:v>13389</c:v>
                </c:pt>
                <c:pt idx="257">
                  <c:v>13399</c:v>
                </c:pt>
                <c:pt idx="258">
                  <c:v>13475</c:v>
                </c:pt>
                <c:pt idx="259">
                  <c:v>13489</c:v>
                </c:pt>
                <c:pt idx="260">
                  <c:v>13499</c:v>
                </c:pt>
                <c:pt idx="261">
                  <c:v>13567</c:v>
                </c:pt>
                <c:pt idx="262">
                  <c:v>13575</c:v>
                </c:pt>
                <c:pt idx="263">
                  <c:v>13589</c:v>
                </c:pt>
                <c:pt idx="264">
                  <c:v>13591</c:v>
                </c:pt>
                <c:pt idx="265">
                  <c:v>13599</c:v>
                </c:pt>
                <c:pt idx="266">
                  <c:v>13667</c:v>
                </c:pt>
                <c:pt idx="267">
                  <c:v>13675</c:v>
                </c:pt>
                <c:pt idx="268">
                  <c:v>13689</c:v>
                </c:pt>
                <c:pt idx="269">
                  <c:v>13691</c:v>
                </c:pt>
                <c:pt idx="270">
                  <c:v>13699</c:v>
                </c:pt>
                <c:pt idx="271">
                  <c:v>13767</c:v>
                </c:pt>
                <c:pt idx="272">
                  <c:v>13775</c:v>
                </c:pt>
                <c:pt idx="273">
                  <c:v>13789</c:v>
                </c:pt>
                <c:pt idx="274">
                  <c:v>13791</c:v>
                </c:pt>
                <c:pt idx="275">
                  <c:v>13799</c:v>
                </c:pt>
                <c:pt idx="276">
                  <c:v>13867</c:v>
                </c:pt>
                <c:pt idx="277">
                  <c:v>13875</c:v>
                </c:pt>
                <c:pt idx="278">
                  <c:v>13889</c:v>
                </c:pt>
                <c:pt idx="279">
                  <c:v>13891</c:v>
                </c:pt>
                <c:pt idx="280">
                  <c:v>13899</c:v>
                </c:pt>
                <c:pt idx="281">
                  <c:v>13967</c:v>
                </c:pt>
                <c:pt idx="282">
                  <c:v>13975</c:v>
                </c:pt>
                <c:pt idx="283">
                  <c:v>13989</c:v>
                </c:pt>
                <c:pt idx="284">
                  <c:v>13991</c:v>
                </c:pt>
                <c:pt idx="285">
                  <c:v>13999</c:v>
                </c:pt>
                <c:pt idx="286">
                  <c:v>14067</c:v>
                </c:pt>
                <c:pt idx="287">
                  <c:v>14075</c:v>
                </c:pt>
                <c:pt idx="288">
                  <c:v>14089</c:v>
                </c:pt>
                <c:pt idx="289">
                  <c:v>14091</c:v>
                </c:pt>
                <c:pt idx="290">
                  <c:v>14099</c:v>
                </c:pt>
                <c:pt idx="291">
                  <c:v>14167</c:v>
                </c:pt>
                <c:pt idx="292">
                  <c:v>14175</c:v>
                </c:pt>
                <c:pt idx="293">
                  <c:v>14189</c:v>
                </c:pt>
                <c:pt idx="294">
                  <c:v>14191</c:v>
                </c:pt>
                <c:pt idx="295">
                  <c:v>14199</c:v>
                </c:pt>
                <c:pt idx="296">
                  <c:v>14267</c:v>
                </c:pt>
                <c:pt idx="297">
                  <c:v>14275</c:v>
                </c:pt>
                <c:pt idx="298">
                  <c:v>14289</c:v>
                </c:pt>
                <c:pt idx="299">
                  <c:v>14291</c:v>
                </c:pt>
                <c:pt idx="300">
                  <c:v>14299</c:v>
                </c:pt>
                <c:pt idx="301">
                  <c:v>14367</c:v>
                </c:pt>
                <c:pt idx="302">
                  <c:v>14375</c:v>
                </c:pt>
                <c:pt idx="303">
                  <c:v>14389</c:v>
                </c:pt>
                <c:pt idx="304">
                  <c:v>14391</c:v>
                </c:pt>
                <c:pt idx="305">
                  <c:v>14399</c:v>
                </c:pt>
                <c:pt idx="306">
                  <c:v>14467</c:v>
                </c:pt>
                <c:pt idx="307">
                  <c:v>14475</c:v>
                </c:pt>
                <c:pt idx="308">
                  <c:v>14489</c:v>
                </c:pt>
                <c:pt idx="309">
                  <c:v>14491</c:v>
                </c:pt>
                <c:pt idx="310">
                  <c:v>14499</c:v>
                </c:pt>
                <c:pt idx="311">
                  <c:v>14567</c:v>
                </c:pt>
                <c:pt idx="312">
                  <c:v>14575</c:v>
                </c:pt>
                <c:pt idx="313">
                  <c:v>14589</c:v>
                </c:pt>
                <c:pt idx="314">
                  <c:v>14591</c:v>
                </c:pt>
                <c:pt idx="315">
                  <c:v>14599</c:v>
                </c:pt>
                <c:pt idx="316">
                  <c:v>14667</c:v>
                </c:pt>
                <c:pt idx="317">
                  <c:v>14675</c:v>
                </c:pt>
                <c:pt idx="318">
                  <c:v>14689</c:v>
                </c:pt>
                <c:pt idx="319">
                  <c:v>14691</c:v>
                </c:pt>
                <c:pt idx="320">
                  <c:v>14699</c:v>
                </c:pt>
                <c:pt idx="321">
                  <c:v>14767</c:v>
                </c:pt>
                <c:pt idx="322">
                  <c:v>14775</c:v>
                </c:pt>
                <c:pt idx="323">
                  <c:v>14789</c:v>
                </c:pt>
                <c:pt idx="324">
                  <c:v>14791</c:v>
                </c:pt>
                <c:pt idx="325">
                  <c:v>14799</c:v>
                </c:pt>
                <c:pt idx="326">
                  <c:v>14867</c:v>
                </c:pt>
                <c:pt idx="327">
                  <c:v>14875</c:v>
                </c:pt>
                <c:pt idx="328">
                  <c:v>14889</c:v>
                </c:pt>
                <c:pt idx="329">
                  <c:v>14891</c:v>
                </c:pt>
                <c:pt idx="330">
                  <c:v>14899</c:v>
                </c:pt>
                <c:pt idx="331">
                  <c:v>14967</c:v>
                </c:pt>
                <c:pt idx="332">
                  <c:v>14975</c:v>
                </c:pt>
                <c:pt idx="333">
                  <c:v>14989</c:v>
                </c:pt>
                <c:pt idx="334">
                  <c:v>14991</c:v>
                </c:pt>
                <c:pt idx="335">
                  <c:v>14999</c:v>
                </c:pt>
                <c:pt idx="336">
                  <c:v>15067</c:v>
                </c:pt>
                <c:pt idx="337">
                  <c:v>15075</c:v>
                </c:pt>
                <c:pt idx="338">
                  <c:v>15089</c:v>
                </c:pt>
                <c:pt idx="339">
                  <c:v>15091</c:v>
                </c:pt>
                <c:pt idx="340">
                  <c:v>15099</c:v>
                </c:pt>
                <c:pt idx="341">
                  <c:v>15167</c:v>
                </c:pt>
                <c:pt idx="342">
                  <c:v>15175</c:v>
                </c:pt>
                <c:pt idx="343">
                  <c:v>15189</c:v>
                </c:pt>
                <c:pt idx="344">
                  <c:v>15191</c:v>
                </c:pt>
                <c:pt idx="345">
                  <c:v>15199</c:v>
                </c:pt>
                <c:pt idx="346">
                  <c:v>15263</c:v>
                </c:pt>
                <c:pt idx="347">
                  <c:v>15267</c:v>
                </c:pt>
                <c:pt idx="348">
                  <c:v>15289</c:v>
                </c:pt>
                <c:pt idx="349">
                  <c:v>15291</c:v>
                </c:pt>
                <c:pt idx="350">
                  <c:v>15299</c:v>
                </c:pt>
                <c:pt idx="351">
                  <c:v>15363</c:v>
                </c:pt>
                <c:pt idx="352">
                  <c:v>15367</c:v>
                </c:pt>
                <c:pt idx="353">
                  <c:v>15380</c:v>
                </c:pt>
                <c:pt idx="354">
                  <c:v>15389</c:v>
                </c:pt>
                <c:pt idx="355">
                  <c:v>15391</c:v>
                </c:pt>
                <c:pt idx="356">
                  <c:v>15399</c:v>
                </c:pt>
                <c:pt idx="357">
                  <c:v>15463</c:v>
                </c:pt>
                <c:pt idx="358">
                  <c:v>15467</c:v>
                </c:pt>
                <c:pt idx="359">
                  <c:v>15480</c:v>
                </c:pt>
                <c:pt idx="360">
                  <c:v>15489</c:v>
                </c:pt>
                <c:pt idx="361">
                  <c:v>15491</c:v>
                </c:pt>
                <c:pt idx="362">
                  <c:v>15499</c:v>
                </c:pt>
                <c:pt idx="363">
                  <c:v>15563</c:v>
                </c:pt>
                <c:pt idx="364">
                  <c:v>15567</c:v>
                </c:pt>
                <c:pt idx="365">
                  <c:v>15580</c:v>
                </c:pt>
                <c:pt idx="366">
                  <c:v>15589</c:v>
                </c:pt>
                <c:pt idx="367">
                  <c:v>15591</c:v>
                </c:pt>
                <c:pt idx="368">
                  <c:v>15599</c:v>
                </c:pt>
                <c:pt idx="369">
                  <c:v>15663</c:v>
                </c:pt>
                <c:pt idx="370">
                  <c:v>15680</c:v>
                </c:pt>
                <c:pt idx="371">
                  <c:v>15689</c:v>
                </c:pt>
                <c:pt idx="372">
                  <c:v>15691</c:v>
                </c:pt>
                <c:pt idx="373">
                  <c:v>15699</c:v>
                </c:pt>
                <c:pt idx="374">
                  <c:v>15763</c:v>
                </c:pt>
                <c:pt idx="375">
                  <c:v>15780</c:v>
                </c:pt>
                <c:pt idx="376">
                  <c:v>15789</c:v>
                </c:pt>
                <c:pt idx="377">
                  <c:v>15791</c:v>
                </c:pt>
                <c:pt idx="378">
                  <c:v>15799</c:v>
                </c:pt>
                <c:pt idx="379">
                  <c:v>15863</c:v>
                </c:pt>
                <c:pt idx="380">
                  <c:v>15880</c:v>
                </c:pt>
                <c:pt idx="381">
                  <c:v>15889</c:v>
                </c:pt>
                <c:pt idx="382">
                  <c:v>15891</c:v>
                </c:pt>
                <c:pt idx="383">
                  <c:v>15899</c:v>
                </c:pt>
                <c:pt idx="384">
                  <c:v>15963</c:v>
                </c:pt>
                <c:pt idx="385">
                  <c:v>15980</c:v>
                </c:pt>
                <c:pt idx="386">
                  <c:v>15989</c:v>
                </c:pt>
                <c:pt idx="387">
                  <c:v>15991</c:v>
                </c:pt>
                <c:pt idx="388">
                  <c:v>15999</c:v>
                </c:pt>
                <c:pt idx="389">
                  <c:v>16063</c:v>
                </c:pt>
                <c:pt idx="390">
                  <c:v>16080</c:v>
                </c:pt>
                <c:pt idx="391">
                  <c:v>16089</c:v>
                </c:pt>
                <c:pt idx="392">
                  <c:v>16091</c:v>
                </c:pt>
                <c:pt idx="393">
                  <c:v>16099</c:v>
                </c:pt>
                <c:pt idx="394">
                  <c:v>16163</c:v>
                </c:pt>
                <c:pt idx="395">
                  <c:v>16180</c:v>
                </c:pt>
                <c:pt idx="396">
                  <c:v>16189</c:v>
                </c:pt>
                <c:pt idx="397">
                  <c:v>16191</c:v>
                </c:pt>
                <c:pt idx="398">
                  <c:v>16199</c:v>
                </c:pt>
                <c:pt idx="399">
                  <c:v>16240</c:v>
                </c:pt>
                <c:pt idx="400">
                  <c:v>16263</c:v>
                </c:pt>
                <c:pt idx="401">
                  <c:v>16271</c:v>
                </c:pt>
                <c:pt idx="402">
                  <c:v>16280</c:v>
                </c:pt>
                <c:pt idx="403">
                  <c:v>16289</c:v>
                </c:pt>
                <c:pt idx="404">
                  <c:v>16299</c:v>
                </c:pt>
                <c:pt idx="405">
                  <c:v>16340</c:v>
                </c:pt>
                <c:pt idx="406">
                  <c:v>16363</c:v>
                </c:pt>
                <c:pt idx="407">
                  <c:v>16371</c:v>
                </c:pt>
                <c:pt idx="408">
                  <c:v>16380</c:v>
                </c:pt>
                <c:pt idx="409">
                  <c:v>16389</c:v>
                </c:pt>
                <c:pt idx="410">
                  <c:v>16399</c:v>
                </c:pt>
                <c:pt idx="411">
                  <c:v>16440</c:v>
                </c:pt>
                <c:pt idx="412">
                  <c:v>16463</c:v>
                </c:pt>
                <c:pt idx="413">
                  <c:v>16471</c:v>
                </c:pt>
                <c:pt idx="414">
                  <c:v>16480</c:v>
                </c:pt>
                <c:pt idx="415">
                  <c:v>16489</c:v>
                </c:pt>
                <c:pt idx="416">
                  <c:v>16499</c:v>
                </c:pt>
                <c:pt idx="417">
                  <c:v>16540</c:v>
                </c:pt>
                <c:pt idx="418">
                  <c:v>16563</c:v>
                </c:pt>
                <c:pt idx="419">
                  <c:v>16571</c:v>
                </c:pt>
                <c:pt idx="420">
                  <c:v>16580</c:v>
                </c:pt>
                <c:pt idx="421">
                  <c:v>16589</c:v>
                </c:pt>
                <c:pt idx="422">
                  <c:v>16599</c:v>
                </c:pt>
                <c:pt idx="423">
                  <c:v>16640</c:v>
                </c:pt>
                <c:pt idx="424">
                  <c:v>16663</c:v>
                </c:pt>
                <c:pt idx="425">
                  <c:v>16671</c:v>
                </c:pt>
                <c:pt idx="426">
                  <c:v>16680</c:v>
                </c:pt>
                <c:pt idx="427">
                  <c:v>16689</c:v>
                </c:pt>
                <c:pt idx="428">
                  <c:v>16699</c:v>
                </c:pt>
                <c:pt idx="429">
                  <c:v>16740</c:v>
                </c:pt>
                <c:pt idx="430">
                  <c:v>16763</c:v>
                </c:pt>
                <c:pt idx="431">
                  <c:v>16771</c:v>
                </c:pt>
                <c:pt idx="432">
                  <c:v>16780</c:v>
                </c:pt>
                <c:pt idx="433">
                  <c:v>16789</c:v>
                </c:pt>
                <c:pt idx="434">
                  <c:v>16799</c:v>
                </c:pt>
                <c:pt idx="435">
                  <c:v>16840</c:v>
                </c:pt>
                <c:pt idx="436">
                  <c:v>16863</c:v>
                </c:pt>
                <c:pt idx="437">
                  <c:v>16871</c:v>
                </c:pt>
                <c:pt idx="438">
                  <c:v>16880</c:v>
                </c:pt>
                <c:pt idx="439">
                  <c:v>16889</c:v>
                </c:pt>
                <c:pt idx="440">
                  <c:v>16899</c:v>
                </c:pt>
                <c:pt idx="441">
                  <c:v>16940</c:v>
                </c:pt>
                <c:pt idx="442">
                  <c:v>16963</c:v>
                </c:pt>
                <c:pt idx="443">
                  <c:v>16971</c:v>
                </c:pt>
                <c:pt idx="444">
                  <c:v>16980</c:v>
                </c:pt>
                <c:pt idx="445">
                  <c:v>16989</c:v>
                </c:pt>
                <c:pt idx="446">
                  <c:v>16999</c:v>
                </c:pt>
                <c:pt idx="447">
                  <c:v>17040</c:v>
                </c:pt>
                <c:pt idx="448">
                  <c:v>17063</c:v>
                </c:pt>
                <c:pt idx="449">
                  <c:v>17071</c:v>
                </c:pt>
                <c:pt idx="450">
                  <c:v>17080</c:v>
                </c:pt>
                <c:pt idx="451">
                  <c:v>17089</c:v>
                </c:pt>
                <c:pt idx="452">
                  <c:v>17099</c:v>
                </c:pt>
                <c:pt idx="453">
                  <c:v>17140</c:v>
                </c:pt>
                <c:pt idx="454">
                  <c:v>17163</c:v>
                </c:pt>
                <c:pt idx="455">
                  <c:v>17171</c:v>
                </c:pt>
                <c:pt idx="456">
                  <c:v>17172</c:v>
                </c:pt>
                <c:pt idx="457">
                  <c:v>17180</c:v>
                </c:pt>
                <c:pt idx="458">
                  <c:v>17199</c:v>
                </c:pt>
                <c:pt idx="459">
                  <c:v>17240</c:v>
                </c:pt>
                <c:pt idx="460">
                  <c:v>17263</c:v>
                </c:pt>
                <c:pt idx="461">
                  <c:v>17271</c:v>
                </c:pt>
                <c:pt idx="462">
                  <c:v>17272</c:v>
                </c:pt>
                <c:pt idx="463">
                  <c:v>17280</c:v>
                </c:pt>
                <c:pt idx="464">
                  <c:v>17299</c:v>
                </c:pt>
                <c:pt idx="465">
                  <c:v>17340</c:v>
                </c:pt>
                <c:pt idx="466">
                  <c:v>17363</c:v>
                </c:pt>
                <c:pt idx="467">
                  <c:v>17371</c:v>
                </c:pt>
                <c:pt idx="468">
                  <c:v>17372</c:v>
                </c:pt>
                <c:pt idx="469">
                  <c:v>17380</c:v>
                </c:pt>
                <c:pt idx="470">
                  <c:v>17399</c:v>
                </c:pt>
                <c:pt idx="471">
                  <c:v>17440</c:v>
                </c:pt>
                <c:pt idx="472">
                  <c:v>17463</c:v>
                </c:pt>
                <c:pt idx="473">
                  <c:v>17471</c:v>
                </c:pt>
                <c:pt idx="474">
                  <c:v>17472</c:v>
                </c:pt>
                <c:pt idx="475">
                  <c:v>17480</c:v>
                </c:pt>
                <c:pt idx="476">
                  <c:v>17499</c:v>
                </c:pt>
                <c:pt idx="477">
                  <c:v>17529</c:v>
                </c:pt>
                <c:pt idx="478">
                  <c:v>17563</c:v>
                </c:pt>
                <c:pt idx="479">
                  <c:v>17571</c:v>
                </c:pt>
                <c:pt idx="480">
                  <c:v>17572</c:v>
                </c:pt>
                <c:pt idx="481">
                  <c:v>17580</c:v>
                </c:pt>
                <c:pt idx="482">
                  <c:v>17599</c:v>
                </c:pt>
                <c:pt idx="483">
                  <c:v>17629</c:v>
                </c:pt>
                <c:pt idx="484">
                  <c:v>17663</c:v>
                </c:pt>
                <c:pt idx="485">
                  <c:v>17671</c:v>
                </c:pt>
                <c:pt idx="486">
                  <c:v>17672</c:v>
                </c:pt>
                <c:pt idx="487">
                  <c:v>17680</c:v>
                </c:pt>
                <c:pt idx="488">
                  <c:v>17699</c:v>
                </c:pt>
                <c:pt idx="489">
                  <c:v>17729</c:v>
                </c:pt>
                <c:pt idx="490">
                  <c:v>17763</c:v>
                </c:pt>
                <c:pt idx="491">
                  <c:v>17771</c:v>
                </c:pt>
                <c:pt idx="492">
                  <c:v>17772</c:v>
                </c:pt>
                <c:pt idx="493">
                  <c:v>17780</c:v>
                </c:pt>
                <c:pt idx="494">
                  <c:v>17799</c:v>
                </c:pt>
                <c:pt idx="495">
                  <c:v>17829</c:v>
                </c:pt>
                <c:pt idx="496">
                  <c:v>17863</c:v>
                </c:pt>
                <c:pt idx="497">
                  <c:v>17871</c:v>
                </c:pt>
                <c:pt idx="498">
                  <c:v>17872</c:v>
                </c:pt>
                <c:pt idx="499">
                  <c:v>17880</c:v>
                </c:pt>
                <c:pt idx="500">
                  <c:v>17899</c:v>
                </c:pt>
                <c:pt idx="501">
                  <c:v>17929</c:v>
                </c:pt>
                <c:pt idx="502">
                  <c:v>17963</c:v>
                </c:pt>
                <c:pt idx="503">
                  <c:v>17971</c:v>
                </c:pt>
                <c:pt idx="504">
                  <c:v>17972</c:v>
                </c:pt>
                <c:pt idx="505">
                  <c:v>17980</c:v>
                </c:pt>
                <c:pt idx="506">
                  <c:v>17999</c:v>
                </c:pt>
                <c:pt idx="507">
                  <c:v>18029</c:v>
                </c:pt>
                <c:pt idx="508">
                  <c:v>18063</c:v>
                </c:pt>
                <c:pt idx="509">
                  <c:v>18071</c:v>
                </c:pt>
                <c:pt idx="510">
                  <c:v>18072</c:v>
                </c:pt>
                <c:pt idx="511">
                  <c:v>18080</c:v>
                </c:pt>
                <c:pt idx="512">
                  <c:v>18099</c:v>
                </c:pt>
                <c:pt idx="513">
                  <c:v>18129</c:v>
                </c:pt>
                <c:pt idx="514">
                  <c:v>18163</c:v>
                </c:pt>
                <c:pt idx="515">
                  <c:v>18171</c:v>
                </c:pt>
                <c:pt idx="516">
                  <c:v>18172</c:v>
                </c:pt>
                <c:pt idx="517">
                  <c:v>18180</c:v>
                </c:pt>
                <c:pt idx="518">
                  <c:v>18199</c:v>
                </c:pt>
                <c:pt idx="519">
                  <c:v>18229</c:v>
                </c:pt>
                <c:pt idx="520">
                  <c:v>18263</c:v>
                </c:pt>
                <c:pt idx="521">
                  <c:v>18271</c:v>
                </c:pt>
                <c:pt idx="522">
                  <c:v>18272</c:v>
                </c:pt>
                <c:pt idx="523">
                  <c:v>18279</c:v>
                </c:pt>
                <c:pt idx="524">
                  <c:v>18280</c:v>
                </c:pt>
                <c:pt idx="525">
                  <c:v>18299</c:v>
                </c:pt>
                <c:pt idx="526">
                  <c:v>18329</c:v>
                </c:pt>
                <c:pt idx="527">
                  <c:v>18363</c:v>
                </c:pt>
                <c:pt idx="528">
                  <c:v>18371</c:v>
                </c:pt>
                <c:pt idx="529">
                  <c:v>18372</c:v>
                </c:pt>
                <c:pt idx="530">
                  <c:v>18379</c:v>
                </c:pt>
                <c:pt idx="531">
                  <c:v>18380</c:v>
                </c:pt>
                <c:pt idx="532">
                  <c:v>18399</c:v>
                </c:pt>
                <c:pt idx="533">
                  <c:v>18429</c:v>
                </c:pt>
                <c:pt idx="534">
                  <c:v>18463</c:v>
                </c:pt>
                <c:pt idx="535">
                  <c:v>18471</c:v>
                </c:pt>
                <c:pt idx="536">
                  <c:v>18472</c:v>
                </c:pt>
                <c:pt idx="537">
                  <c:v>18479</c:v>
                </c:pt>
                <c:pt idx="538">
                  <c:v>18480</c:v>
                </c:pt>
                <c:pt idx="539">
                  <c:v>18499</c:v>
                </c:pt>
                <c:pt idx="540">
                  <c:v>18529</c:v>
                </c:pt>
                <c:pt idx="541">
                  <c:v>18563</c:v>
                </c:pt>
                <c:pt idx="542">
                  <c:v>18571</c:v>
                </c:pt>
                <c:pt idx="543">
                  <c:v>18572</c:v>
                </c:pt>
                <c:pt idx="544">
                  <c:v>18579</c:v>
                </c:pt>
                <c:pt idx="545">
                  <c:v>18599</c:v>
                </c:pt>
                <c:pt idx="546">
                  <c:v>18629</c:v>
                </c:pt>
                <c:pt idx="547">
                  <c:v>18663</c:v>
                </c:pt>
                <c:pt idx="548">
                  <c:v>18671</c:v>
                </c:pt>
                <c:pt idx="549">
                  <c:v>18672</c:v>
                </c:pt>
                <c:pt idx="550">
                  <c:v>18679</c:v>
                </c:pt>
                <c:pt idx="551">
                  <c:v>18699</c:v>
                </c:pt>
                <c:pt idx="552">
                  <c:v>18729</c:v>
                </c:pt>
                <c:pt idx="553">
                  <c:v>18763</c:v>
                </c:pt>
                <c:pt idx="554">
                  <c:v>18771</c:v>
                </c:pt>
                <c:pt idx="555">
                  <c:v>18772</c:v>
                </c:pt>
                <c:pt idx="556">
                  <c:v>18779</c:v>
                </c:pt>
                <c:pt idx="557">
                  <c:v>18799</c:v>
                </c:pt>
                <c:pt idx="558">
                  <c:v>18829</c:v>
                </c:pt>
                <c:pt idx="559">
                  <c:v>18863</c:v>
                </c:pt>
                <c:pt idx="560">
                  <c:v>18871</c:v>
                </c:pt>
                <c:pt idx="561">
                  <c:v>18872</c:v>
                </c:pt>
                <c:pt idx="562">
                  <c:v>18879</c:v>
                </c:pt>
                <c:pt idx="563">
                  <c:v>18899</c:v>
                </c:pt>
                <c:pt idx="564">
                  <c:v>18929</c:v>
                </c:pt>
                <c:pt idx="565">
                  <c:v>18963</c:v>
                </c:pt>
                <c:pt idx="566">
                  <c:v>18971</c:v>
                </c:pt>
                <c:pt idx="567">
                  <c:v>18972</c:v>
                </c:pt>
                <c:pt idx="568">
                  <c:v>18979</c:v>
                </c:pt>
                <c:pt idx="569">
                  <c:v>18999</c:v>
                </c:pt>
                <c:pt idx="570">
                  <c:v>19029</c:v>
                </c:pt>
                <c:pt idx="571">
                  <c:v>19063</c:v>
                </c:pt>
                <c:pt idx="572">
                  <c:v>19071</c:v>
                </c:pt>
                <c:pt idx="573">
                  <c:v>19072</c:v>
                </c:pt>
                <c:pt idx="574">
                  <c:v>19079</c:v>
                </c:pt>
                <c:pt idx="575">
                  <c:v>19099</c:v>
                </c:pt>
                <c:pt idx="576">
                  <c:v>19129</c:v>
                </c:pt>
                <c:pt idx="577">
                  <c:v>19163</c:v>
                </c:pt>
                <c:pt idx="578">
                  <c:v>19171</c:v>
                </c:pt>
                <c:pt idx="579">
                  <c:v>19172</c:v>
                </c:pt>
                <c:pt idx="580">
                  <c:v>19179</c:v>
                </c:pt>
                <c:pt idx="581">
                  <c:v>19199</c:v>
                </c:pt>
                <c:pt idx="582">
                  <c:v>19229</c:v>
                </c:pt>
                <c:pt idx="583">
                  <c:v>19263</c:v>
                </c:pt>
                <c:pt idx="584">
                  <c:v>19271</c:v>
                </c:pt>
                <c:pt idx="585">
                  <c:v>19272</c:v>
                </c:pt>
                <c:pt idx="586">
                  <c:v>19279</c:v>
                </c:pt>
                <c:pt idx="587">
                  <c:v>19299</c:v>
                </c:pt>
                <c:pt idx="588">
                  <c:v>19329</c:v>
                </c:pt>
                <c:pt idx="589">
                  <c:v>19363</c:v>
                </c:pt>
                <c:pt idx="590">
                  <c:v>19371</c:v>
                </c:pt>
                <c:pt idx="591">
                  <c:v>19372</c:v>
                </c:pt>
                <c:pt idx="592">
                  <c:v>19379</c:v>
                </c:pt>
                <c:pt idx="593">
                  <c:v>19399</c:v>
                </c:pt>
                <c:pt idx="594">
                  <c:v>19429</c:v>
                </c:pt>
                <c:pt idx="595">
                  <c:v>19463</c:v>
                </c:pt>
                <c:pt idx="596">
                  <c:v>19471</c:v>
                </c:pt>
                <c:pt idx="597">
                  <c:v>19472</c:v>
                </c:pt>
                <c:pt idx="598">
                  <c:v>19479</c:v>
                </c:pt>
                <c:pt idx="599">
                  <c:v>19499</c:v>
                </c:pt>
                <c:pt idx="600">
                  <c:v>19529</c:v>
                </c:pt>
                <c:pt idx="601">
                  <c:v>19563</c:v>
                </c:pt>
                <c:pt idx="602">
                  <c:v>19571</c:v>
                </c:pt>
                <c:pt idx="603">
                  <c:v>19572</c:v>
                </c:pt>
                <c:pt idx="604">
                  <c:v>19579</c:v>
                </c:pt>
                <c:pt idx="605">
                  <c:v>19599</c:v>
                </c:pt>
                <c:pt idx="606">
                  <c:v>19629</c:v>
                </c:pt>
                <c:pt idx="607">
                  <c:v>19663</c:v>
                </c:pt>
                <c:pt idx="608">
                  <c:v>19671</c:v>
                </c:pt>
                <c:pt idx="609">
                  <c:v>19672</c:v>
                </c:pt>
                <c:pt idx="610">
                  <c:v>19679</c:v>
                </c:pt>
                <c:pt idx="611">
                  <c:v>19699</c:v>
                </c:pt>
                <c:pt idx="612">
                  <c:v>19729</c:v>
                </c:pt>
                <c:pt idx="613">
                  <c:v>19763</c:v>
                </c:pt>
                <c:pt idx="614">
                  <c:v>19771</c:v>
                </c:pt>
                <c:pt idx="615">
                  <c:v>19772</c:v>
                </c:pt>
                <c:pt idx="616">
                  <c:v>19779</c:v>
                </c:pt>
                <c:pt idx="617">
                  <c:v>19799</c:v>
                </c:pt>
                <c:pt idx="618">
                  <c:v>19829</c:v>
                </c:pt>
                <c:pt idx="619">
                  <c:v>19863</c:v>
                </c:pt>
                <c:pt idx="620">
                  <c:v>19871</c:v>
                </c:pt>
                <c:pt idx="621">
                  <c:v>19872</c:v>
                </c:pt>
                <c:pt idx="622">
                  <c:v>19879</c:v>
                </c:pt>
                <c:pt idx="623">
                  <c:v>19899</c:v>
                </c:pt>
                <c:pt idx="624">
                  <c:v>19929</c:v>
                </c:pt>
                <c:pt idx="625">
                  <c:v>19963</c:v>
                </c:pt>
                <c:pt idx="626">
                  <c:v>19971</c:v>
                </c:pt>
                <c:pt idx="627">
                  <c:v>19972</c:v>
                </c:pt>
                <c:pt idx="628">
                  <c:v>19979</c:v>
                </c:pt>
                <c:pt idx="629">
                  <c:v>19999</c:v>
                </c:pt>
                <c:pt idx="630">
                  <c:v>20029</c:v>
                </c:pt>
                <c:pt idx="631">
                  <c:v>20063</c:v>
                </c:pt>
                <c:pt idx="632">
                  <c:v>20071</c:v>
                </c:pt>
                <c:pt idx="633">
                  <c:v>20072</c:v>
                </c:pt>
                <c:pt idx="634">
                  <c:v>20079</c:v>
                </c:pt>
                <c:pt idx="635">
                  <c:v>20099</c:v>
                </c:pt>
                <c:pt idx="636">
                  <c:v>20129</c:v>
                </c:pt>
                <c:pt idx="637">
                  <c:v>20163</c:v>
                </c:pt>
                <c:pt idx="638">
                  <c:v>20171</c:v>
                </c:pt>
                <c:pt idx="639">
                  <c:v>20172</c:v>
                </c:pt>
                <c:pt idx="640">
                  <c:v>20179</c:v>
                </c:pt>
                <c:pt idx="641">
                  <c:v>20199</c:v>
                </c:pt>
                <c:pt idx="642">
                  <c:v>20229</c:v>
                </c:pt>
                <c:pt idx="643">
                  <c:v>20263</c:v>
                </c:pt>
                <c:pt idx="644">
                  <c:v>20271</c:v>
                </c:pt>
                <c:pt idx="645">
                  <c:v>20272</c:v>
                </c:pt>
                <c:pt idx="646">
                  <c:v>20279</c:v>
                </c:pt>
                <c:pt idx="647">
                  <c:v>20299</c:v>
                </c:pt>
                <c:pt idx="648">
                  <c:v>20329</c:v>
                </c:pt>
                <c:pt idx="649">
                  <c:v>20363</c:v>
                </c:pt>
                <c:pt idx="650">
                  <c:v>20371</c:v>
                </c:pt>
                <c:pt idx="651">
                  <c:v>20372</c:v>
                </c:pt>
                <c:pt idx="652">
                  <c:v>20379</c:v>
                </c:pt>
                <c:pt idx="653">
                  <c:v>20399</c:v>
                </c:pt>
                <c:pt idx="654">
                  <c:v>20429</c:v>
                </c:pt>
                <c:pt idx="655">
                  <c:v>20463</c:v>
                </c:pt>
                <c:pt idx="656">
                  <c:v>20471</c:v>
                </c:pt>
                <c:pt idx="657">
                  <c:v>20472</c:v>
                </c:pt>
                <c:pt idx="658">
                  <c:v>20479</c:v>
                </c:pt>
                <c:pt idx="659">
                  <c:v>20499</c:v>
                </c:pt>
                <c:pt idx="660">
                  <c:v>20529</c:v>
                </c:pt>
                <c:pt idx="661">
                  <c:v>20563</c:v>
                </c:pt>
                <c:pt idx="662">
                  <c:v>20571</c:v>
                </c:pt>
                <c:pt idx="663">
                  <c:v>20572</c:v>
                </c:pt>
                <c:pt idx="664">
                  <c:v>20579</c:v>
                </c:pt>
                <c:pt idx="665">
                  <c:v>20599</c:v>
                </c:pt>
                <c:pt idx="666">
                  <c:v>20629</c:v>
                </c:pt>
                <c:pt idx="667">
                  <c:v>20663</c:v>
                </c:pt>
                <c:pt idx="668">
                  <c:v>20671</c:v>
                </c:pt>
                <c:pt idx="669">
                  <c:v>20672</c:v>
                </c:pt>
                <c:pt idx="670">
                  <c:v>20679</c:v>
                </c:pt>
                <c:pt idx="671">
                  <c:v>20699</c:v>
                </c:pt>
                <c:pt idx="672">
                  <c:v>20729</c:v>
                </c:pt>
                <c:pt idx="673">
                  <c:v>20763</c:v>
                </c:pt>
                <c:pt idx="674">
                  <c:v>20771</c:v>
                </c:pt>
                <c:pt idx="675">
                  <c:v>20772</c:v>
                </c:pt>
                <c:pt idx="676">
                  <c:v>20779</c:v>
                </c:pt>
                <c:pt idx="677">
                  <c:v>20799</c:v>
                </c:pt>
                <c:pt idx="678">
                  <c:v>20829</c:v>
                </c:pt>
                <c:pt idx="679">
                  <c:v>20863</c:v>
                </c:pt>
                <c:pt idx="680">
                  <c:v>20871</c:v>
                </c:pt>
                <c:pt idx="681">
                  <c:v>20872</c:v>
                </c:pt>
                <c:pt idx="682">
                  <c:v>20879</c:v>
                </c:pt>
                <c:pt idx="683">
                  <c:v>20899</c:v>
                </c:pt>
                <c:pt idx="684">
                  <c:v>20929</c:v>
                </c:pt>
                <c:pt idx="685">
                  <c:v>20963</c:v>
                </c:pt>
                <c:pt idx="686">
                  <c:v>20971</c:v>
                </c:pt>
                <c:pt idx="687">
                  <c:v>20972</c:v>
                </c:pt>
                <c:pt idx="688">
                  <c:v>20979</c:v>
                </c:pt>
                <c:pt idx="689">
                  <c:v>20999</c:v>
                </c:pt>
                <c:pt idx="690">
                  <c:v>21029</c:v>
                </c:pt>
                <c:pt idx="691">
                  <c:v>21063</c:v>
                </c:pt>
                <c:pt idx="692">
                  <c:v>21071</c:v>
                </c:pt>
                <c:pt idx="693">
                  <c:v>21072</c:v>
                </c:pt>
                <c:pt idx="694">
                  <c:v>21079</c:v>
                </c:pt>
                <c:pt idx="695">
                  <c:v>21099</c:v>
                </c:pt>
                <c:pt idx="696">
                  <c:v>21129</c:v>
                </c:pt>
                <c:pt idx="697">
                  <c:v>21163</c:v>
                </c:pt>
                <c:pt idx="698">
                  <c:v>21171</c:v>
                </c:pt>
                <c:pt idx="699">
                  <c:v>21172</c:v>
                </c:pt>
                <c:pt idx="700">
                  <c:v>21179</c:v>
                </c:pt>
                <c:pt idx="701">
                  <c:v>21199</c:v>
                </c:pt>
                <c:pt idx="702">
                  <c:v>21229</c:v>
                </c:pt>
                <c:pt idx="703">
                  <c:v>21263</c:v>
                </c:pt>
                <c:pt idx="704">
                  <c:v>21271</c:v>
                </c:pt>
                <c:pt idx="705">
                  <c:v>21272</c:v>
                </c:pt>
                <c:pt idx="706">
                  <c:v>21279</c:v>
                </c:pt>
                <c:pt idx="707">
                  <c:v>21299</c:v>
                </c:pt>
                <c:pt idx="708">
                  <c:v>21329</c:v>
                </c:pt>
                <c:pt idx="709">
                  <c:v>21363</c:v>
                </c:pt>
                <c:pt idx="710">
                  <c:v>21371</c:v>
                </c:pt>
                <c:pt idx="711">
                  <c:v>21372</c:v>
                </c:pt>
                <c:pt idx="712">
                  <c:v>21379</c:v>
                </c:pt>
                <c:pt idx="713">
                  <c:v>21399</c:v>
                </c:pt>
                <c:pt idx="714">
                  <c:v>21429</c:v>
                </c:pt>
                <c:pt idx="715">
                  <c:v>21463</c:v>
                </c:pt>
                <c:pt idx="716">
                  <c:v>21471</c:v>
                </c:pt>
                <c:pt idx="717">
                  <c:v>21472</c:v>
                </c:pt>
                <c:pt idx="718">
                  <c:v>21479</c:v>
                </c:pt>
                <c:pt idx="719">
                  <c:v>21499</c:v>
                </c:pt>
                <c:pt idx="720">
                  <c:v>21529</c:v>
                </c:pt>
                <c:pt idx="721">
                  <c:v>21563</c:v>
                </c:pt>
                <c:pt idx="722">
                  <c:v>21571</c:v>
                </c:pt>
                <c:pt idx="723">
                  <c:v>21572</c:v>
                </c:pt>
                <c:pt idx="724">
                  <c:v>21579</c:v>
                </c:pt>
                <c:pt idx="725">
                  <c:v>21599</c:v>
                </c:pt>
                <c:pt idx="726">
                  <c:v>21629</c:v>
                </c:pt>
                <c:pt idx="727">
                  <c:v>21663</c:v>
                </c:pt>
                <c:pt idx="728">
                  <c:v>21671</c:v>
                </c:pt>
                <c:pt idx="729">
                  <c:v>21672</c:v>
                </c:pt>
                <c:pt idx="730">
                  <c:v>21679</c:v>
                </c:pt>
                <c:pt idx="731">
                  <c:v>21699</c:v>
                </c:pt>
                <c:pt idx="732">
                  <c:v>21729</c:v>
                </c:pt>
                <c:pt idx="733">
                  <c:v>21763</c:v>
                </c:pt>
                <c:pt idx="734">
                  <c:v>21771</c:v>
                </c:pt>
                <c:pt idx="735">
                  <c:v>21772</c:v>
                </c:pt>
                <c:pt idx="736">
                  <c:v>21779</c:v>
                </c:pt>
                <c:pt idx="737">
                  <c:v>21799</c:v>
                </c:pt>
                <c:pt idx="738">
                  <c:v>21829</c:v>
                </c:pt>
                <c:pt idx="739">
                  <c:v>21863</c:v>
                </c:pt>
                <c:pt idx="740">
                  <c:v>21871</c:v>
                </c:pt>
                <c:pt idx="741">
                  <c:v>21872</c:v>
                </c:pt>
                <c:pt idx="742">
                  <c:v>21879</c:v>
                </c:pt>
                <c:pt idx="743">
                  <c:v>21899</c:v>
                </c:pt>
                <c:pt idx="744">
                  <c:v>21929</c:v>
                </c:pt>
                <c:pt idx="745">
                  <c:v>21963</c:v>
                </c:pt>
                <c:pt idx="746">
                  <c:v>21971</c:v>
                </c:pt>
                <c:pt idx="747">
                  <c:v>21972</c:v>
                </c:pt>
                <c:pt idx="748">
                  <c:v>21979</c:v>
                </c:pt>
                <c:pt idx="749">
                  <c:v>21999</c:v>
                </c:pt>
                <c:pt idx="750">
                  <c:v>22029</c:v>
                </c:pt>
                <c:pt idx="751">
                  <c:v>22063</c:v>
                </c:pt>
                <c:pt idx="752">
                  <c:v>22071</c:v>
                </c:pt>
                <c:pt idx="753">
                  <c:v>22072</c:v>
                </c:pt>
                <c:pt idx="754">
                  <c:v>22079</c:v>
                </c:pt>
                <c:pt idx="755">
                  <c:v>22099</c:v>
                </c:pt>
                <c:pt idx="756">
                  <c:v>22129</c:v>
                </c:pt>
                <c:pt idx="757">
                  <c:v>22163</c:v>
                </c:pt>
                <c:pt idx="758">
                  <c:v>22171</c:v>
                </c:pt>
                <c:pt idx="759">
                  <c:v>22172</c:v>
                </c:pt>
                <c:pt idx="760">
                  <c:v>22179</c:v>
                </c:pt>
                <c:pt idx="761">
                  <c:v>22199</c:v>
                </c:pt>
                <c:pt idx="762">
                  <c:v>22229</c:v>
                </c:pt>
                <c:pt idx="763">
                  <c:v>22263</c:v>
                </c:pt>
                <c:pt idx="764">
                  <c:v>22271</c:v>
                </c:pt>
                <c:pt idx="765">
                  <c:v>22272</c:v>
                </c:pt>
                <c:pt idx="766">
                  <c:v>22279</c:v>
                </c:pt>
                <c:pt idx="767">
                  <c:v>22299</c:v>
                </c:pt>
                <c:pt idx="768">
                  <c:v>22329</c:v>
                </c:pt>
                <c:pt idx="769">
                  <c:v>22363</c:v>
                </c:pt>
                <c:pt idx="770">
                  <c:v>22371</c:v>
                </c:pt>
                <c:pt idx="771">
                  <c:v>22372</c:v>
                </c:pt>
                <c:pt idx="772">
                  <c:v>22379</c:v>
                </c:pt>
                <c:pt idx="773">
                  <c:v>22399</c:v>
                </c:pt>
                <c:pt idx="774">
                  <c:v>22429</c:v>
                </c:pt>
                <c:pt idx="775">
                  <c:v>22463</c:v>
                </c:pt>
                <c:pt idx="776">
                  <c:v>22471</c:v>
                </c:pt>
                <c:pt idx="777">
                  <c:v>22472</c:v>
                </c:pt>
                <c:pt idx="778">
                  <c:v>22479</c:v>
                </c:pt>
                <c:pt idx="779">
                  <c:v>22499</c:v>
                </c:pt>
                <c:pt idx="780">
                  <c:v>22529</c:v>
                </c:pt>
                <c:pt idx="781">
                  <c:v>22563</c:v>
                </c:pt>
                <c:pt idx="782">
                  <c:v>22571</c:v>
                </c:pt>
                <c:pt idx="783">
                  <c:v>22572</c:v>
                </c:pt>
                <c:pt idx="784">
                  <c:v>22579</c:v>
                </c:pt>
                <c:pt idx="785">
                  <c:v>22599</c:v>
                </c:pt>
                <c:pt idx="786">
                  <c:v>22629</c:v>
                </c:pt>
                <c:pt idx="787">
                  <c:v>22663</c:v>
                </c:pt>
                <c:pt idx="788">
                  <c:v>22671</c:v>
                </c:pt>
                <c:pt idx="789">
                  <c:v>22672</c:v>
                </c:pt>
                <c:pt idx="790">
                  <c:v>22679</c:v>
                </c:pt>
                <c:pt idx="791">
                  <c:v>22699</c:v>
                </c:pt>
                <c:pt idx="792">
                  <c:v>22729</c:v>
                </c:pt>
                <c:pt idx="793">
                  <c:v>22763</c:v>
                </c:pt>
                <c:pt idx="794">
                  <c:v>22771</c:v>
                </c:pt>
                <c:pt idx="795">
                  <c:v>22772</c:v>
                </c:pt>
                <c:pt idx="796">
                  <c:v>22779</c:v>
                </c:pt>
                <c:pt idx="797">
                  <c:v>22799</c:v>
                </c:pt>
                <c:pt idx="798">
                  <c:v>22829</c:v>
                </c:pt>
                <c:pt idx="799">
                  <c:v>22863</c:v>
                </c:pt>
                <c:pt idx="800">
                  <c:v>22871</c:v>
                </c:pt>
                <c:pt idx="801">
                  <c:v>22872</c:v>
                </c:pt>
                <c:pt idx="802">
                  <c:v>22879</c:v>
                </c:pt>
                <c:pt idx="803">
                  <c:v>22899</c:v>
                </c:pt>
                <c:pt idx="804">
                  <c:v>22929</c:v>
                </c:pt>
                <c:pt idx="805">
                  <c:v>22963</c:v>
                </c:pt>
                <c:pt idx="806">
                  <c:v>22971</c:v>
                </c:pt>
                <c:pt idx="807">
                  <c:v>22972</c:v>
                </c:pt>
                <c:pt idx="808">
                  <c:v>22979</c:v>
                </c:pt>
                <c:pt idx="809">
                  <c:v>22999</c:v>
                </c:pt>
                <c:pt idx="810">
                  <c:v>23029</c:v>
                </c:pt>
                <c:pt idx="811">
                  <c:v>23063</c:v>
                </c:pt>
                <c:pt idx="812">
                  <c:v>23071</c:v>
                </c:pt>
                <c:pt idx="813">
                  <c:v>23072</c:v>
                </c:pt>
                <c:pt idx="814">
                  <c:v>23079</c:v>
                </c:pt>
                <c:pt idx="815">
                  <c:v>23099</c:v>
                </c:pt>
                <c:pt idx="816">
                  <c:v>23129</c:v>
                </c:pt>
                <c:pt idx="817">
                  <c:v>23163</c:v>
                </c:pt>
                <c:pt idx="818">
                  <c:v>23171</c:v>
                </c:pt>
                <c:pt idx="819">
                  <c:v>23172</c:v>
                </c:pt>
                <c:pt idx="820">
                  <c:v>23179</c:v>
                </c:pt>
                <c:pt idx="821">
                  <c:v>23199</c:v>
                </c:pt>
                <c:pt idx="822">
                  <c:v>23229</c:v>
                </c:pt>
                <c:pt idx="823">
                  <c:v>23263</c:v>
                </c:pt>
                <c:pt idx="824">
                  <c:v>23271</c:v>
                </c:pt>
                <c:pt idx="825">
                  <c:v>23272</c:v>
                </c:pt>
                <c:pt idx="826">
                  <c:v>23279</c:v>
                </c:pt>
                <c:pt idx="827">
                  <c:v>23299</c:v>
                </c:pt>
                <c:pt idx="828">
                  <c:v>23329</c:v>
                </c:pt>
                <c:pt idx="829">
                  <c:v>23363</c:v>
                </c:pt>
                <c:pt idx="830">
                  <c:v>23371</c:v>
                </c:pt>
                <c:pt idx="831">
                  <c:v>23372</c:v>
                </c:pt>
                <c:pt idx="832">
                  <c:v>23379</c:v>
                </c:pt>
                <c:pt idx="833">
                  <c:v>23399</c:v>
                </c:pt>
                <c:pt idx="834">
                  <c:v>23429</c:v>
                </c:pt>
                <c:pt idx="835">
                  <c:v>23463</c:v>
                </c:pt>
                <c:pt idx="836">
                  <c:v>23471</c:v>
                </c:pt>
                <c:pt idx="837">
                  <c:v>23472</c:v>
                </c:pt>
                <c:pt idx="838">
                  <c:v>23479</c:v>
                </c:pt>
                <c:pt idx="839">
                  <c:v>23499</c:v>
                </c:pt>
                <c:pt idx="840">
                  <c:v>23529</c:v>
                </c:pt>
                <c:pt idx="841">
                  <c:v>23563</c:v>
                </c:pt>
                <c:pt idx="842">
                  <c:v>23571</c:v>
                </c:pt>
                <c:pt idx="843">
                  <c:v>23572</c:v>
                </c:pt>
                <c:pt idx="844">
                  <c:v>23579</c:v>
                </c:pt>
                <c:pt idx="845">
                  <c:v>23599</c:v>
                </c:pt>
                <c:pt idx="846">
                  <c:v>23629</c:v>
                </c:pt>
                <c:pt idx="847">
                  <c:v>23663</c:v>
                </c:pt>
                <c:pt idx="848">
                  <c:v>23671</c:v>
                </c:pt>
                <c:pt idx="849">
                  <c:v>23672</c:v>
                </c:pt>
                <c:pt idx="850">
                  <c:v>23679</c:v>
                </c:pt>
                <c:pt idx="851">
                  <c:v>23699</c:v>
                </c:pt>
                <c:pt idx="852">
                  <c:v>23729</c:v>
                </c:pt>
                <c:pt idx="853">
                  <c:v>23763</c:v>
                </c:pt>
                <c:pt idx="854">
                  <c:v>23771</c:v>
                </c:pt>
                <c:pt idx="855">
                  <c:v>23772</c:v>
                </c:pt>
                <c:pt idx="856">
                  <c:v>23779</c:v>
                </c:pt>
                <c:pt idx="857">
                  <c:v>23799</c:v>
                </c:pt>
                <c:pt idx="858">
                  <c:v>23829</c:v>
                </c:pt>
                <c:pt idx="859">
                  <c:v>23863</c:v>
                </c:pt>
                <c:pt idx="860">
                  <c:v>23871</c:v>
                </c:pt>
                <c:pt idx="861">
                  <c:v>23872</c:v>
                </c:pt>
                <c:pt idx="862">
                  <c:v>23873</c:v>
                </c:pt>
                <c:pt idx="863">
                  <c:v>23899</c:v>
                </c:pt>
                <c:pt idx="864">
                  <c:v>23929</c:v>
                </c:pt>
                <c:pt idx="865">
                  <c:v>23963</c:v>
                </c:pt>
                <c:pt idx="866">
                  <c:v>23964</c:v>
                </c:pt>
                <c:pt idx="867">
                  <c:v>23971</c:v>
                </c:pt>
                <c:pt idx="868">
                  <c:v>23972</c:v>
                </c:pt>
                <c:pt idx="869">
                  <c:v>23999</c:v>
                </c:pt>
                <c:pt idx="870">
                  <c:v>24029</c:v>
                </c:pt>
                <c:pt idx="871">
                  <c:v>24053</c:v>
                </c:pt>
                <c:pt idx="872">
                  <c:v>24063</c:v>
                </c:pt>
                <c:pt idx="873">
                  <c:v>24071</c:v>
                </c:pt>
                <c:pt idx="874">
                  <c:v>24072</c:v>
                </c:pt>
                <c:pt idx="875">
                  <c:v>24099</c:v>
                </c:pt>
                <c:pt idx="876">
                  <c:v>24129</c:v>
                </c:pt>
                <c:pt idx="877">
                  <c:v>24147</c:v>
                </c:pt>
                <c:pt idx="878">
                  <c:v>24163</c:v>
                </c:pt>
                <c:pt idx="879">
                  <c:v>24167</c:v>
                </c:pt>
                <c:pt idx="880">
                  <c:v>24171</c:v>
                </c:pt>
                <c:pt idx="881">
                  <c:v>24199</c:v>
                </c:pt>
                <c:pt idx="882">
                  <c:v>24229</c:v>
                </c:pt>
                <c:pt idx="883">
                  <c:v>24247</c:v>
                </c:pt>
                <c:pt idx="884">
                  <c:v>24263</c:v>
                </c:pt>
                <c:pt idx="885">
                  <c:v>24264</c:v>
                </c:pt>
                <c:pt idx="886">
                  <c:v>24271</c:v>
                </c:pt>
                <c:pt idx="887">
                  <c:v>24299</c:v>
                </c:pt>
                <c:pt idx="888">
                  <c:v>24316</c:v>
                </c:pt>
                <c:pt idx="889">
                  <c:v>24347</c:v>
                </c:pt>
                <c:pt idx="890">
                  <c:v>24357</c:v>
                </c:pt>
                <c:pt idx="891">
                  <c:v>24363</c:v>
                </c:pt>
                <c:pt idx="892">
                  <c:v>24371</c:v>
                </c:pt>
                <c:pt idx="893">
                  <c:v>24399</c:v>
                </c:pt>
                <c:pt idx="894">
                  <c:v>24416</c:v>
                </c:pt>
                <c:pt idx="895">
                  <c:v>24447</c:v>
                </c:pt>
                <c:pt idx="896">
                  <c:v>24457</c:v>
                </c:pt>
                <c:pt idx="897">
                  <c:v>24463</c:v>
                </c:pt>
                <c:pt idx="898">
                  <c:v>24471</c:v>
                </c:pt>
                <c:pt idx="899">
                  <c:v>24499</c:v>
                </c:pt>
                <c:pt idx="900">
                  <c:v>24516</c:v>
                </c:pt>
                <c:pt idx="901">
                  <c:v>24535</c:v>
                </c:pt>
                <c:pt idx="902">
                  <c:v>24557</c:v>
                </c:pt>
                <c:pt idx="903">
                  <c:v>24563</c:v>
                </c:pt>
                <c:pt idx="904">
                  <c:v>24571</c:v>
                </c:pt>
                <c:pt idx="905">
                  <c:v>24599</c:v>
                </c:pt>
                <c:pt idx="906">
                  <c:v>24616</c:v>
                </c:pt>
                <c:pt idx="907">
                  <c:v>24627</c:v>
                </c:pt>
                <c:pt idx="908">
                  <c:v>24657</c:v>
                </c:pt>
                <c:pt idx="909">
                  <c:v>24663</c:v>
                </c:pt>
                <c:pt idx="910">
                  <c:v>24671</c:v>
                </c:pt>
                <c:pt idx="911">
                  <c:v>24699</c:v>
                </c:pt>
                <c:pt idx="912">
                  <c:v>24716</c:v>
                </c:pt>
                <c:pt idx="913">
                  <c:v>24727</c:v>
                </c:pt>
                <c:pt idx="914">
                  <c:v>24756</c:v>
                </c:pt>
                <c:pt idx="915">
                  <c:v>24763</c:v>
                </c:pt>
                <c:pt idx="916">
                  <c:v>24771</c:v>
                </c:pt>
                <c:pt idx="917">
                  <c:v>24796</c:v>
                </c:pt>
                <c:pt idx="918">
                  <c:v>24799</c:v>
                </c:pt>
                <c:pt idx="919">
                  <c:v>24816</c:v>
                </c:pt>
                <c:pt idx="920">
                  <c:v>24851</c:v>
                </c:pt>
                <c:pt idx="921">
                  <c:v>24863</c:v>
                </c:pt>
                <c:pt idx="922">
                  <c:v>24871</c:v>
                </c:pt>
                <c:pt idx="923">
                  <c:v>24896</c:v>
                </c:pt>
                <c:pt idx="924">
                  <c:v>24899</c:v>
                </c:pt>
                <c:pt idx="925">
                  <c:v>24916</c:v>
                </c:pt>
                <c:pt idx="926">
                  <c:v>24951</c:v>
                </c:pt>
                <c:pt idx="927">
                  <c:v>24963</c:v>
                </c:pt>
                <c:pt idx="928">
                  <c:v>24971</c:v>
                </c:pt>
                <c:pt idx="929">
                  <c:v>24995</c:v>
                </c:pt>
                <c:pt idx="930">
                  <c:v>24999</c:v>
                </c:pt>
                <c:pt idx="931">
                  <c:v>25016</c:v>
                </c:pt>
                <c:pt idx="932">
                  <c:v>25046</c:v>
                </c:pt>
                <c:pt idx="933">
                  <c:v>25063</c:v>
                </c:pt>
                <c:pt idx="934">
                  <c:v>25071</c:v>
                </c:pt>
                <c:pt idx="935">
                  <c:v>25095</c:v>
                </c:pt>
                <c:pt idx="936">
                  <c:v>25099</c:v>
                </c:pt>
                <c:pt idx="937">
                  <c:v>25116</c:v>
                </c:pt>
                <c:pt idx="938">
                  <c:v>25146</c:v>
                </c:pt>
                <c:pt idx="939">
                  <c:v>25163</c:v>
                </c:pt>
                <c:pt idx="940">
                  <c:v>25171</c:v>
                </c:pt>
                <c:pt idx="941">
                  <c:v>25195</c:v>
                </c:pt>
                <c:pt idx="942">
                  <c:v>25199</c:v>
                </c:pt>
                <c:pt idx="943">
                  <c:v>25205</c:v>
                </c:pt>
                <c:pt idx="944">
                  <c:v>25246</c:v>
                </c:pt>
                <c:pt idx="945">
                  <c:v>25263</c:v>
                </c:pt>
                <c:pt idx="946">
                  <c:v>25271</c:v>
                </c:pt>
                <c:pt idx="947">
                  <c:v>25283</c:v>
                </c:pt>
                <c:pt idx="948">
                  <c:v>25292</c:v>
                </c:pt>
                <c:pt idx="949">
                  <c:v>25299</c:v>
                </c:pt>
                <c:pt idx="950">
                  <c:v>25338</c:v>
                </c:pt>
                <c:pt idx="951">
                  <c:v>25363</c:v>
                </c:pt>
                <c:pt idx="952">
                  <c:v>25371</c:v>
                </c:pt>
                <c:pt idx="953">
                  <c:v>25373</c:v>
                </c:pt>
                <c:pt idx="954">
                  <c:v>25392</c:v>
                </c:pt>
                <c:pt idx="955">
                  <c:v>25399</c:v>
                </c:pt>
                <c:pt idx="956">
                  <c:v>25438</c:v>
                </c:pt>
                <c:pt idx="957">
                  <c:v>25443</c:v>
                </c:pt>
                <c:pt idx="958">
                  <c:v>25463</c:v>
                </c:pt>
                <c:pt idx="959">
                  <c:v>25471</c:v>
                </c:pt>
                <c:pt idx="960">
                  <c:v>25492</c:v>
                </c:pt>
                <c:pt idx="961">
                  <c:v>25499</c:v>
                </c:pt>
                <c:pt idx="962">
                  <c:v>25538</c:v>
                </c:pt>
                <c:pt idx="963">
                  <c:v>25543</c:v>
                </c:pt>
                <c:pt idx="964">
                  <c:v>25563</c:v>
                </c:pt>
                <c:pt idx="965">
                  <c:v>25571</c:v>
                </c:pt>
                <c:pt idx="966">
                  <c:v>25592</c:v>
                </c:pt>
                <c:pt idx="967">
                  <c:v>25599</c:v>
                </c:pt>
                <c:pt idx="968">
                  <c:v>25611</c:v>
                </c:pt>
                <c:pt idx="969">
                  <c:v>25638</c:v>
                </c:pt>
                <c:pt idx="970">
                  <c:v>25663</c:v>
                </c:pt>
                <c:pt idx="971">
                  <c:v>25671</c:v>
                </c:pt>
                <c:pt idx="972">
                  <c:v>25691</c:v>
                </c:pt>
                <c:pt idx="973">
                  <c:v>25692</c:v>
                </c:pt>
                <c:pt idx="974">
                  <c:v>25699</c:v>
                </c:pt>
                <c:pt idx="975">
                  <c:v>25738</c:v>
                </c:pt>
                <c:pt idx="976">
                  <c:v>25758</c:v>
                </c:pt>
                <c:pt idx="977">
                  <c:v>25763</c:v>
                </c:pt>
                <c:pt idx="978">
                  <c:v>25771</c:v>
                </c:pt>
                <c:pt idx="979">
                  <c:v>25782</c:v>
                </c:pt>
                <c:pt idx="980">
                  <c:v>25799</c:v>
                </c:pt>
                <c:pt idx="981">
                  <c:v>25813</c:v>
                </c:pt>
                <c:pt idx="982">
                  <c:v>25838</c:v>
                </c:pt>
                <c:pt idx="983">
                  <c:v>25858</c:v>
                </c:pt>
                <c:pt idx="984">
                  <c:v>25863</c:v>
                </c:pt>
                <c:pt idx="985">
                  <c:v>25871</c:v>
                </c:pt>
                <c:pt idx="986">
                  <c:v>25882</c:v>
                </c:pt>
                <c:pt idx="987">
                  <c:v>25899</c:v>
                </c:pt>
                <c:pt idx="988">
                  <c:v>25913</c:v>
                </c:pt>
                <c:pt idx="989">
                  <c:v>25938</c:v>
                </c:pt>
                <c:pt idx="990">
                  <c:v>25958</c:v>
                </c:pt>
                <c:pt idx="991">
                  <c:v>25963</c:v>
                </c:pt>
                <c:pt idx="992">
                  <c:v>25971</c:v>
                </c:pt>
                <c:pt idx="993">
                  <c:v>25976</c:v>
                </c:pt>
                <c:pt idx="994">
                  <c:v>25999</c:v>
                </c:pt>
                <c:pt idx="995">
                  <c:v>26013</c:v>
                </c:pt>
                <c:pt idx="996">
                  <c:v>26029</c:v>
                </c:pt>
                <c:pt idx="997">
                  <c:v>26038</c:v>
                </c:pt>
                <c:pt idx="998">
                  <c:v>26063</c:v>
                </c:pt>
                <c:pt idx="999">
                  <c:v>26071</c:v>
                </c:pt>
                <c:pt idx="1000">
                  <c:v>26076</c:v>
                </c:pt>
                <c:pt idx="1001">
                  <c:v>26099</c:v>
                </c:pt>
                <c:pt idx="1002">
                  <c:v>26103</c:v>
                </c:pt>
                <c:pt idx="1003">
                  <c:v>26113</c:v>
                </c:pt>
                <c:pt idx="1004">
                  <c:v>26138</c:v>
                </c:pt>
                <c:pt idx="1005">
                  <c:v>26163</c:v>
                </c:pt>
                <c:pt idx="1006">
                  <c:v>26167</c:v>
                </c:pt>
                <c:pt idx="1007">
                  <c:v>26171</c:v>
                </c:pt>
                <c:pt idx="1008">
                  <c:v>26182</c:v>
                </c:pt>
                <c:pt idx="1009">
                  <c:v>26185</c:v>
                </c:pt>
                <c:pt idx="1010">
                  <c:v>26199</c:v>
                </c:pt>
                <c:pt idx="1011">
                  <c:v>26238</c:v>
                </c:pt>
                <c:pt idx="1012">
                  <c:v>26255</c:v>
                </c:pt>
                <c:pt idx="1013">
                  <c:v>26263</c:v>
                </c:pt>
                <c:pt idx="1014">
                  <c:v>26266</c:v>
                </c:pt>
                <c:pt idx="1015">
                  <c:v>26271</c:v>
                </c:pt>
                <c:pt idx="1016">
                  <c:v>26282</c:v>
                </c:pt>
                <c:pt idx="1017">
                  <c:v>26299</c:v>
                </c:pt>
                <c:pt idx="1018">
                  <c:v>26338</c:v>
                </c:pt>
                <c:pt idx="1019">
                  <c:v>26344</c:v>
                </c:pt>
                <c:pt idx="1020">
                  <c:v>26363</c:v>
                </c:pt>
                <c:pt idx="1021">
                  <c:v>26364</c:v>
                </c:pt>
                <c:pt idx="1022">
                  <c:v>26371</c:v>
                </c:pt>
                <c:pt idx="1023">
                  <c:v>26382</c:v>
                </c:pt>
                <c:pt idx="1024">
                  <c:v>26399</c:v>
                </c:pt>
                <c:pt idx="1025">
                  <c:v>26414</c:v>
                </c:pt>
                <c:pt idx="1026">
                  <c:v>26438</c:v>
                </c:pt>
                <c:pt idx="1027">
                  <c:v>26456</c:v>
                </c:pt>
                <c:pt idx="1028">
                  <c:v>26463</c:v>
                </c:pt>
                <c:pt idx="1029">
                  <c:v>26464</c:v>
                </c:pt>
                <c:pt idx="1030">
                  <c:v>26471</c:v>
                </c:pt>
                <c:pt idx="1031">
                  <c:v>26499</c:v>
                </c:pt>
                <c:pt idx="1032">
                  <c:v>26501</c:v>
                </c:pt>
                <c:pt idx="1033">
                  <c:v>26530</c:v>
                </c:pt>
                <c:pt idx="1034">
                  <c:v>26538</c:v>
                </c:pt>
                <c:pt idx="1035">
                  <c:v>26563</c:v>
                </c:pt>
                <c:pt idx="1036">
                  <c:v>26564</c:v>
                </c:pt>
                <c:pt idx="1037">
                  <c:v>26571</c:v>
                </c:pt>
                <c:pt idx="1038">
                  <c:v>26599</c:v>
                </c:pt>
                <c:pt idx="1039">
                  <c:v>26601</c:v>
                </c:pt>
                <c:pt idx="1040">
                  <c:v>26630</c:v>
                </c:pt>
                <c:pt idx="1041">
                  <c:v>26638</c:v>
                </c:pt>
                <c:pt idx="1042">
                  <c:v>26659</c:v>
                </c:pt>
                <c:pt idx="1043">
                  <c:v>26663</c:v>
                </c:pt>
                <c:pt idx="1044">
                  <c:v>26671</c:v>
                </c:pt>
                <c:pt idx="1045">
                  <c:v>26672</c:v>
                </c:pt>
                <c:pt idx="1046">
                  <c:v>26699</c:v>
                </c:pt>
                <c:pt idx="1047">
                  <c:v>26714</c:v>
                </c:pt>
                <c:pt idx="1048">
                  <c:v>26738</c:v>
                </c:pt>
                <c:pt idx="1049">
                  <c:v>26748</c:v>
                </c:pt>
                <c:pt idx="1050">
                  <c:v>26763</c:v>
                </c:pt>
                <c:pt idx="1051">
                  <c:v>26771</c:v>
                </c:pt>
                <c:pt idx="1052">
                  <c:v>26787</c:v>
                </c:pt>
                <c:pt idx="1053">
                  <c:v>26799</c:v>
                </c:pt>
                <c:pt idx="1054">
                  <c:v>26838</c:v>
                </c:pt>
                <c:pt idx="1055">
                  <c:v>26846</c:v>
                </c:pt>
                <c:pt idx="1056">
                  <c:v>26849</c:v>
                </c:pt>
                <c:pt idx="1057">
                  <c:v>26863</c:v>
                </c:pt>
                <c:pt idx="1058">
                  <c:v>26871</c:v>
                </c:pt>
                <c:pt idx="1059">
                  <c:v>26887</c:v>
                </c:pt>
                <c:pt idx="1060">
                  <c:v>26899</c:v>
                </c:pt>
                <c:pt idx="1061">
                  <c:v>26918</c:v>
                </c:pt>
                <c:pt idx="1062">
                  <c:v>26938</c:v>
                </c:pt>
                <c:pt idx="1063">
                  <c:v>26946</c:v>
                </c:pt>
                <c:pt idx="1064">
                  <c:v>26960</c:v>
                </c:pt>
                <c:pt idx="1065">
                  <c:v>26963</c:v>
                </c:pt>
                <c:pt idx="1066">
                  <c:v>26971</c:v>
                </c:pt>
                <c:pt idx="1067">
                  <c:v>26986</c:v>
                </c:pt>
                <c:pt idx="1068">
                  <c:v>26998</c:v>
                </c:pt>
                <c:pt idx="1069">
                  <c:v>26999</c:v>
                </c:pt>
                <c:pt idx="1070">
                  <c:v>27038</c:v>
                </c:pt>
                <c:pt idx="1071">
                  <c:v>27039</c:v>
                </c:pt>
                <c:pt idx="1072">
                  <c:v>27044</c:v>
                </c:pt>
                <c:pt idx="1073">
                  <c:v>27053</c:v>
                </c:pt>
                <c:pt idx="1074">
                  <c:v>27063</c:v>
                </c:pt>
                <c:pt idx="1075">
                  <c:v>27071</c:v>
                </c:pt>
                <c:pt idx="1076">
                  <c:v>27098</c:v>
                </c:pt>
                <c:pt idx="1077">
                  <c:v>27099</c:v>
                </c:pt>
                <c:pt idx="1078">
                  <c:v>27121</c:v>
                </c:pt>
                <c:pt idx="1079">
                  <c:v>27138</c:v>
                </c:pt>
                <c:pt idx="1080">
                  <c:v>27144</c:v>
                </c:pt>
                <c:pt idx="1081">
                  <c:v>27153</c:v>
                </c:pt>
                <c:pt idx="1082">
                  <c:v>27163</c:v>
                </c:pt>
                <c:pt idx="1083">
                  <c:v>27171</c:v>
                </c:pt>
                <c:pt idx="1084">
                  <c:v>27198</c:v>
                </c:pt>
                <c:pt idx="1085">
                  <c:v>27199</c:v>
                </c:pt>
                <c:pt idx="1086">
                  <c:v>27211</c:v>
                </c:pt>
                <c:pt idx="1087">
                  <c:v>27214</c:v>
                </c:pt>
                <c:pt idx="1088">
                  <c:v>27238</c:v>
                </c:pt>
                <c:pt idx="1089">
                  <c:v>27253</c:v>
                </c:pt>
                <c:pt idx="1090">
                  <c:v>27263</c:v>
                </c:pt>
                <c:pt idx="1091">
                  <c:v>27271</c:v>
                </c:pt>
                <c:pt idx="1092">
                  <c:v>27283</c:v>
                </c:pt>
                <c:pt idx="1093">
                  <c:v>27298</c:v>
                </c:pt>
                <c:pt idx="1094">
                  <c:v>27299</c:v>
                </c:pt>
                <c:pt idx="1095">
                  <c:v>27311</c:v>
                </c:pt>
                <c:pt idx="1096">
                  <c:v>27338</c:v>
                </c:pt>
                <c:pt idx="1097">
                  <c:v>27343</c:v>
                </c:pt>
                <c:pt idx="1098">
                  <c:v>27350</c:v>
                </c:pt>
                <c:pt idx="1099">
                  <c:v>27363</c:v>
                </c:pt>
                <c:pt idx="1100">
                  <c:v>27371</c:v>
                </c:pt>
                <c:pt idx="1101">
                  <c:v>27397</c:v>
                </c:pt>
                <c:pt idx="1102">
                  <c:v>27398</c:v>
                </c:pt>
                <c:pt idx="1103">
                  <c:v>27399</c:v>
                </c:pt>
                <c:pt idx="1104">
                  <c:v>27411</c:v>
                </c:pt>
                <c:pt idx="1105">
                  <c:v>27438</c:v>
                </c:pt>
                <c:pt idx="1106">
                  <c:v>27450</c:v>
                </c:pt>
                <c:pt idx="1107">
                  <c:v>27463</c:v>
                </c:pt>
                <c:pt idx="1108">
                  <c:v>27471</c:v>
                </c:pt>
                <c:pt idx="1109">
                  <c:v>27480</c:v>
                </c:pt>
                <c:pt idx="1110">
                  <c:v>27497</c:v>
                </c:pt>
                <c:pt idx="1111">
                  <c:v>27498</c:v>
                </c:pt>
                <c:pt idx="1112">
                  <c:v>27499</c:v>
                </c:pt>
                <c:pt idx="1113">
                  <c:v>27517</c:v>
                </c:pt>
                <c:pt idx="1114">
                  <c:v>27538</c:v>
                </c:pt>
                <c:pt idx="1115">
                  <c:v>27563</c:v>
                </c:pt>
                <c:pt idx="1116">
                  <c:v>27571</c:v>
                </c:pt>
                <c:pt idx="1117">
                  <c:v>27580</c:v>
                </c:pt>
                <c:pt idx="1118">
                  <c:v>27597</c:v>
                </c:pt>
                <c:pt idx="1119">
                  <c:v>27598</c:v>
                </c:pt>
                <c:pt idx="1120">
                  <c:v>27599</c:v>
                </c:pt>
                <c:pt idx="1121">
                  <c:v>27617</c:v>
                </c:pt>
                <c:pt idx="1122">
                  <c:v>27638</c:v>
                </c:pt>
                <c:pt idx="1123">
                  <c:v>27663</c:v>
                </c:pt>
                <c:pt idx="1124">
                  <c:v>27671</c:v>
                </c:pt>
                <c:pt idx="1125">
                  <c:v>27679</c:v>
                </c:pt>
                <c:pt idx="1126">
                  <c:v>27682</c:v>
                </c:pt>
                <c:pt idx="1127">
                  <c:v>27699</c:v>
                </c:pt>
                <c:pt idx="1128">
                  <c:v>27703</c:v>
                </c:pt>
                <c:pt idx="1129">
                  <c:v>27738</c:v>
                </c:pt>
                <c:pt idx="1130">
                  <c:v>27747</c:v>
                </c:pt>
                <c:pt idx="1131">
                  <c:v>27761</c:v>
                </c:pt>
                <c:pt idx="1132">
                  <c:v>27763</c:v>
                </c:pt>
                <c:pt idx="1133">
                  <c:v>27771</c:v>
                </c:pt>
                <c:pt idx="1134">
                  <c:v>27774</c:v>
                </c:pt>
                <c:pt idx="1135">
                  <c:v>27775</c:v>
                </c:pt>
                <c:pt idx="1136">
                  <c:v>27799</c:v>
                </c:pt>
                <c:pt idx="1137">
                  <c:v>27830</c:v>
                </c:pt>
                <c:pt idx="1138">
                  <c:v>27838</c:v>
                </c:pt>
                <c:pt idx="1139">
                  <c:v>27844</c:v>
                </c:pt>
                <c:pt idx="1140">
                  <c:v>27861</c:v>
                </c:pt>
                <c:pt idx="1141">
                  <c:v>27863</c:v>
                </c:pt>
                <c:pt idx="1142">
                  <c:v>27871</c:v>
                </c:pt>
                <c:pt idx="1143">
                  <c:v>27899</c:v>
                </c:pt>
                <c:pt idx="1144">
                  <c:v>27904</c:v>
                </c:pt>
                <c:pt idx="1145">
                  <c:v>27938</c:v>
                </c:pt>
                <c:pt idx="1146">
                  <c:v>27944</c:v>
                </c:pt>
                <c:pt idx="1147">
                  <c:v>27957</c:v>
                </c:pt>
                <c:pt idx="1148">
                  <c:v>27961</c:v>
                </c:pt>
                <c:pt idx="1149">
                  <c:v>27963</c:v>
                </c:pt>
                <c:pt idx="1150">
                  <c:v>27971</c:v>
                </c:pt>
                <c:pt idx="1151">
                  <c:v>27999</c:v>
                </c:pt>
                <c:pt idx="1152">
                  <c:v>28004</c:v>
                </c:pt>
                <c:pt idx="1153">
                  <c:v>28022</c:v>
                </c:pt>
                <c:pt idx="1154">
                  <c:v>28038</c:v>
                </c:pt>
                <c:pt idx="1155">
                  <c:v>28051</c:v>
                </c:pt>
                <c:pt idx="1156">
                  <c:v>28053</c:v>
                </c:pt>
                <c:pt idx="1157">
                  <c:v>28063</c:v>
                </c:pt>
                <c:pt idx="1158">
                  <c:v>28071</c:v>
                </c:pt>
                <c:pt idx="1159">
                  <c:v>28092</c:v>
                </c:pt>
                <c:pt idx="1160">
                  <c:v>28099</c:v>
                </c:pt>
                <c:pt idx="1161">
                  <c:v>28122</c:v>
                </c:pt>
                <c:pt idx="1162">
                  <c:v>28138</c:v>
                </c:pt>
                <c:pt idx="1163">
                  <c:v>28139</c:v>
                </c:pt>
                <c:pt idx="1164">
                  <c:v>28144</c:v>
                </c:pt>
                <c:pt idx="1165">
                  <c:v>28163</c:v>
                </c:pt>
                <c:pt idx="1166">
                  <c:v>28171</c:v>
                </c:pt>
                <c:pt idx="1167">
                  <c:v>28192</c:v>
                </c:pt>
                <c:pt idx="1168">
                  <c:v>28199</c:v>
                </c:pt>
                <c:pt idx="1169">
                  <c:v>28219</c:v>
                </c:pt>
                <c:pt idx="1170">
                  <c:v>28222</c:v>
                </c:pt>
                <c:pt idx="1171">
                  <c:v>28229</c:v>
                </c:pt>
                <c:pt idx="1172">
                  <c:v>28238</c:v>
                </c:pt>
                <c:pt idx="1173">
                  <c:v>28263</c:v>
                </c:pt>
                <c:pt idx="1174">
                  <c:v>28266</c:v>
                </c:pt>
                <c:pt idx="1175">
                  <c:v>28271</c:v>
                </c:pt>
                <c:pt idx="1176">
                  <c:v>28299</c:v>
                </c:pt>
                <c:pt idx="1177">
                  <c:v>28302</c:v>
                </c:pt>
                <c:pt idx="1178">
                  <c:v>28314</c:v>
                </c:pt>
                <c:pt idx="1179">
                  <c:v>28322</c:v>
                </c:pt>
                <c:pt idx="1180">
                  <c:v>28338</c:v>
                </c:pt>
                <c:pt idx="1181">
                  <c:v>28363</c:v>
                </c:pt>
                <c:pt idx="1182">
                  <c:v>28366</c:v>
                </c:pt>
                <c:pt idx="1183">
                  <c:v>28371</c:v>
                </c:pt>
                <c:pt idx="1184">
                  <c:v>28380</c:v>
                </c:pt>
                <c:pt idx="1185">
                  <c:v>28399</c:v>
                </c:pt>
                <c:pt idx="1186">
                  <c:v>28408</c:v>
                </c:pt>
                <c:pt idx="1187">
                  <c:v>28422</c:v>
                </c:pt>
                <c:pt idx="1188">
                  <c:v>28438</c:v>
                </c:pt>
                <c:pt idx="1189">
                  <c:v>28463</c:v>
                </c:pt>
                <c:pt idx="1190">
                  <c:v>28464</c:v>
                </c:pt>
                <c:pt idx="1191">
                  <c:v>28466</c:v>
                </c:pt>
                <c:pt idx="1192">
                  <c:v>28471</c:v>
                </c:pt>
                <c:pt idx="1193">
                  <c:v>28491</c:v>
                </c:pt>
                <c:pt idx="1194">
                  <c:v>28496</c:v>
                </c:pt>
                <c:pt idx="1195">
                  <c:v>28499</c:v>
                </c:pt>
                <c:pt idx="1196">
                  <c:v>28538</c:v>
                </c:pt>
                <c:pt idx="1197">
                  <c:v>28542</c:v>
                </c:pt>
                <c:pt idx="1198">
                  <c:v>28563</c:v>
                </c:pt>
                <c:pt idx="1199">
                  <c:v>28566</c:v>
                </c:pt>
                <c:pt idx="1200">
                  <c:v>28571</c:v>
                </c:pt>
                <c:pt idx="1201">
                  <c:v>28588</c:v>
                </c:pt>
                <c:pt idx="1202">
                  <c:v>28596</c:v>
                </c:pt>
                <c:pt idx="1203">
                  <c:v>28599</c:v>
                </c:pt>
                <c:pt idx="1204">
                  <c:v>28628</c:v>
                </c:pt>
                <c:pt idx="1205">
                  <c:v>28636</c:v>
                </c:pt>
                <c:pt idx="1206">
                  <c:v>28638</c:v>
                </c:pt>
                <c:pt idx="1207">
                  <c:v>28663</c:v>
                </c:pt>
                <c:pt idx="1208">
                  <c:v>28671</c:v>
                </c:pt>
                <c:pt idx="1209">
                  <c:v>28688</c:v>
                </c:pt>
                <c:pt idx="1210">
                  <c:v>28696</c:v>
                </c:pt>
                <c:pt idx="1211">
                  <c:v>28699</c:v>
                </c:pt>
                <c:pt idx="1212">
                  <c:v>28706</c:v>
                </c:pt>
                <c:pt idx="1213">
                  <c:v>28712</c:v>
                </c:pt>
                <c:pt idx="1214">
                  <c:v>28738</c:v>
                </c:pt>
                <c:pt idx="1215">
                  <c:v>28763</c:v>
                </c:pt>
                <c:pt idx="1216">
                  <c:v>28766</c:v>
                </c:pt>
                <c:pt idx="1217">
                  <c:v>28771</c:v>
                </c:pt>
                <c:pt idx="1218">
                  <c:v>28787</c:v>
                </c:pt>
                <c:pt idx="1219">
                  <c:v>28796</c:v>
                </c:pt>
                <c:pt idx="1220">
                  <c:v>28799</c:v>
                </c:pt>
                <c:pt idx="1221">
                  <c:v>28812</c:v>
                </c:pt>
                <c:pt idx="1222">
                  <c:v>28838</c:v>
                </c:pt>
                <c:pt idx="1223">
                  <c:v>28855</c:v>
                </c:pt>
                <c:pt idx="1224">
                  <c:v>28863</c:v>
                </c:pt>
                <c:pt idx="1225">
                  <c:v>28865</c:v>
                </c:pt>
                <c:pt idx="1226">
                  <c:v>28871</c:v>
                </c:pt>
                <c:pt idx="1227">
                  <c:v>28888</c:v>
                </c:pt>
                <c:pt idx="1228">
                  <c:v>28896</c:v>
                </c:pt>
                <c:pt idx="1229">
                  <c:v>28899</c:v>
                </c:pt>
                <c:pt idx="1230">
                  <c:v>28938</c:v>
                </c:pt>
                <c:pt idx="1231">
                  <c:v>28945</c:v>
                </c:pt>
                <c:pt idx="1232">
                  <c:v>28955</c:v>
                </c:pt>
                <c:pt idx="1233">
                  <c:v>28963</c:v>
                </c:pt>
                <c:pt idx="1234">
                  <c:v>28971</c:v>
                </c:pt>
                <c:pt idx="1235">
                  <c:v>28988</c:v>
                </c:pt>
                <c:pt idx="1236">
                  <c:v>28996</c:v>
                </c:pt>
                <c:pt idx="1237">
                  <c:v>28999</c:v>
                </c:pt>
                <c:pt idx="1238">
                  <c:v>29033</c:v>
                </c:pt>
                <c:pt idx="1239">
                  <c:v>29035</c:v>
                </c:pt>
                <c:pt idx="1240">
                  <c:v>29038</c:v>
                </c:pt>
                <c:pt idx="1241">
                  <c:v>29063</c:v>
                </c:pt>
                <c:pt idx="1242">
                  <c:v>29071</c:v>
                </c:pt>
                <c:pt idx="1243">
                  <c:v>29080</c:v>
                </c:pt>
                <c:pt idx="1244">
                  <c:v>29096</c:v>
                </c:pt>
                <c:pt idx="1245">
                  <c:v>29099</c:v>
                </c:pt>
                <c:pt idx="1246">
                  <c:v>29117</c:v>
                </c:pt>
                <c:pt idx="1247">
                  <c:v>29133</c:v>
                </c:pt>
                <c:pt idx="1248">
                  <c:v>29138</c:v>
                </c:pt>
                <c:pt idx="1249">
                  <c:v>29163</c:v>
                </c:pt>
                <c:pt idx="1250">
                  <c:v>29171</c:v>
                </c:pt>
                <c:pt idx="1251">
                  <c:v>29180</c:v>
                </c:pt>
                <c:pt idx="1252">
                  <c:v>29189</c:v>
                </c:pt>
                <c:pt idx="1253">
                  <c:v>29196</c:v>
                </c:pt>
                <c:pt idx="1254">
                  <c:v>29199</c:v>
                </c:pt>
                <c:pt idx="1255">
                  <c:v>29233</c:v>
                </c:pt>
                <c:pt idx="1256">
                  <c:v>29238</c:v>
                </c:pt>
                <c:pt idx="1257">
                  <c:v>29263</c:v>
                </c:pt>
                <c:pt idx="1258">
                  <c:v>29271</c:v>
                </c:pt>
                <c:pt idx="1259">
                  <c:v>29280</c:v>
                </c:pt>
                <c:pt idx="1260">
                  <c:v>29296</c:v>
                </c:pt>
                <c:pt idx="1261">
                  <c:v>29299</c:v>
                </c:pt>
                <c:pt idx="1262">
                  <c:v>29333</c:v>
                </c:pt>
                <c:pt idx="1263">
                  <c:v>29335</c:v>
                </c:pt>
                <c:pt idx="1264">
                  <c:v>29338</c:v>
                </c:pt>
                <c:pt idx="1265">
                  <c:v>29363</c:v>
                </c:pt>
                <c:pt idx="1266">
                  <c:v>29371</c:v>
                </c:pt>
                <c:pt idx="1267">
                  <c:v>29380</c:v>
                </c:pt>
                <c:pt idx="1268">
                  <c:v>29396</c:v>
                </c:pt>
                <c:pt idx="1269">
                  <c:v>29399</c:v>
                </c:pt>
                <c:pt idx="1270">
                  <c:v>29406</c:v>
                </c:pt>
                <c:pt idx="1271">
                  <c:v>29433</c:v>
                </c:pt>
                <c:pt idx="1272">
                  <c:v>29438</c:v>
                </c:pt>
                <c:pt idx="1273">
                  <c:v>29463</c:v>
                </c:pt>
                <c:pt idx="1274">
                  <c:v>29471</c:v>
                </c:pt>
                <c:pt idx="1275">
                  <c:v>29477</c:v>
                </c:pt>
                <c:pt idx="1276">
                  <c:v>29480</c:v>
                </c:pt>
                <c:pt idx="1277">
                  <c:v>29496</c:v>
                </c:pt>
                <c:pt idx="1278">
                  <c:v>29499</c:v>
                </c:pt>
                <c:pt idx="1279">
                  <c:v>29533</c:v>
                </c:pt>
                <c:pt idx="1280">
                  <c:v>29538</c:v>
                </c:pt>
                <c:pt idx="1281">
                  <c:v>29547</c:v>
                </c:pt>
                <c:pt idx="1282">
                  <c:v>29563</c:v>
                </c:pt>
                <c:pt idx="1283">
                  <c:v>29571</c:v>
                </c:pt>
                <c:pt idx="1284">
                  <c:v>29580</c:v>
                </c:pt>
                <c:pt idx="1285">
                  <c:v>29596</c:v>
                </c:pt>
                <c:pt idx="1286">
                  <c:v>29599</c:v>
                </c:pt>
                <c:pt idx="1287">
                  <c:v>29628</c:v>
                </c:pt>
                <c:pt idx="1288">
                  <c:v>29633</c:v>
                </c:pt>
                <c:pt idx="1289">
                  <c:v>29638</c:v>
                </c:pt>
                <c:pt idx="1290">
                  <c:v>29663</c:v>
                </c:pt>
                <c:pt idx="1291">
                  <c:v>29671</c:v>
                </c:pt>
                <c:pt idx="1292">
                  <c:v>29680</c:v>
                </c:pt>
                <c:pt idx="1293">
                  <c:v>29696</c:v>
                </c:pt>
                <c:pt idx="1294">
                  <c:v>29699</c:v>
                </c:pt>
                <c:pt idx="1295">
                  <c:v>29709</c:v>
                </c:pt>
                <c:pt idx="1296">
                  <c:v>29738</c:v>
                </c:pt>
                <c:pt idx="1297">
                  <c:v>29752</c:v>
                </c:pt>
                <c:pt idx="1298">
                  <c:v>29763</c:v>
                </c:pt>
                <c:pt idx="1299">
                  <c:v>29764</c:v>
                </c:pt>
                <c:pt idx="1300">
                  <c:v>29765</c:v>
                </c:pt>
                <c:pt idx="1301">
                  <c:v>29771</c:v>
                </c:pt>
                <c:pt idx="1302">
                  <c:v>29782</c:v>
                </c:pt>
                <c:pt idx="1303">
                  <c:v>29799</c:v>
                </c:pt>
                <c:pt idx="1304">
                  <c:v>29824</c:v>
                </c:pt>
                <c:pt idx="1305">
                  <c:v>29838</c:v>
                </c:pt>
                <c:pt idx="1306">
                  <c:v>29841</c:v>
                </c:pt>
                <c:pt idx="1307">
                  <c:v>29842</c:v>
                </c:pt>
                <c:pt idx="1308">
                  <c:v>29857</c:v>
                </c:pt>
                <c:pt idx="1309">
                  <c:v>29863</c:v>
                </c:pt>
                <c:pt idx="1310">
                  <c:v>29871</c:v>
                </c:pt>
                <c:pt idx="1311">
                  <c:v>29899</c:v>
                </c:pt>
                <c:pt idx="1312">
                  <c:v>29913</c:v>
                </c:pt>
                <c:pt idx="1313">
                  <c:v>29924</c:v>
                </c:pt>
                <c:pt idx="1314">
                  <c:v>29930</c:v>
                </c:pt>
                <c:pt idx="1315">
                  <c:v>29938</c:v>
                </c:pt>
                <c:pt idx="1316">
                  <c:v>29963</c:v>
                </c:pt>
                <c:pt idx="1317">
                  <c:v>29971</c:v>
                </c:pt>
                <c:pt idx="1318">
                  <c:v>29984</c:v>
                </c:pt>
                <c:pt idx="1319">
                  <c:v>29999</c:v>
                </c:pt>
                <c:pt idx="1320">
                  <c:v>30005</c:v>
                </c:pt>
                <c:pt idx="1321">
                  <c:v>30013</c:v>
                </c:pt>
                <c:pt idx="1322">
                  <c:v>30038</c:v>
                </c:pt>
                <c:pt idx="1323">
                  <c:v>30060</c:v>
                </c:pt>
                <c:pt idx="1324">
                  <c:v>30063</c:v>
                </c:pt>
                <c:pt idx="1325">
                  <c:v>30071</c:v>
                </c:pt>
                <c:pt idx="1326">
                  <c:v>30079</c:v>
                </c:pt>
                <c:pt idx="1327">
                  <c:v>30084</c:v>
                </c:pt>
                <c:pt idx="1328">
                  <c:v>30099</c:v>
                </c:pt>
                <c:pt idx="1329">
                  <c:v>30133</c:v>
                </c:pt>
                <c:pt idx="1330">
                  <c:v>30138</c:v>
                </c:pt>
                <c:pt idx="1331">
                  <c:v>30151</c:v>
                </c:pt>
                <c:pt idx="1332">
                  <c:v>30155</c:v>
                </c:pt>
                <c:pt idx="1333">
                  <c:v>30163</c:v>
                </c:pt>
                <c:pt idx="1334">
                  <c:v>30171</c:v>
                </c:pt>
                <c:pt idx="1335">
                  <c:v>30199</c:v>
                </c:pt>
                <c:pt idx="1336">
                  <c:v>30207</c:v>
                </c:pt>
                <c:pt idx="1337">
                  <c:v>30221</c:v>
                </c:pt>
                <c:pt idx="1338">
                  <c:v>30238</c:v>
                </c:pt>
                <c:pt idx="1339">
                  <c:v>30252</c:v>
                </c:pt>
                <c:pt idx="1340">
                  <c:v>30263</c:v>
                </c:pt>
                <c:pt idx="1341">
                  <c:v>30280</c:v>
                </c:pt>
                <c:pt idx="1342">
                  <c:v>30289</c:v>
                </c:pt>
                <c:pt idx="1343">
                  <c:v>30290</c:v>
                </c:pt>
                <c:pt idx="1344">
                  <c:v>30299</c:v>
                </c:pt>
                <c:pt idx="1345">
                  <c:v>30322</c:v>
                </c:pt>
                <c:pt idx="1346">
                  <c:v>30324</c:v>
                </c:pt>
                <c:pt idx="1347">
                  <c:v>30338</c:v>
                </c:pt>
                <c:pt idx="1348">
                  <c:v>30356</c:v>
                </c:pt>
                <c:pt idx="1349">
                  <c:v>30360</c:v>
                </c:pt>
                <c:pt idx="1350">
                  <c:v>30363</c:v>
                </c:pt>
                <c:pt idx="1351">
                  <c:v>30390</c:v>
                </c:pt>
                <c:pt idx="1352">
                  <c:v>30399</c:v>
                </c:pt>
                <c:pt idx="1353">
                  <c:v>30403</c:v>
                </c:pt>
                <c:pt idx="1354">
                  <c:v>30428</c:v>
                </c:pt>
                <c:pt idx="1355">
                  <c:v>30430</c:v>
                </c:pt>
                <c:pt idx="1356">
                  <c:v>30438</c:v>
                </c:pt>
                <c:pt idx="1357">
                  <c:v>30461</c:v>
                </c:pt>
                <c:pt idx="1358">
                  <c:v>30463</c:v>
                </c:pt>
                <c:pt idx="1359">
                  <c:v>30490</c:v>
                </c:pt>
                <c:pt idx="1360">
                  <c:v>30491</c:v>
                </c:pt>
                <c:pt idx="1361">
                  <c:v>30499</c:v>
                </c:pt>
                <c:pt idx="1362">
                  <c:v>30506</c:v>
                </c:pt>
                <c:pt idx="1363">
                  <c:v>30535</c:v>
                </c:pt>
                <c:pt idx="1364">
                  <c:v>30538</c:v>
                </c:pt>
                <c:pt idx="1365">
                  <c:v>30563</c:v>
                </c:pt>
                <c:pt idx="1366">
                  <c:v>30575</c:v>
                </c:pt>
                <c:pt idx="1367">
                  <c:v>30578</c:v>
                </c:pt>
                <c:pt idx="1368">
                  <c:v>30590</c:v>
                </c:pt>
                <c:pt idx="1369">
                  <c:v>30591</c:v>
                </c:pt>
                <c:pt idx="1370">
                  <c:v>30599</c:v>
                </c:pt>
                <c:pt idx="1371">
                  <c:v>30604</c:v>
                </c:pt>
                <c:pt idx="1372">
                  <c:v>30638</c:v>
                </c:pt>
                <c:pt idx="1373">
                  <c:v>30651</c:v>
                </c:pt>
                <c:pt idx="1374">
                  <c:v>30654</c:v>
                </c:pt>
                <c:pt idx="1375">
                  <c:v>30660</c:v>
                </c:pt>
                <c:pt idx="1376">
                  <c:v>30663</c:v>
                </c:pt>
                <c:pt idx="1377">
                  <c:v>30699</c:v>
                </c:pt>
                <c:pt idx="1378">
                  <c:v>30704</c:v>
                </c:pt>
                <c:pt idx="1379">
                  <c:v>30723</c:v>
                </c:pt>
                <c:pt idx="1380">
                  <c:v>30726</c:v>
                </c:pt>
                <c:pt idx="1381">
                  <c:v>30729</c:v>
                </c:pt>
                <c:pt idx="1382">
                  <c:v>30738</c:v>
                </c:pt>
                <c:pt idx="1383">
                  <c:v>30760</c:v>
                </c:pt>
                <c:pt idx="1384">
                  <c:v>30763</c:v>
                </c:pt>
                <c:pt idx="1385">
                  <c:v>30799</c:v>
                </c:pt>
                <c:pt idx="1386">
                  <c:v>30800</c:v>
                </c:pt>
                <c:pt idx="1387">
                  <c:v>30804</c:v>
                </c:pt>
                <c:pt idx="1388">
                  <c:v>30835</c:v>
                </c:pt>
                <c:pt idx="1389">
                  <c:v>30838</c:v>
                </c:pt>
                <c:pt idx="1390">
                  <c:v>30863</c:v>
                </c:pt>
                <c:pt idx="1391">
                  <c:v>30868</c:v>
                </c:pt>
                <c:pt idx="1392">
                  <c:v>30899</c:v>
                </c:pt>
                <c:pt idx="1393">
                  <c:v>30900</c:v>
                </c:pt>
                <c:pt idx="1394">
                  <c:v>30904</c:v>
                </c:pt>
                <c:pt idx="1395">
                  <c:v>30935</c:v>
                </c:pt>
                <c:pt idx="1396">
                  <c:v>30937</c:v>
                </c:pt>
                <c:pt idx="1397">
                  <c:v>30938</c:v>
                </c:pt>
                <c:pt idx="1398">
                  <c:v>30963</c:v>
                </c:pt>
                <c:pt idx="1399">
                  <c:v>30972</c:v>
                </c:pt>
                <c:pt idx="1400">
                  <c:v>30983</c:v>
                </c:pt>
                <c:pt idx="1401">
                  <c:v>30999</c:v>
                </c:pt>
                <c:pt idx="1402">
                  <c:v>31000</c:v>
                </c:pt>
                <c:pt idx="1403">
                  <c:v>31006</c:v>
                </c:pt>
                <c:pt idx="1404">
                  <c:v>31010</c:v>
                </c:pt>
                <c:pt idx="1405">
                  <c:v>31038</c:v>
                </c:pt>
                <c:pt idx="1406">
                  <c:v>31042</c:v>
                </c:pt>
                <c:pt idx="1407">
                  <c:v>31057</c:v>
                </c:pt>
                <c:pt idx="1408">
                  <c:v>31063</c:v>
                </c:pt>
                <c:pt idx="1409">
                  <c:v>31077</c:v>
                </c:pt>
                <c:pt idx="1410">
                  <c:v>31099</c:v>
                </c:pt>
                <c:pt idx="1411">
                  <c:v>31100</c:v>
                </c:pt>
                <c:pt idx="1412">
                  <c:v>31110</c:v>
                </c:pt>
                <c:pt idx="1413">
                  <c:v>31111</c:v>
                </c:pt>
                <c:pt idx="1414">
                  <c:v>31138</c:v>
                </c:pt>
                <c:pt idx="1415">
                  <c:v>31143</c:v>
                </c:pt>
                <c:pt idx="1416">
                  <c:v>31146</c:v>
                </c:pt>
                <c:pt idx="1417">
                  <c:v>31163</c:v>
                </c:pt>
                <c:pt idx="1418">
                  <c:v>31194</c:v>
                </c:pt>
                <c:pt idx="1419">
                  <c:v>31199</c:v>
                </c:pt>
                <c:pt idx="1420">
                  <c:v>31200</c:v>
                </c:pt>
                <c:pt idx="1421">
                  <c:v>31205</c:v>
                </c:pt>
                <c:pt idx="1422">
                  <c:v>31231</c:v>
                </c:pt>
                <c:pt idx="1423">
                  <c:v>31238</c:v>
                </c:pt>
                <c:pt idx="1424">
                  <c:v>31246</c:v>
                </c:pt>
                <c:pt idx="1425">
                  <c:v>31263</c:v>
                </c:pt>
                <c:pt idx="1426">
                  <c:v>31282</c:v>
                </c:pt>
                <c:pt idx="1427">
                  <c:v>31299</c:v>
                </c:pt>
                <c:pt idx="1428">
                  <c:v>31305</c:v>
                </c:pt>
                <c:pt idx="1429">
                  <c:v>31328</c:v>
                </c:pt>
                <c:pt idx="1430">
                  <c:v>31331</c:v>
                </c:pt>
                <c:pt idx="1431">
                  <c:v>31338</c:v>
                </c:pt>
                <c:pt idx="1432">
                  <c:v>31346</c:v>
                </c:pt>
                <c:pt idx="1433">
                  <c:v>31363</c:v>
                </c:pt>
                <c:pt idx="1434">
                  <c:v>31399</c:v>
                </c:pt>
                <c:pt idx="1435">
                  <c:v>31404</c:v>
                </c:pt>
                <c:pt idx="1436">
                  <c:v>31405</c:v>
                </c:pt>
                <c:pt idx="1437">
                  <c:v>31438</c:v>
                </c:pt>
                <c:pt idx="1438">
                  <c:v>31445</c:v>
                </c:pt>
                <c:pt idx="1439">
                  <c:v>31446</c:v>
                </c:pt>
                <c:pt idx="1440">
                  <c:v>31463</c:v>
                </c:pt>
                <c:pt idx="1441">
                  <c:v>31482</c:v>
                </c:pt>
                <c:pt idx="1442">
                  <c:v>31499</c:v>
                </c:pt>
                <c:pt idx="1443">
                  <c:v>31505</c:v>
                </c:pt>
                <c:pt idx="1444">
                  <c:v>31524</c:v>
                </c:pt>
                <c:pt idx="1445">
                  <c:v>31538</c:v>
                </c:pt>
                <c:pt idx="1446">
                  <c:v>31546</c:v>
                </c:pt>
                <c:pt idx="1447">
                  <c:v>31556</c:v>
                </c:pt>
                <c:pt idx="1448">
                  <c:v>31563</c:v>
                </c:pt>
                <c:pt idx="1449">
                  <c:v>31577</c:v>
                </c:pt>
                <c:pt idx="1450">
                  <c:v>31583</c:v>
                </c:pt>
                <c:pt idx="1451">
                  <c:v>31599</c:v>
                </c:pt>
                <c:pt idx="1452">
                  <c:v>31603</c:v>
                </c:pt>
                <c:pt idx="1453">
                  <c:v>31634</c:v>
                </c:pt>
                <c:pt idx="1454">
                  <c:v>31638</c:v>
                </c:pt>
                <c:pt idx="1455">
                  <c:v>31646</c:v>
                </c:pt>
                <c:pt idx="1456">
                  <c:v>31663</c:v>
                </c:pt>
                <c:pt idx="1457">
                  <c:v>31671</c:v>
                </c:pt>
                <c:pt idx="1458">
                  <c:v>31683</c:v>
                </c:pt>
                <c:pt idx="1459">
                  <c:v>31685</c:v>
                </c:pt>
                <c:pt idx="1460">
                  <c:v>31699</c:v>
                </c:pt>
                <c:pt idx="1461">
                  <c:v>31710</c:v>
                </c:pt>
                <c:pt idx="1462">
                  <c:v>31738</c:v>
                </c:pt>
                <c:pt idx="1463">
                  <c:v>31746</c:v>
                </c:pt>
                <c:pt idx="1464">
                  <c:v>31759</c:v>
                </c:pt>
                <c:pt idx="1465">
                  <c:v>31763</c:v>
                </c:pt>
                <c:pt idx="1466">
                  <c:v>31771</c:v>
                </c:pt>
                <c:pt idx="1467">
                  <c:v>31783</c:v>
                </c:pt>
                <c:pt idx="1468">
                  <c:v>31787</c:v>
                </c:pt>
                <c:pt idx="1469">
                  <c:v>31799</c:v>
                </c:pt>
                <c:pt idx="1470">
                  <c:v>31837</c:v>
                </c:pt>
                <c:pt idx="1471">
                  <c:v>31838</c:v>
                </c:pt>
                <c:pt idx="1472">
                  <c:v>31846</c:v>
                </c:pt>
                <c:pt idx="1473">
                  <c:v>31864</c:v>
                </c:pt>
                <c:pt idx="1474">
                  <c:v>31867</c:v>
                </c:pt>
                <c:pt idx="1475">
                  <c:v>31875</c:v>
                </c:pt>
                <c:pt idx="1476">
                  <c:v>31899</c:v>
                </c:pt>
                <c:pt idx="1477">
                  <c:v>31931</c:v>
                </c:pt>
                <c:pt idx="1478">
                  <c:v>31937</c:v>
                </c:pt>
                <c:pt idx="1479">
                  <c:v>31938</c:v>
                </c:pt>
                <c:pt idx="1480">
                  <c:v>31946</c:v>
                </c:pt>
                <c:pt idx="1481">
                  <c:v>31967</c:v>
                </c:pt>
                <c:pt idx="1482">
                  <c:v>31975</c:v>
                </c:pt>
                <c:pt idx="1483">
                  <c:v>31999</c:v>
                </c:pt>
                <c:pt idx="1484">
                  <c:v>32010</c:v>
                </c:pt>
                <c:pt idx="1485">
                  <c:v>32017</c:v>
                </c:pt>
                <c:pt idx="1486">
                  <c:v>32025</c:v>
                </c:pt>
                <c:pt idx="1487">
                  <c:v>32038</c:v>
                </c:pt>
                <c:pt idx="1488">
                  <c:v>32046</c:v>
                </c:pt>
                <c:pt idx="1489">
                  <c:v>32056</c:v>
                </c:pt>
                <c:pt idx="1490">
                  <c:v>32067</c:v>
                </c:pt>
                <c:pt idx="1491">
                  <c:v>32083</c:v>
                </c:pt>
                <c:pt idx="1492">
                  <c:v>32095</c:v>
                </c:pt>
                <c:pt idx="1493">
                  <c:v>32099</c:v>
                </c:pt>
                <c:pt idx="1494">
                  <c:v>32125</c:v>
                </c:pt>
                <c:pt idx="1495">
                  <c:v>32138</c:v>
                </c:pt>
                <c:pt idx="1496">
                  <c:v>32146</c:v>
                </c:pt>
                <c:pt idx="1497">
                  <c:v>32153</c:v>
                </c:pt>
                <c:pt idx="1498">
                  <c:v>32156</c:v>
                </c:pt>
                <c:pt idx="1499">
                  <c:v>32164</c:v>
                </c:pt>
                <c:pt idx="1500">
                  <c:v>32179</c:v>
                </c:pt>
                <c:pt idx="1501">
                  <c:v>32199</c:v>
                </c:pt>
                <c:pt idx="1502">
                  <c:v>32216</c:v>
                </c:pt>
                <c:pt idx="1503">
                  <c:v>32229</c:v>
                </c:pt>
                <c:pt idx="1504">
                  <c:v>32238</c:v>
                </c:pt>
                <c:pt idx="1505">
                  <c:v>32246</c:v>
                </c:pt>
                <c:pt idx="1506">
                  <c:v>32256</c:v>
                </c:pt>
                <c:pt idx="1507">
                  <c:v>32261</c:v>
                </c:pt>
                <c:pt idx="1508">
                  <c:v>32264</c:v>
                </c:pt>
                <c:pt idx="1509">
                  <c:v>32299</c:v>
                </c:pt>
                <c:pt idx="1510">
                  <c:v>32305</c:v>
                </c:pt>
                <c:pt idx="1511">
                  <c:v>32309</c:v>
                </c:pt>
                <c:pt idx="1512">
                  <c:v>32333</c:v>
                </c:pt>
                <c:pt idx="1513">
                  <c:v>32336</c:v>
                </c:pt>
                <c:pt idx="1514">
                  <c:v>32338</c:v>
                </c:pt>
                <c:pt idx="1515">
                  <c:v>32346</c:v>
                </c:pt>
                <c:pt idx="1516">
                  <c:v>32385</c:v>
                </c:pt>
                <c:pt idx="1517">
                  <c:v>32399</c:v>
                </c:pt>
                <c:pt idx="1518">
                  <c:v>32405</c:v>
                </c:pt>
                <c:pt idx="1519">
                  <c:v>32409</c:v>
                </c:pt>
                <c:pt idx="1520">
                  <c:v>32427</c:v>
                </c:pt>
                <c:pt idx="1521">
                  <c:v>32436</c:v>
                </c:pt>
                <c:pt idx="1522">
                  <c:v>32438</c:v>
                </c:pt>
                <c:pt idx="1523">
                  <c:v>32446</c:v>
                </c:pt>
                <c:pt idx="1524">
                  <c:v>32460</c:v>
                </c:pt>
                <c:pt idx="1525">
                  <c:v>32480</c:v>
                </c:pt>
                <c:pt idx="1526">
                  <c:v>32499</c:v>
                </c:pt>
                <c:pt idx="1527">
                  <c:v>32509</c:v>
                </c:pt>
                <c:pt idx="1528">
                  <c:v>32510</c:v>
                </c:pt>
                <c:pt idx="1529">
                  <c:v>32517</c:v>
                </c:pt>
                <c:pt idx="1530">
                  <c:v>32531</c:v>
                </c:pt>
                <c:pt idx="1531">
                  <c:v>32538</c:v>
                </c:pt>
                <c:pt idx="1532">
                  <c:v>32546</c:v>
                </c:pt>
                <c:pt idx="1533">
                  <c:v>32562</c:v>
                </c:pt>
                <c:pt idx="1534">
                  <c:v>32585</c:v>
                </c:pt>
                <c:pt idx="1535">
                  <c:v>32599</c:v>
                </c:pt>
                <c:pt idx="1536">
                  <c:v>32601</c:v>
                </c:pt>
                <c:pt idx="1537">
                  <c:v>32608</c:v>
                </c:pt>
                <c:pt idx="1538">
                  <c:v>32610</c:v>
                </c:pt>
                <c:pt idx="1539">
                  <c:v>32638</c:v>
                </c:pt>
                <c:pt idx="1540">
                  <c:v>32646</c:v>
                </c:pt>
                <c:pt idx="1541">
                  <c:v>32662</c:v>
                </c:pt>
                <c:pt idx="1542">
                  <c:v>32685</c:v>
                </c:pt>
                <c:pt idx="1543">
                  <c:v>32692</c:v>
                </c:pt>
                <c:pt idx="1544">
                  <c:v>32699</c:v>
                </c:pt>
                <c:pt idx="1545">
                  <c:v>32701</c:v>
                </c:pt>
                <c:pt idx="1546">
                  <c:v>32710</c:v>
                </c:pt>
                <c:pt idx="1547">
                  <c:v>32738</c:v>
                </c:pt>
                <c:pt idx="1548">
                  <c:v>32746</c:v>
                </c:pt>
                <c:pt idx="1549">
                  <c:v>32762</c:v>
                </c:pt>
                <c:pt idx="1550">
                  <c:v>32774</c:v>
                </c:pt>
                <c:pt idx="1551">
                  <c:v>32782</c:v>
                </c:pt>
                <c:pt idx="1552">
                  <c:v>32792</c:v>
                </c:pt>
                <c:pt idx="1553">
                  <c:v>32796</c:v>
                </c:pt>
                <c:pt idx="1554">
                  <c:v>32799</c:v>
                </c:pt>
                <c:pt idx="1555">
                  <c:v>32806</c:v>
                </c:pt>
                <c:pt idx="1556">
                  <c:v>32838</c:v>
                </c:pt>
                <c:pt idx="1557">
                  <c:v>32845</c:v>
                </c:pt>
                <c:pt idx="1558">
                  <c:v>32846</c:v>
                </c:pt>
                <c:pt idx="1559">
                  <c:v>32862</c:v>
                </c:pt>
                <c:pt idx="1560">
                  <c:v>32882</c:v>
                </c:pt>
                <c:pt idx="1561">
                  <c:v>32896</c:v>
                </c:pt>
                <c:pt idx="1562">
                  <c:v>32899</c:v>
                </c:pt>
                <c:pt idx="1563">
                  <c:v>32906</c:v>
                </c:pt>
                <c:pt idx="1564">
                  <c:v>32920</c:v>
                </c:pt>
                <c:pt idx="1565">
                  <c:v>32938</c:v>
                </c:pt>
                <c:pt idx="1566">
                  <c:v>32946</c:v>
                </c:pt>
                <c:pt idx="1567">
                  <c:v>32960</c:v>
                </c:pt>
                <c:pt idx="1568">
                  <c:v>32962</c:v>
                </c:pt>
                <c:pt idx="1569">
                  <c:v>32974</c:v>
                </c:pt>
                <c:pt idx="1570">
                  <c:v>32978</c:v>
                </c:pt>
                <c:pt idx="1571">
                  <c:v>32996</c:v>
                </c:pt>
                <c:pt idx="1572">
                  <c:v>32999</c:v>
                </c:pt>
                <c:pt idx="1573">
                  <c:v>33036</c:v>
                </c:pt>
                <c:pt idx="1574">
                  <c:v>33038</c:v>
                </c:pt>
                <c:pt idx="1575">
                  <c:v>33046</c:v>
                </c:pt>
                <c:pt idx="1576">
                  <c:v>33054</c:v>
                </c:pt>
                <c:pt idx="1577">
                  <c:v>33062</c:v>
                </c:pt>
                <c:pt idx="1578">
                  <c:v>33065</c:v>
                </c:pt>
                <c:pt idx="1579">
                  <c:v>33071</c:v>
                </c:pt>
                <c:pt idx="1580">
                  <c:v>33074</c:v>
                </c:pt>
                <c:pt idx="1581">
                  <c:v>33099</c:v>
                </c:pt>
                <c:pt idx="1582">
                  <c:v>33136</c:v>
                </c:pt>
                <c:pt idx="1583">
                  <c:v>33138</c:v>
                </c:pt>
                <c:pt idx="1584">
                  <c:v>33145</c:v>
                </c:pt>
                <c:pt idx="1585">
                  <c:v>33146</c:v>
                </c:pt>
                <c:pt idx="1586">
                  <c:v>33150</c:v>
                </c:pt>
                <c:pt idx="1587">
                  <c:v>33154</c:v>
                </c:pt>
                <c:pt idx="1588">
                  <c:v>33158</c:v>
                </c:pt>
                <c:pt idx="1589">
                  <c:v>33162</c:v>
                </c:pt>
                <c:pt idx="1590">
                  <c:v>33199</c:v>
                </c:pt>
                <c:pt idx="1591">
                  <c:v>33222</c:v>
                </c:pt>
                <c:pt idx="1592">
                  <c:v>33228</c:v>
                </c:pt>
                <c:pt idx="1593">
                  <c:v>33233</c:v>
                </c:pt>
                <c:pt idx="1594">
                  <c:v>33236</c:v>
                </c:pt>
                <c:pt idx="1595">
                  <c:v>33238</c:v>
                </c:pt>
                <c:pt idx="1596">
                  <c:v>33246</c:v>
                </c:pt>
                <c:pt idx="1597">
                  <c:v>33257</c:v>
                </c:pt>
                <c:pt idx="1598">
                  <c:v>33258</c:v>
                </c:pt>
                <c:pt idx="1599">
                  <c:v>33299</c:v>
                </c:pt>
                <c:pt idx="1600">
                  <c:v>33313</c:v>
                </c:pt>
                <c:pt idx="1601">
                  <c:v>33318</c:v>
                </c:pt>
                <c:pt idx="1602">
                  <c:v>33322</c:v>
                </c:pt>
                <c:pt idx="1603">
                  <c:v>33336</c:v>
                </c:pt>
                <c:pt idx="1604">
                  <c:v>33338</c:v>
                </c:pt>
                <c:pt idx="1605">
                  <c:v>33346</c:v>
                </c:pt>
                <c:pt idx="1606">
                  <c:v>33347</c:v>
                </c:pt>
                <c:pt idx="1607">
                  <c:v>33357</c:v>
                </c:pt>
                <c:pt idx="1608">
                  <c:v>33390</c:v>
                </c:pt>
                <c:pt idx="1609">
                  <c:v>33399</c:v>
                </c:pt>
                <c:pt idx="1610">
                  <c:v>33418</c:v>
                </c:pt>
                <c:pt idx="1611">
                  <c:v>33422</c:v>
                </c:pt>
                <c:pt idx="1612">
                  <c:v>33423</c:v>
                </c:pt>
                <c:pt idx="1613">
                  <c:v>33436</c:v>
                </c:pt>
                <c:pt idx="1614">
                  <c:v>33438</c:v>
                </c:pt>
                <c:pt idx="1615">
                  <c:v>33446</c:v>
                </c:pt>
                <c:pt idx="1616">
                  <c:v>33455</c:v>
                </c:pt>
                <c:pt idx="1617">
                  <c:v>33466</c:v>
                </c:pt>
                <c:pt idx="1618">
                  <c:v>33488</c:v>
                </c:pt>
                <c:pt idx="1619">
                  <c:v>33496</c:v>
                </c:pt>
                <c:pt idx="1620">
                  <c:v>33499</c:v>
                </c:pt>
                <c:pt idx="1621">
                  <c:v>33522</c:v>
                </c:pt>
                <c:pt idx="1622">
                  <c:v>33527</c:v>
                </c:pt>
                <c:pt idx="1623">
                  <c:v>33538</c:v>
                </c:pt>
                <c:pt idx="1624">
                  <c:v>33546</c:v>
                </c:pt>
                <c:pt idx="1625">
                  <c:v>33551</c:v>
                </c:pt>
                <c:pt idx="1626">
                  <c:v>33555</c:v>
                </c:pt>
                <c:pt idx="1627">
                  <c:v>33581</c:v>
                </c:pt>
                <c:pt idx="1628">
                  <c:v>33585</c:v>
                </c:pt>
                <c:pt idx="1629">
                  <c:v>33599</c:v>
                </c:pt>
                <c:pt idx="1630">
                  <c:v>33615</c:v>
                </c:pt>
                <c:pt idx="1631">
                  <c:v>33622</c:v>
                </c:pt>
                <c:pt idx="1632">
                  <c:v>33633</c:v>
                </c:pt>
                <c:pt idx="1633">
                  <c:v>33638</c:v>
                </c:pt>
                <c:pt idx="1634">
                  <c:v>33646</c:v>
                </c:pt>
                <c:pt idx="1635">
                  <c:v>33655</c:v>
                </c:pt>
                <c:pt idx="1636">
                  <c:v>33676</c:v>
                </c:pt>
                <c:pt idx="1637">
                  <c:v>33699</c:v>
                </c:pt>
                <c:pt idx="1638">
                  <c:v>33708</c:v>
                </c:pt>
                <c:pt idx="1639">
                  <c:v>33709</c:v>
                </c:pt>
                <c:pt idx="1640">
                  <c:v>33733</c:v>
                </c:pt>
                <c:pt idx="1641">
                  <c:v>33738</c:v>
                </c:pt>
                <c:pt idx="1642">
                  <c:v>33746</c:v>
                </c:pt>
                <c:pt idx="1643">
                  <c:v>33755</c:v>
                </c:pt>
                <c:pt idx="1644">
                  <c:v>33776</c:v>
                </c:pt>
                <c:pt idx="1645">
                  <c:v>33790</c:v>
                </c:pt>
                <c:pt idx="1646">
                  <c:v>33792</c:v>
                </c:pt>
                <c:pt idx="1647">
                  <c:v>33794</c:v>
                </c:pt>
                <c:pt idx="1648">
                  <c:v>33799</c:v>
                </c:pt>
                <c:pt idx="1649">
                  <c:v>33811</c:v>
                </c:pt>
                <c:pt idx="1650">
                  <c:v>33838</c:v>
                </c:pt>
                <c:pt idx="1651">
                  <c:v>33846</c:v>
                </c:pt>
                <c:pt idx="1652">
                  <c:v>33855</c:v>
                </c:pt>
                <c:pt idx="1653">
                  <c:v>33864</c:v>
                </c:pt>
                <c:pt idx="1654">
                  <c:v>33866</c:v>
                </c:pt>
                <c:pt idx="1655">
                  <c:v>33881</c:v>
                </c:pt>
                <c:pt idx="1656">
                  <c:v>33892</c:v>
                </c:pt>
                <c:pt idx="1657">
                  <c:v>33894</c:v>
                </c:pt>
                <c:pt idx="1658">
                  <c:v>33899</c:v>
                </c:pt>
                <c:pt idx="1659">
                  <c:v>33938</c:v>
                </c:pt>
                <c:pt idx="1660">
                  <c:v>33940</c:v>
                </c:pt>
                <c:pt idx="1661">
                  <c:v>33946</c:v>
                </c:pt>
                <c:pt idx="1662">
                  <c:v>33955</c:v>
                </c:pt>
                <c:pt idx="1663">
                  <c:v>33963</c:v>
                </c:pt>
                <c:pt idx="1664">
                  <c:v>33966</c:v>
                </c:pt>
                <c:pt idx="1665">
                  <c:v>33989</c:v>
                </c:pt>
                <c:pt idx="1666">
                  <c:v>33994</c:v>
                </c:pt>
                <c:pt idx="1667">
                  <c:v>33999</c:v>
                </c:pt>
                <c:pt idx="1668">
                  <c:v>34033</c:v>
                </c:pt>
                <c:pt idx="1669">
                  <c:v>34038</c:v>
                </c:pt>
                <c:pt idx="1670">
                  <c:v>34040</c:v>
                </c:pt>
                <c:pt idx="1671">
                  <c:v>34046</c:v>
                </c:pt>
                <c:pt idx="1672">
                  <c:v>34055</c:v>
                </c:pt>
                <c:pt idx="1673">
                  <c:v>34057</c:v>
                </c:pt>
                <c:pt idx="1674">
                  <c:v>34073</c:v>
                </c:pt>
                <c:pt idx="1675">
                  <c:v>34085</c:v>
                </c:pt>
                <c:pt idx="1676">
                  <c:v>34099</c:v>
                </c:pt>
                <c:pt idx="1677">
                  <c:v>34110</c:v>
                </c:pt>
                <c:pt idx="1678">
                  <c:v>34123</c:v>
                </c:pt>
                <c:pt idx="1679">
                  <c:v>34127</c:v>
                </c:pt>
                <c:pt idx="1680">
                  <c:v>34138</c:v>
                </c:pt>
                <c:pt idx="1681">
                  <c:v>34140</c:v>
                </c:pt>
                <c:pt idx="1682">
                  <c:v>34146</c:v>
                </c:pt>
                <c:pt idx="1683">
                  <c:v>34155</c:v>
                </c:pt>
                <c:pt idx="1684">
                  <c:v>34172</c:v>
                </c:pt>
                <c:pt idx="1685">
                  <c:v>34173</c:v>
                </c:pt>
                <c:pt idx="1686">
                  <c:v>34183</c:v>
                </c:pt>
                <c:pt idx="1687">
                  <c:v>34199</c:v>
                </c:pt>
                <c:pt idx="1688">
                  <c:v>34212</c:v>
                </c:pt>
                <c:pt idx="1689">
                  <c:v>34227</c:v>
                </c:pt>
                <c:pt idx="1690">
                  <c:v>34238</c:v>
                </c:pt>
                <c:pt idx="1691">
                  <c:v>34240</c:v>
                </c:pt>
                <c:pt idx="1692">
                  <c:v>34246</c:v>
                </c:pt>
                <c:pt idx="1693">
                  <c:v>34255</c:v>
                </c:pt>
                <c:pt idx="1694">
                  <c:v>34258</c:v>
                </c:pt>
                <c:pt idx="1695">
                  <c:v>34272</c:v>
                </c:pt>
                <c:pt idx="1696">
                  <c:v>34273</c:v>
                </c:pt>
                <c:pt idx="1697">
                  <c:v>34297</c:v>
                </c:pt>
                <c:pt idx="1698">
                  <c:v>34299</c:v>
                </c:pt>
                <c:pt idx="1699">
                  <c:v>34312</c:v>
                </c:pt>
                <c:pt idx="1700">
                  <c:v>34319</c:v>
                </c:pt>
                <c:pt idx="1701">
                  <c:v>34330</c:v>
                </c:pt>
                <c:pt idx="1702">
                  <c:v>34338</c:v>
                </c:pt>
                <c:pt idx="1703">
                  <c:v>34339</c:v>
                </c:pt>
                <c:pt idx="1704">
                  <c:v>34346</c:v>
                </c:pt>
                <c:pt idx="1705">
                  <c:v>34352</c:v>
                </c:pt>
                <c:pt idx="1706">
                  <c:v>34365</c:v>
                </c:pt>
                <c:pt idx="1707">
                  <c:v>34372</c:v>
                </c:pt>
                <c:pt idx="1708">
                  <c:v>34399</c:v>
                </c:pt>
                <c:pt idx="1709">
                  <c:v>34411</c:v>
                </c:pt>
                <c:pt idx="1710">
                  <c:v>34419</c:v>
                </c:pt>
                <c:pt idx="1711">
                  <c:v>34422</c:v>
                </c:pt>
                <c:pt idx="1712">
                  <c:v>34438</c:v>
                </c:pt>
                <c:pt idx="1713">
                  <c:v>34439</c:v>
                </c:pt>
                <c:pt idx="1714">
                  <c:v>34446</c:v>
                </c:pt>
                <c:pt idx="1715">
                  <c:v>34452</c:v>
                </c:pt>
                <c:pt idx="1716">
                  <c:v>34465</c:v>
                </c:pt>
                <c:pt idx="1717">
                  <c:v>34466</c:v>
                </c:pt>
                <c:pt idx="1718">
                  <c:v>34490</c:v>
                </c:pt>
                <c:pt idx="1719">
                  <c:v>34494</c:v>
                </c:pt>
                <c:pt idx="1720">
                  <c:v>34497</c:v>
                </c:pt>
                <c:pt idx="1721">
                  <c:v>34519</c:v>
                </c:pt>
                <c:pt idx="1722">
                  <c:v>34534</c:v>
                </c:pt>
                <c:pt idx="1723">
                  <c:v>34538</c:v>
                </c:pt>
                <c:pt idx="1724">
                  <c:v>34539</c:v>
                </c:pt>
                <c:pt idx="1725">
                  <c:v>34546</c:v>
                </c:pt>
                <c:pt idx="1726">
                  <c:v>34552</c:v>
                </c:pt>
                <c:pt idx="1727">
                  <c:v>34561</c:v>
                </c:pt>
                <c:pt idx="1728">
                  <c:v>34590</c:v>
                </c:pt>
                <c:pt idx="1729">
                  <c:v>34594</c:v>
                </c:pt>
                <c:pt idx="1730">
                  <c:v>34597</c:v>
                </c:pt>
                <c:pt idx="1731">
                  <c:v>34619</c:v>
                </c:pt>
                <c:pt idx="1732">
                  <c:v>34623</c:v>
                </c:pt>
                <c:pt idx="1733">
                  <c:v>34638</c:v>
                </c:pt>
                <c:pt idx="1734">
                  <c:v>34639</c:v>
                </c:pt>
                <c:pt idx="1735">
                  <c:v>34646</c:v>
                </c:pt>
                <c:pt idx="1736">
                  <c:v>34652</c:v>
                </c:pt>
                <c:pt idx="1737">
                  <c:v>34661</c:v>
                </c:pt>
                <c:pt idx="1738">
                  <c:v>34679</c:v>
                </c:pt>
                <c:pt idx="1739">
                  <c:v>34690</c:v>
                </c:pt>
                <c:pt idx="1740">
                  <c:v>34694</c:v>
                </c:pt>
                <c:pt idx="1741">
                  <c:v>34702</c:v>
                </c:pt>
                <c:pt idx="1742">
                  <c:v>34714</c:v>
                </c:pt>
                <c:pt idx="1743">
                  <c:v>34738</c:v>
                </c:pt>
                <c:pt idx="1744">
                  <c:v>34739</c:v>
                </c:pt>
                <c:pt idx="1745">
                  <c:v>34746</c:v>
                </c:pt>
                <c:pt idx="1746">
                  <c:v>34752</c:v>
                </c:pt>
                <c:pt idx="1747">
                  <c:v>34761</c:v>
                </c:pt>
                <c:pt idx="1748">
                  <c:v>34779</c:v>
                </c:pt>
                <c:pt idx="1749">
                  <c:v>34787</c:v>
                </c:pt>
                <c:pt idx="1750">
                  <c:v>34790</c:v>
                </c:pt>
                <c:pt idx="1751">
                  <c:v>34794</c:v>
                </c:pt>
                <c:pt idx="1752">
                  <c:v>34801</c:v>
                </c:pt>
                <c:pt idx="1753">
                  <c:v>34838</c:v>
                </c:pt>
                <c:pt idx="1754">
                  <c:v>34839</c:v>
                </c:pt>
                <c:pt idx="1755">
                  <c:v>34846</c:v>
                </c:pt>
                <c:pt idx="1756">
                  <c:v>34852</c:v>
                </c:pt>
                <c:pt idx="1757">
                  <c:v>34853</c:v>
                </c:pt>
                <c:pt idx="1758">
                  <c:v>34864</c:v>
                </c:pt>
                <c:pt idx="1759">
                  <c:v>34879</c:v>
                </c:pt>
                <c:pt idx="1760">
                  <c:v>34887</c:v>
                </c:pt>
                <c:pt idx="1761">
                  <c:v>34892</c:v>
                </c:pt>
                <c:pt idx="1762">
                  <c:v>34894</c:v>
                </c:pt>
                <c:pt idx="1763">
                  <c:v>34938</c:v>
                </c:pt>
                <c:pt idx="1764">
                  <c:v>34939</c:v>
                </c:pt>
                <c:pt idx="1765">
                  <c:v>34946</c:v>
                </c:pt>
                <c:pt idx="1766">
                  <c:v>34947</c:v>
                </c:pt>
                <c:pt idx="1767">
                  <c:v>34952</c:v>
                </c:pt>
                <c:pt idx="1768">
                  <c:v>34964</c:v>
                </c:pt>
                <c:pt idx="1769">
                  <c:v>34979</c:v>
                </c:pt>
                <c:pt idx="1770">
                  <c:v>34987</c:v>
                </c:pt>
                <c:pt idx="1771">
                  <c:v>34992</c:v>
                </c:pt>
                <c:pt idx="1772">
                  <c:v>34994</c:v>
                </c:pt>
                <c:pt idx="1773">
                  <c:v>35038</c:v>
                </c:pt>
                <c:pt idx="1774">
                  <c:v>35039</c:v>
                </c:pt>
                <c:pt idx="1775">
                  <c:v>35046</c:v>
                </c:pt>
                <c:pt idx="1776">
                  <c:v>35052</c:v>
                </c:pt>
                <c:pt idx="1777">
                  <c:v>35061</c:v>
                </c:pt>
                <c:pt idx="1778">
                  <c:v>35064</c:v>
                </c:pt>
                <c:pt idx="1779">
                  <c:v>35072</c:v>
                </c:pt>
                <c:pt idx="1780">
                  <c:v>35073</c:v>
                </c:pt>
                <c:pt idx="1781">
                  <c:v>35092</c:v>
                </c:pt>
                <c:pt idx="1782">
                  <c:v>35131</c:v>
                </c:pt>
                <c:pt idx="1783">
                  <c:v>35138</c:v>
                </c:pt>
                <c:pt idx="1784">
                  <c:v>35139</c:v>
                </c:pt>
                <c:pt idx="1785">
                  <c:v>35146</c:v>
                </c:pt>
                <c:pt idx="1786">
                  <c:v>35148</c:v>
                </c:pt>
                <c:pt idx="1787">
                  <c:v>35152</c:v>
                </c:pt>
                <c:pt idx="1788">
                  <c:v>35164</c:v>
                </c:pt>
                <c:pt idx="1789">
                  <c:v>35172</c:v>
                </c:pt>
                <c:pt idx="1790">
                  <c:v>35192</c:v>
                </c:pt>
                <c:pt idx="1791">
                  <c:v>35231</c:v>
                </c:pt>
                <c:pt idx="1792">
                  <c:v>35236</c:v>
                </c:pt>
                <c:pt idx="1793">
                  <c:v>35238</c:v>
                </c:pt>
                <c:pt idx="1794">
                  <c:v>35239</c:v>
                </c:pt>
                <c:pt idx="1795">
                  <c:v>35246</c:v>
                </c:pt>
                <c:pt idx="1796">
                  <c:v>35248</c:v>
                </c:pt>
                <c:pt idx="1797">
                  <c:v>35252</c:v>
                </c:pt>
                <c:pt idx="1798">
                  <c:v>35272</c:v>
                </c:pt>
                <c:pt idx="1799">
                  <c:v>35292</c:v>
                </c:pt>
                <c:pt idx="1800">
                  <c:v>35300</c:v>
                </c:pt>
                <c:pt idx="1801">
                  <c:v>35309</c:v>
                </c:pt>
                <c:pt idx="1802">
                  <c:v>35329</c:v>
                </c:pt>
                <c:pt idx="1803">
                  <c:v>35338</c:v>
                </c:pt>
                <c:pt idx="1804">
                  <c:v>35339</c:v>
                </c:pt>
                <c:pt idx="1805">
                  <c:v>35346</c:v>
                </c:pt>
                <c:pt idx="1806">
                  <c:v>35348</c:v>
                </c:pt>
                <c:pt idx="1807">
                  <c:v>35352</c:v>
                </c:pt>
                <c:pt idx="1808">
                  <c:v>35368</c:v>
                </c:pt>
                <c:pt idx="1809">
                  <c:v>35372</c:v>
                </c:pt>
                <c:pt idx="1810">
                  <c:v>35392</c:v>
                </c:pt>
                <c:pt idx="1811">
                  <c:v>35409</c:v>
                </c:pt>
                <c:pt idx="1812">
                  <c:v>35418</c:v>
                </c:pt>
                <c:pt idx="1813">
                  <c:v>35429</c:v>
                </c:pt>
                <c:pt idx="1814">
                  <c:v>35437</c:v>
                </c:pt>
                <c:pt idx="1815">
                  <c:v>35438</c:v>
                </c:pt>
                <c:pt idx="1816">
                  <c:v>35439</c:v>
                </c:pt>
                <c:pt idx="1817">
                  <c:v>35446</c:v>
                </c:pt>
                <c:pt idx="1818">
                  <c:v>35452</c:v>
                </c:pt>
                <c:pt idx="1819">
                  <c:v>35472</c:v>
                </c:pt>
                <c:pt idx="1820">
                  <c:v>35477</c:v>
                </c:pt>
                <c:pt idx="1821">
                  <c:v>35492</c:v>
                </c:pt>
                <c:pt idx="1822">
                  <c:v>35518</c:v>
                </c:pt>
                <c:pt idx="1823">
                  <c:v>35529</c:v>
                </c:pt>
                <c:pt idx="1824">
                  <c:v>35537</c:v>
                </c:pt>
                <c:pt idx="1825">
                  <c:v>35538</c:v>
                </c:pt>
                <c:pt idx="1826">
                  <c:v>35539</c:v>
                </c:pt>
                <c:pt idx="1827">
                  <c:v>35546</c:v>
                </c:pt>
                <c:pt idx="1828">
                  <c:v>35548</c:v>
                </c:pt>
                <c:pt idx="1829">
                  <c:v>35552</c:v>
                </c:pt>
                <c:pt idx="1830">
                  <c:v>35572</c:v>
                </c:pt>
                <c:pt idx="1831">
                  <c:v>35592</c:v>
                </c:pt>
                <c:pt idx="1832">
                  <c:v>35595</c:v>
                </c:pt>
                <c:pt idx="1833">
                  <c:v>35616</c:v>
                </c:pt>
                <c:pt idx="1834">
                  <c:v>35629</c:v>
                </c:pt>
                <c:pt idx="1835">
                  <c:v>35637</c:v>
                </c:pt>
                <c:pt idx="1836">
                  <c:v>35638</c:v>
                </c:pt>
                <c:pt idx="1837">
                  <c:v>35639</c:v>
                </c:pt>
                <c:pt idx="1838">
                  <c:v>35646</c:v>
                </c:pt>
                <c:pt idx="1839">
                  <c:v>35649</c:v>
                </c:pt>
                <c:pt idx="1840">
                  <c:v>35652</c:v>
                </c:pt>
                <c:pt idx="1841">
                  <c:v>35689</c:v>
                </c:pt>
                <c:pt idx="1842">
                  <c:v>35692</c:v>
                </c:pt>
                <c:pt idx="1843">
                  <c:v>35695</c:v>
                </c:pt>
                <c:pt idx="1844">
                  <c:v>35707</c:v>
                </c:pt>
                <c:pt idx="1845">
                  <c:v>35725</c:v>
                </c:pt>
                <c:pt idx="1846">
                  <c:v>35729</c:v>
                </c:pt>
                <c:pt idx="1847">
                  <c:v>35738</c:v>
                </c:pt>
                <c:pt idx="1848">
                  <c:v>35739</c:v>
                </c:pt>
                <c:pt idx="1849">
                  <c:v>35746</c:v>
                </c:pt>
                <c:pt idx="1850">
                  <c:v>35752</c:v>
                </c:pt>
                <c:pt idx="1851">
                  <c:v>35757</c:v>
                </c:pt>
                <c:pt idx="1852">
                  <c:v>35792</c:v>
                </c:pt>
                <c:pt idx="1853">
                  <c:v>35795</c:v>
                </c:pt>
                <c:pt idx="1854">
                  <c:v>35807</c:v>
                </c:pt>
                <c:pt idx="1855">
                  <c:v>35818</c:v>
                </c:pt>
                <c:pt idx="1856">
                  <c:v>35829</c:v>
                </c:pt>
                <c:pt idx="1857">
                  <c:v>35837</c:v>
                </c:pt>
                <c:pt idx="1858">
                  <c:v>35838</c:v>
                </c:pt>
                <c:pt idx="1859">
                  <c:v>35839</c:v>
                </c:pt>
                <c:pt idx="1860">
                  <c:v>35846</c:v>
                </c:pt>
                <c:pt idx="1861">
                  <c:v>35852</c:v>
                </c:pt>
                <c:pt idx="1862">
                  <c:v>35869</c:v>
                </c:pt>
                <c:pt idx="1863">
                  <c:v>35892</c:v>
                </c:pt>
                <c:pt idx="1864">
                  <c:v>35907</c:v>
                </c:pt>
                <c:pt idx="1865">
                  <c:v>35908</c:v>
                </c:pt>
                <c:pt idx="1866">
                  <c:v>35918</c:v>
                </c:pt>
                <c:pt idx="1867">
                  <c:v>35929</c:v>
                </c:pt>
                <c:pt idx="1868">
                  <c:v>35938</c:v>
                </c:pt>
                <c:pt idx="1869">
                  <c:v>35939</c:v>
                </c:pt>
                <c:pt idx="1870">
                  <c:v>35940</c:v>
                </c:pt>
                <c:pt idx="1871">
                  <c:v>35946</c:v>
                </c:pt>
                <c:pt idx="1872">
                  <c:v>35952</c:v>
                </c:pt>
                <c:pt idx="1873">
                  <c:v>35974</c:v>
                </c:pt>
                <c:pt idx="1874">
                  <c:v>35987</c:v>
                </c:pt>
                <c:pt idx="1875">
                  <c:v>35990</c:v>
                </c:pt>
                <c:pt idx="1876">
                  <c:v>35992</c:v>
                </c:pt>
                <c:pt idx="1877">
                  <c:v>36012</c:v>
                </c:pt>
                <c:pt idx="1878">
                  <c:v>36018</c:v>
                </c:pt>
                <c:pt idx="1879">
                  <c:v>36038</c:v>
                </c:pt>
                <c:pt idx="1880">
                  <c:v>36039</c:v>
                </c:pt>
                <c:pt idx="1881">
                  <c:v>36046</c:v>
                </c:pt>
                <c:pt idx="1882">
                  <c:v>36052</c:v>
                </c:pt>
                <c:pt idx="1883">
                  <c:v>36055</c:v>
                </c:pt>
                <c:pt idx="1884">
                  <c:v>36074</c:v>
                </c:pt>
                <c:pt idx="1885">
                  <c:v>36086</c:v>
                </c:pt>
                <c:pt idx="1886">
                  <c:v>36090</c:v>
                </c:pt>
                <c:pt idx="1887">
                  <c:v>36092</c:v>
                </c:pt>
                <c:pt idx="1888">
                  <c:v>36107</c:v>
                </c:pt>
                <c:pt idx="1889">
                  <c:v>36124</c:v>
                </c:pt>
                <c:pt idx="1890">
                  <c:v>36138</c:v>
                </c:pt>
                <c:pt idx="1891">
                  <c:v>36139</c:v>
                </c:pt>
                <c:pt idx="1892">
                  <c:v>36146</c:v>
                </c:pt>
                <c:pt idx="1893">
                  <c:v>36149</c:v>
                </c:pt>
                <c:pt idx="1894">
                  <c:v>36152</c:v>
                </c:pt>
                <c:pt idx="1895">
                  <c:v>36158</c:v>
                </c:pt>
                <c:pt idx="1896">
                  <c:v>36175</c:v>
                </c:pt>
                <c:pt idx="1897">
                  <c:v>36192</c:v>
                </c:pt>
                <c:pt idx="1898">
                  <c:v>36197</c:v>
                </c:pt>
                <c:pt idx="1899">
                  <c:v>36216</c:v>
                </c:pt>
                <c:pt idx="1900">
                  <c:v>36218</c:v>
                </c:pt>
                <c:pt idx="1901">
                  <c:v>36238</c:v>
                </c:pt>
                <c:pt idx="1902">
                  <c:v>36239</c:v>
                </c:pt>
                <c:pt idx="1903">
                  <c:v>36245</c:v>
                </c:pt>
                <c:pt idx="1904">
                  <c:v>36246</c:v>
                </c:pt>
                <c:pt idx="1905">
                  <c:v>36252</c:v>
                </c:pt>
                <c:pt idx="1906">
                  <c:v>36258</c:v>
                </c:pt>
                <c:pt idx="1907">
                  <c:v>36283</c:v>
                </c:pt>
                <c:pt idx="1908">
                  <c:v>36286</c:v>
                </c:pt>
                <c:pt idx="1909">
                  <c:v>36290</c:v>
                </c:pt>
                <c:pt idx="1910">
                  <c:v>36292</c:v>
                </c:pt>
                <c:pt idx="1911">
                  <c:v>36322</c:v>
                </c:pt>
                <c:pt idx="1912">
                  <c:v>36338</c:v>
                </c:pt>
                <c:pt idx="1913">
                  <c:v>36339</c:v>
                </c:pt>
                <c:pt idx="1914">
                  <c:v>36346</c:v>
                </c:pt>
                <c:pt idx="1915">
                  <c:v>36352</c:v>
                </c:pt>
                <c:pt idx="1916">
                  <c:v>36354</c:v>
                </c:pt>
                <c:pt idx="1917">
                  <c:v>36358</c:v>
                </c:pt>
                <c:pt idx="1918">
                  <c:v>36364</c:v>
                </c:pt>
                <c:pt idx="1919">
                  <c:v>36371</c:v>
                </c:pt>
                <c:pt idx="1920">
                  <c:v>36392</c:v>
                </c:pt>
                <c:pt idx="1921">
                  <c:v>36422</c:v>
                </c:pt>
                <c:pt idx="1922">
                  <c:v>36438</c:v>
                </c:pt>
                <c:pt idx="1923">
                  <c:v>36439</c:v>
                </c:pt>
                <c:pt idx="1924">
                  <c:v>36446</c:v>
                </c:pt>
                <c:pt idx="1925">
                  <c:v>36449</c:v>
                </c:pt>
                <c:pt idx="1926">
                  <c:v>36452</c:v>
                </c:pt>
                <c:pt idx="1927">
                  <c:v>36463</c:v>
                </c:pt>
                <c:pt idx="1928">
                  <c:v>36488</c:v>
                </c:pt>
                <c:pt idx="1929">
                  <c:v>36492</c:v>
                </c:pt>
                <c:pt idx="1930">
                  <c:v>36537</c:v>
                </c:pt>
                <c:pt idx="1931">
                  <c:v>36538</c:v>
                </c:pt>
                <c:pt idx="1932">
                  <c:v>36540</c:v>
                </c:pt>
                <c:pt idx="1933">
                  <c:v>36546</c:v>
                </c:pt>
                <c:pt idx="1934">
                  <c:v>36552</c:v>
                </c:pt>
                <c:pt idx="1935">
                  <c:v>36557</c:v>
                </c:pt>
                <c:pt idx="1936">
                  <c:v>36563</c:v>
                </c:pt>
                <c:pt idx="1937">
                  <c:v>36565</c:v>
                </c:pt>
                <c:pt idx="1938">
                  <c:v>36592</c:v>
                </c:pt>
                <c:pt idx="1939">
                  <c:v>36614</c:v>
                </c:pt>
                <c:pt idx="1940">
                  <c:v>36625</c:v>
                </c:pt>
                <c:pt idx="1941">
                  <c:v>36637</c:v>
                </c:pt>
                <c:pt idx="1942">
                  <c:v>36638</c:v>
                </c:pt>
                <c:pt idx="1943">
                  <c:v>36646</c:v>
                </c:pt>
                <c:pt idx="1944">
                  <c:v>36649</c:v>
                </c:pt>
                <c:pt idx="1945">
                  <c:v>36652</c:v>
                </c:pt>
                <c:pt idx="1946">
                  <c:v>36663</c:v>
                </c:pt>
                <c:pt idx="1947">
                  <c:v>36683</c:v>
                </c:pt>
                <c:pt idx="1948">
                  <c:v>36692</c:v>
                </c:pt>
                <c:pt idx="1949">
                  <c:v>36695</c:v>
                </c:pt>
                <c:pt idx="1950">
                  <c:v>36714</c:v>
                </c:pt>
                <c:pt idx="1951">
                  <c:v>36737</c:v>
                </c:pt>
                <c:pt idx="1952">
                  <c:v>36738</c:v>
                </c:pt>
                <c:pt idx="1953">
                  <c:v>36744</c:v>
                </c:pt>
                <c:pt idx="1954">
                  <c:v>36746</c:v>
                </c:pt>
                <c:pt idx="1955">
                  <c:v>36749</c:v>
                </c:pt>
                <c:pt idx="1956">
                  <c:v>36751</c:v>
                </c:pt>
                <c:pt idx="1957">
                  <c:v>36752</c:v>
                </c:pt>
                <c:pt idx="1958">
                  <c:v>36762</c:v>
                </c:pt>
                <c:pt idx="1959">
                  <c:v>36792</c:v>
                </c:pt>
                <c:pt idx="1960">
                  <c:v>36823</c:v>
                </c:pt>
                <c:pt idx="1961">
                  <c:v>36832</c:v>
                </c:pt>
                <c:pt idx="1962">
                  <c:v>36835</c:v>
                </c:pt>
                <c:pt idx="1963">
                  <c:v>36837</c:v>
                </c:pt>
                <c:pt idx="1964">
                  <c:v>36838</c:v>
                </c:pt>
                <c:pt idx="1965">
                  <c:v>36844</c:v>
                </c:pt>
                <c:pt idx="1966">
                  <c:v>36846</c:v>
                </c:pt>
                <c:pt idx="1967">
                  <c:v>36852</c:v>
                </c:pt>
                <c:pt idx="1968">
                  <c:v>36877</c:v>
                </c:pt>
                <c:pt idx="1969">
                  <c:v>36892</c:v>
                </c:pt>
                <c:pt idx="1970">
                  <c:v>36899</c:v>
                </c:pt>
                <c:pt idx="1971">
                  <c:v>36923</c:v>
                </c:pt>
                <c:pt idx="1972">
                  <c:v>36925</c:v>
                </c:pt>
                <c:pt idx="1973">
                  <c:v>36932</c:v>
                </c:pt>
                <c:pt idx="1974">
                  <c:v>36937</c:v>
                </c:pt>
                <c:pt idx="1975">
                  <c:v>36938</c:v>
                </c:pt>
                <c:pt idx="1976">
                  <c:v>36946</c:v>
                </c:pt>
                <c:pt idx="1977">
                  <c:v>36952</c:v>
                </c:pt>
                <c:pt idx="1978">
                  <c:v>36953</c:v>
                </c:pt>
                <c:pt idx="1979">
                  <c:v>36966</c:v>
                </c:pt>
                <c:pt idx="1980">
                  <c:v>36992</c:v>
                </c:pt>
                <c:pt idx="1981">
                  <c:v>36994</c:v>
                </c:pt>
                <c:pt idx="1982">
                  <c:v>37011</c:v>
                </c:pt>
                <c:pt idx="1983">
                  <c:v>37032</c:v>
                </c:pt>
                <c:pt idx="1984">
                  <c:v>37036</c:v>
                </c:pt>
                <c:pt idx="1985">
                  <c:v>37037</c:v>
                </c:pt>
                <c:pt idx="1986">
                  <c:v>37038</c:v>
                </c:pt>
                <c:pt idx="1987">
                  <c:v>37046</c:v>
                </c:pt>
                <c:pt idx="1988">
                  <c:v>37052</c:v>
                </c:pt>
                <c:pt idx="1989">
                  <c:v>37053</c:v>
                </c:pt>
                <c:pt idx="1990">
                  <c:v>37063</c:v>
                </c:pt>
                <c:pt idx="1991">
                  <c:v>37092</c:v>
                </c:pt>
                <c:pt idx="1992">
                  <c:v>37104</c:v>
                </c:pt>
                <c:pt idx="1993">
                  <c:v>37111</c:v>
                </c:pt>
                <c:pt idx="1994">
                  <c:v>37122</c:v>
                </c:pt>
                <c:pt idx="1995">
                  <c:v>37132</c:v>
                </c:pt>
                <c:pt idx="1996">
                  <c:v>37137</c:v>
                </c:pt>
                <c:pt idx="1997">
                  <c:v>37138</c:v>
                </c:pt>
                <c:pt idx="1998">
                  <c:v>37146</c:v>
                </c:pt>
                <c:pt idx="1999">
                  <c:v>37152</c:v>
                </c:pt>
                <c:pt idx="2000">
                  <c:v>37163</c:v>
                </c:pt>
                <c:pt idx="2001">
                  <c:v>37174</c:v>
                </c:pt>
                <c:pt idx="2002">
                  <c:v>37192</c:v>
                </c:pt>
                <c:pt idx="2003">
                  <c:v>37211</c:v>
                </c:pt>
                <c:pt idx="2004">
                  <c:v>37222</c:v>
                </c:pt>
                <c:pt idx="2005">
                  <c:v>37232</c:v>
                </c:pt>
                <c:pt idx="2006">
                  <c:v>37234</c:v>
                </c:pt>
                <c:pt idx="2007">
                  <c:v>37237</c:v>
                </c:pt>
                <c:pt idx="2008">
                  <c:v>37238</c:v>
                </c:pt>
                <c:pt idx="2009">
                  <c:v>37242</c:v>
                </c:pt>
                <c:pt idx="2010">
                  <c:v>37246</c:v>
                </c:pt>
                <c:pt idx="2011">
                  <c:v>37252</c:v>
                </c:pt>
                <c:pt idx="2012">
                  <c:v>37292</c:v>
                </c:pt>
                <c:pt idx="2013">
                  <c:v>37293</c:v>
                </c:pt>
                <c:pt idx="2014">
                  <c:v>37310</c:v>
                </c:pt>
                <c:pt idx="2015">
                  <c:v>37312</c:v>
                </c:pt>
                <c:pt idx="2016">
                  <c:v>37322</c:v>
                </c:pt>
                <c:pt idx="2017">
                  <c:v>37328</c:v>
                </c:pt>
                <c:pt idx="2018">
                  <c:v>37332</c:v>
                </c:pt>
                <c:pt idx="2019">
                  <c:v>37338</c:v>
                </c:pt>
                <c:pt idx="2020">
                  <c:v>37346</c:v>
                </c:pt>
                <c:pt idx="2021">
                  <c:v>37352</c:v>
                </c:pt>
                <c:pt idx="2022">
                  <c:v>37372</c:v>
                </c:pt>
                <c:pt idx="2023">
                  <c:v>37380</c:v>
                </c:pt>
                <c:pt idx="2024">
                  <c:v>37383</c:v>
                </c:pt>
                <c:pt idx="2025">
                  <c:v>37392</c:v>
                </c:pt>
                <c:pt idx="2026">
                  <c:v>37422</c:v>
                </c:pt>
                <c:pt idx="2027">
                  <c:v>37428</c:v>
                </c:pt>
                <c:pt idx="2028">
                  <c:v>37432</c:v>
                </c:pt>
                <c:pt idx="2029">
                  <c:v>37438</c:v>
                </c:pt>
                <c:pt idx="2030">
                  <c:v>37446</c:v>
                </c:pt>
                <c:pt idx="2031">
                  <c:v>37451</c:v>
                </c:pt>
                <c:pt idx="2032">
                  <c:v>37452</c:v>
                </c:pt>
                <c:pt idx="2033">
                  <c:v>37453</c:v>
                </c:pt>
                <c:pt idx="2034">
                  <c:v>37467</c:v>
                </c:pt>
                <c:pt idx="2035">
                  <c:v>37492</c:v>
                </c:pt>
                <c:pt idx="2036">
                  <c:v>37506</c:v>
                </c:pt>
                <c:pt idx="2037">
                  <c:v>37511</c:v>
                </c:pt>
                <c:pt idx="2038">
                  <c:v>37523</c:v>
                </c:pt>
                <c:pt idx="2039">
                  <c:v>37524</c:v>
                </c:pt>
                <c:pt idx="2040">
                  <c:v>37528</c:v>
                </c:pt>
                <c:pt idx="2041">
                  <c:v>37538</c:v>
                </c:pt>
                <c:pt idx="2042">
                  <c:v>37545</c:v>
                </c:pt>
                <c:pt idx="2043">
                  <c:v>37546</c:v>
                </c:pt>
                <c:pt idx="2044">
                  <c:v>37552</c:v>
                </c:pt>
                <c:pt idx="2045">
                  <c:v>37592</c:v>
                </c:pt>
                <c:pt idx="2046">
                  <c:v>37606</c:v>
                </c:pt>
                <c:pt idx="2047">
                  <c:v>37611</c:v>
                </c:pt>
                <c:pt idx="2048">
                  <c:v>37616</c:v>
                </c:pt>
                <c:pt idx="2049">
                  <c:v>37628</c:v>
                </c:pt>
                <c:pt idx="2050">
                  <c:v>37638</c:v>
                </c:pt>
                <c:pt idx="2051">
                  <c:v>37646</c:v>
                </c:pt>
                <c:pt idx="2052">
                  <c:v>37652</c:v>
                </c:pt>
                <c:pt idx="2053">
                  <c:v>37659</c:v>
                </c:pt>
                <c:pt idx="2054">
                  <c:v>37662</c:v>
                </c:pt>
                <c:pt idx="2055">
                  <c:v>37692</c:v>
                </c:pt>
                <c:pt idx="2056">
                  <c:v>37700</c:v>
                </c:pt>
                <c:pt idx="2057">
                  <c:v>37706</c:v>
                </c:pt>
                <c:pt idx="2058">
                  <c:v>37716</c:v>
                </c:pt>
                <c:pt idx="2059">
                  <c:v>37727</c:v>
                </c:pt>
                <c:pt idx="2060">
                  <c:v>37728</c:v>
                </c:pt>
                <c:pt idx="2061">
                  <c:v>37732</c:v>
                </c:pt>
                <c:pt idx="2062">
                  <c:v>37738</c:v>
                </c:pt>
                <c:pt idx="2063">
                  <c:v>37746</c:v>
                </c:pt>
                <c:pt idx="2064">
                  <c:v>37752</c:v>
                </c:pt>
                <c:pt idx="2065">
                  <c:v>37783</c:v>
                </c:pt>
                <c:pt idx="2066">
                  <c:v>37792</c:v>
                </c:pt>
                <c:pt idx="2067">
                  <c:v>37795</c:v>
                </c:pt>
                <c:pt idx="2068">
                  <c:v>37799</c:v>
                </c:pt>
                <c:pt idx="2069">
                  <c:v>37806</c:v>
                </c:pt>
                <c:pt idx="2070">
                  <c:v>37807</c:v>
                </c:pt>
                <c:pt idx="2071">
                  <c:v>37828</c:v>
                </c:pt>
                <c:pt idx="2072">
                  <c:v>37838</c:v>
                </c:pt>
                <c:pt idx="2073">
                  <c:v>37846</c:v>
                </c:pt>
                <c:pt idx="2074">
                  <c:v>37852</c:v>
                </c:pt>
                <c:pt idx="2075">
                  <c:v>37864</c:v>
                </c:pt>
                <c:pt idx="2076">
                  <c:v>37868</c:v>
                </c:pt>
                <c:pt idx="2077">
                  <c:v>37877</c:v>
                </c:pt>
                <c:pt idx="2078">
                  <c:v>37883</c:v>
                </c:pt>
                <c:pt idx="2079">
                  <c:v>37892</c:v>
                </c:pt>
                <c:pt idx="2080">
                  <c:v>37906</c:v>
                </c:pt>
                <c:pt idx="2081">
                  <c:v>37921</c:v>
                </c:pt>
                <c:pt idx="2082">
                  <c:v>37938</c:v>
                </c:pt>
                <c:pt idx="2083">
                  <c:v>37939</c:v>
                </c:pt>
                <c:pt idx="2084">
                  <c:v>37944</c:v>
                </c:pt>
                <c:pt idx="2085">
                  <c:v>37946</c:v>
                </c:pt>
                <c:pt idx="2086">
                  <c:v>37952</c:v>
                </c:pt>
                <c:pt idx="2087">
                  <c:v>37983</c:v>
                </c:pt>
                <c:pt idx="2088">
                  <c:v>37992</c:v>
                </c:pt>
                <c:pt idx="2089">
                  <c:v>38006</c:v>
                </c:pt>
                <c:pt idx="2090">
                  <c:v>38008</c:v>
                </c:pt>
                <c:pt idx="2091">
                  <c:v>38010</c:v>
                </c:pt>
                <c:pt idx="2092">
                  <c:v>38020</c:v>
                </c:pt>
                <c:pt idx="2093">
                  <c:v>38021</c:v>
                </c:pt>
                <c:pt idx="2094">
                  <c:v>38038</c:v>
                </c:pt>
                <c:pt idx="2095">
                  <c:v>38046</c:v>
                </c:pt>
                <c:pt idx="2096">
                  <c:v>38052</c:v>
                </c:pt>
                <c:pt idx="2097">
                  <c:v>38077</c:v>
                </c:pt>
                <c:pt idx="2098">
                  <c:v>38089</c:v>
                </c:pt>
                <c:pt idx="2099">
                  <c:v>38092</c:v>
                </c:pt>
                <c:pt idx="2100">
                  <c:v>38098</c:v>
                </c:pt>
                <c:pt idx="2101">
                  <c:v>38106</c:v>
                </c:pt>
                <c:pt idx="2102">
                  <c:v>38121</c:v>
                </c:pt>
                <c:pt idx="2103">
                  <c:v>38138</c:v>
                </c:pt>
                <c:pt idx="2104">
                  <c:v>38146</c:v>
                </c:pt>
                <c:pt idx="2105">
                  <c:v>38148</c:v>
                </c:pt>
                <c:pt idx="2106">
                  <c:v>38152</c:v>
                </c:pt>
                <c:pt idx="2107">
                  <c:v>38168</c:v>
                </c:pt>
                <c:pt idx="2108">
                  <c:v>38170</c:v>
                </c:pt>
                <c:pt idx="2109">
                  <c:v>38177</c:v>
                </c:pt>
                <c:pt idx="2110">
                  <c:v>38192</c:v>
                </c:pt>
                <c:pt idx="2111">
                  <c:v>38195</c:v>
                </c:pt>
                <c:pt idx="2112">
                  <c:v>38216</c:v>
                </c:pt>
                <c:pt idx="2113">
                  <c:v>38221</c:v>
                </c:pt>
                <c:pt idx="2114">
                  <c:v>38238</c:v>
                </c:pt>
                <c:pt idx="2115">
                  <c:v>38241</c:v>
                </c:pt>
                <c:pt idx="2116">
                  <c:v>38246</c:v>
                </c:pt>
                <c:pt idx="2117">
                  <c:v>38252</c:v>
                </c:pt>
                <c:pt idx="2118">
                  <c:v>38260</c:v>
                </c:pt>
                <c:pt idx="2119">
                  <c:v>38278</c:v>
                </c:pt>
                <c:pt idx="2120">
                  <c:v>38284</c:v>
                </c:pt>
                <c:pt idx="2121">
                  <c:v>38292</c:v>
                </c:pt>
                <c:pt idx="2122">
                  <c:v>38308</c:v>
                </c:pt>
                <c:pt idx="2123">
                  <c:v>38315</c:v>
                </c:pt>
                <c:pt idx="2124">
                  <c:v>38330</c:v>
                </c:pt>
                <c:pt idx="2125">
                  <c:v>38338</c:v>
                </c:pt>
                <c:pt idx="2126">
                  <c:v>38346</c:v>
                </c:pt>
                <c:pt idx="2127">
                  <c:v>38352</c:v>
                </c:pt>
                <c:pt idx="2128">
                  <c:v>38357</c:v>
                </c:pt>
                <c:pt idx="2129">
                  <c:v>38360</c:v>
                </c:pt>
                <c:pt idx="2130">
                  <c:v>38363</c:v>
                </c:pt>
                <c:pt idx="2131">
                  <c:v>38392</c:v>
                </c:pt>
                <c:pt idx="2132">
                  <c:v>38405</c:v>
                </c:pt>
                <c:pt idx="2133">
                  <c:v>38408</c:v>
                </c:pt>
                <c:pt idx="2134">
                  <c:v>38425</c:v>
                </c:pt>
                <c:pt idx="2135">
                  <c:v>38430</c:v>
                </c:pt>
                <c:pt idx="2136">
                  <c:v>38438</c:v>
                </c:pt>
                <c:pt idx="2137">
                  <c:v>38446</c:v>
                </c:pt>
                <c:pt idx="2138">
                  <c:v>38452</c:v>
                </c:pt>
                <c:pt idx="2139">
                  <c:v>38460</c:v>
                </c:pt>
                <c:pt idx="2140">
                  <c:v>38463</c:v>
                </c:pt>
                <c:pt idx="2141">
                  <c:v>38492</c:v>
                </c:pt>
                <c:pt idx="2142">
                  <c:v>38496</c:v>
                </c:pt>
                <c:pt idx="2143">
                  <c:v>38505</c:v>
                </c:pt>
                <c:pt idx="2144">
                  <c:v>38508</c:v>
                </c:pt>
                <c:pt idx="2145">
                  <c:v>38516</c:v>
                </c:pt>
                <c:pt idx="2146">
                  <c:v>38538</c:v>
                </c:pt>
                <c:pt idx="2147">
                  <c:v>38543</c:v>
                </c:pt>
                <c:pt idx="2148">
                  <c:v>38546</c:v>
                </c:pt>
                <c:pt idx="2149">
                  <c:v>38552</c:v>
                </c:pt>
                <c:pt idx="2150">
                  <c:v>38560</c:v>
                </c:pt>
                <c:pt idx="2151">
                  <c:v>38567</c:v>
                </c:pt>
                <c:pt idx="2152">
                  <c:v>38580</c:v>
                </c:pt>
                <c:pt idx="2153">
                  <c:v>38587</c:v>
                </c:pt>
                <c:pt idx="2154">
                  <c:v>38592</c:v>
                </c:pt>
                <c:pt idx="2155">
                  <c:v>38595</c:v>
                </c:pt>
                <c:pt idx="2156">
                  <c:v>38628</c:v>
                </c:pt>
                <c:pt idx="2157">
                  <c:v>38631</c:v>
                </c:pt>
                <c:pt idx="2158">
                  <c:v>38638</c:v>
                </c:pt>
                <c:pt idx="2159">
                  <c:v>38642</c:v>
                </c:pt>
                <c:pt idx="2160">
                  <c:v>38646</c:v>
                </c:pt>
                <c:pt idx="2161">
                  <c:v>38660</c:v>
                </c:pt>
                <c:pt idx="2162">
                  <c:v>38680</c:v>
                </c:pt>
                <c:pt idx="2163">
                  <c:v>38681</c:v>
                </c:pt>
                <c:pt idx="2164">
                  <c:v>38692</c:v>
                </c:pt>
                <c:pt idx="2165">
                  <c:v>38714</c:v>
                </c:pt>
                <c:pt idx="2166">
                  <c:v>38716</c:v>
                </c:pt>
                <c:pt idx="2167">
                  <c:v>38720</c:v>
                </c:pt>
                <c:pt idx="2168">
                  <c:v>38738</c:v>
                </c:pt>
                <c:pt idx="2169">
                  <c:v>38746</c:v>
                </c:pt>
                <c:pt idx="2170">
                  <c:v>38760</c:v>
                </c:pt>
                <c:pt idx="2171">
                  <c:v>38777</c:v>
                </c:pt>
                <c:pt idx="2172">
                  <c:v>38780</c:v>
                </c:pt>
                <c:pt idx="2173">
                  <c:v>38781</c:v>
                </c:pt>
                <c:pt idx="2174">
                  <c:v>38784</c:v>
                </c:pt>
                <c:pt idx="2175">
                  <c:v>38792</c:v>
                </c:pt>
                <c:pt idx="2176">
                  <c:v>38801</c:v>
                </c:pt>
                <c:pt idx="2177">
                  <c:v>38820</c:v>
                </c:pt>
                <c:pt idx="2178">
                  <c:v>38838</c:v>
                </c:pt>
                <c:pt idx="2179">
                  <c:v>38846</c:v>
                </c:pt>
                <c:pt idx="2180">
                  <c:v>38854</c:v>
                </c:pt>
                <c:pt idx="2181">
                  <c:v>38859</c:v>
                </c:pt>
                <c:pt idx="2182">
                  <c:v>38860</c:v>
                </c:pt>
                <c:pt idx="2183">
                  <c:v>38877</c:v>
                </c:pt>
                <c:pt idx="2184">
                  <c:v>38880</c:v>
                </c:pt>
                <c:pt idx="2185">
                  <c:v>38892</c:v>
                </c:pt>
                <c:pt idx="2186">
                  <c:v>38901</c:v>
                </c:pt>
                <c:pt idx="2187">
                  <c:v>38922</c:v>
                </c:pt>
                <c:pt idx="2188">
                  <c:v>38937</c:v>
                </c:pt>
                <c:pt idx="2189">
                  <c:v>38938</c:v>
                </c:pt>
                <c:pt idx="2190">
                  <c:v>38946</c:v>
                </c:pt>
                <c:pt idx="2191">
                  <c:v>38960</c:v>
                </c:pt>
                <c:pt idx="2192">
                  <c:v>38976</c:v>
                </c:pt>
                <c:pt idx="2193">
                  <c:v>38977</c:v>
                </c:pt>
                <c:pt idx="2194">
                  <c:v>38980</c:v>
                </c:pt>
                <c:pt idx="2195">
                  <c:v>38982</c:v>
                </c:pt>
                <c:pt idx="2196">
                  <c:v>38991</c:v>
                </c:pt>
                <c:pt idx="2197">
                  <c:v>38992</c:v>
                </c:pt>
                <c:pt idx="2198">
                  <c:v>39037</c:v>
                </c:pt>
                <c:pt idx="2199">
                  <c:v>39038</c:v>
                </c:pt>
                <c:pt idx="2200">
                  <c:v>39046</c:v>
                </c:pt>
                <c:pt idx="2201">
                  <c:v>39060</c:v>
                </c:pt>
                <c:pt idx="2202">
                  <c:v>39061</c:v>
                </c:pt>
                <c:pt idx="2203">
                  <c:v>39063</c:v>
                </c:pt>
                <c:pt idx="2204">
                  <c:v>39065</c:v>
                </c:pt>
                <c:pt idx="2205">
                  <c:v>39077</c:v>
                </c:pt>
                <c:pt idx="2206">
                  <c:v>39092</c:v>
                </c:pt>
                <c:pt idx="2207">
                  <c:v>39133</c:v>
                </c:pt>
                <c:pt idx="2208">
                  <c:v>39137</c:v>
                </c:pt>
                <c:pt idx="2209">
                  <c:v>39138</c:v>
                </c:pt>
                <c:pt idx="2210">
                  <c:v>39146</c:v>
                </c:pt>
                <c:pt idx="2211">
                  <c:v>39160</c:v>
                </c:pt>
                <c:pt idx="2212">
                  <c:v>39161</c:v>
                </c:pt>
                <c:pt idx="2213">
                  <c:v>39163</c:v>
                </c:pt>
                <c:pt idx="2214">
                  <c:v>39177</c:v>
                </c:pt>
                <c:pt idx="2215">
                  <c:v>39192</c:v>
                </c:pt>
                <c:pt idx="2216">
                  <c:v>39204</c:v>
                </c:pt>
                <c:pt idx="2217">
                  <c:v>39237</c:v>
                </c:pt>
                <c:pt idx="2218">
                  <c:v>39238</c:v>
                </c:pt>
                <c:pt idx="2219">
                  <c:v>39241</c:v>
                </c:pt>
                <c:pt idx="2220">
                  <c:v>39246</c:v>
                </c:pt>
                <c:pt idx="2221">
                  <c:v>39260</c:v>
                </c:pt>
                <c:pt idx="2222">
                  <c:v>39261</c:v>
                </c:pt>
                <c:pt idx="2223">
                  <c:v>39264</c:v>
                </c:pt>
                <c:pt idx="2224">
                  <c:v>39277</c:v>
                </c:pt>
                <c:pt idx="2225">
                  <c:v>39292</c:v>
                </c:pt>
                <c:pt idx="2226">
                  <c:v>39310</c:v>
                </c:pt>
                <c:pt idx="2227">
                  <c:v>39338</c:v>
                </c:pt>
                <c:pt idx="2228">
                  <c:v>39341</c:v>
                </c:pt>
                <c:pt idx="2229">
                  <c:v>39344</c:v>
                </c:pt>
                <c:pt idx="2230">
                  <c:v>39345</c:v>
                </c:pt>
                <c:pt idx="2231">
                  <c:v>39346</c:v>
                </c:pt>
                <c:pt idx="2232">
                  <c:v>39360</c:v>
                </c:pt>
                <c:pt idx="2233">
                  <c:v>39361</c:v>
                </c:pt>
                <c:pt idx="2234">
                  <c:v>39364</c:v>
                </c:pt>
                <c:pt idx="2235">
                  <c:v>39392</c:v>
                </c:pt>
                <c:pt idx="2236">
                  <c:v>39410</c:v>
                </c:pt>
                <c:pt idx="2237">
                  <c:v>39411</c:v>
                </c:pt>
                <c:pt idx="2238">
                  <c:v>39415</c:v>
                </c:pt>
                <c:pt idx="2239">
                  <c:v>39438</c:v>
                </c:pt>
                <c:pt idx="2240">
                  <c:v>39445</c:v>
                </c:pt>
                <c:pt idx="2241">
                  <c:v>39446</c:v>
                </c:pt>
                <c:pt idx="2242">
                  <c:v>39460</c:v>
                </c:pt>
                <c:pt idx="2243">
                  <c:v>39461</c:v>
                </c:pt>
                <c:pt idx="2244">
                  <c:v>39478</c:v>
                </c:pt>
                <c:pt idx="2245">
                  <c:v>39487</c:v>
                </c:pt>
                <c:pt idx="2246">
                  <c:v>39491</c:v>
                </c:pt>
                <c:pt idx="2247">
                  <c:v>39492</c:v>
                </c:pt>
                <c:pt idx="2248">
                  <c:v>39538</c:v>
                </c:pt>
                <c:pt idx="2249">
                  <c:v>39545</c:v>
                </c:pt>
                <c:pt idx="2250">
                  <c:v>39546</c:v>
                </c:pt>
                <c:pt idx="2251">
                  <c:v>39560</c:v>
                </c:pt>
                <c:pt idx="2252">
                  <c:v>39561</c:v>
                </c:pt>
                <c:pt idx="2253">
                  <c:v>39567</c:v>
                </c:pt>
                <c:pt idx="2254">
                  <c:v>39587</c:v>
                </c:pt>
                <c:pt idx="2255">
                  <c:v>39592</c:v>
                </c:pt>
                <c:pt idx="2256">
                  <c:v>39615</c:v>
                </c:pt>
                <c:pt idx="2257">
                  <c:v>39635</c:v>
                </c:pt>
                <c:pt idx="2258">
                  <c:v>39638</c:v>
                </c:pt>
                <c:pt idx="2259">
                  <c:v>39644</c:v>
                </c:pt>
                <c:pt idx="2260">
                  <c:v>39646</c:v>
                </c:pt>
                <c:pt idx="2261">
                  <c:v>39655</c:v>
                </c:pt>
                <c:pt idx="2262">
                  <c:v>39660</c:v>
                </c:pt>
                <c:pt idx="2263">
                  <c:v>39661</c:v>
                </c:pt>
                <c:pt idx="2264">
                  <c:v>39687</c:v>
                </c:pt>
                <c:pt idx="2265">
                  <c:v>39692</c:v>
                </c:pt>
                <c:pt idx="2266">
                  <c:v>39694</c:v>
                </c:pt>
                <c:pt idx="2267">
                  <c:v>39719</c:v>
                </c:pt>
                <c:pt idx="2268">
                  <c:v>39738</c:v>
                </c:pt>
                <c:pt idx="2269">
                  <c:v>39744</c:v>
                </c:pt>
                <c:pt idx="2270">
                  <c:v>39746</c:v>
                </c:pt>
                <c:pt idx="2271">
                  <c:v>39755</c:v>
                </c:pt>
                <c:pt idx="2272">
                  <c:v>39760</c:v>
                </c:pt>
                <c:pt idx="2273">
                  <c:v>39761</c:v>
                </c:pt>
                <c:pt idx="2274">
                  <c:v>39767</c:v>
                </c:pt>
                <c:pt idx="2275">
                  <c:v>39787</c:v>
                </c:pt>
                <c:pt idx="2276">
                  <c:v>39792</c:v>
                </c:pt>
                <c:pt idx="2277">
                  <c:v>39817</c:v>
                </c:pt>
                <c:pt idx="2278">
                  <c:v>39819</c:v>
                </c:pt>
                <c:pt idx="2279">
                  <c:v>39835</c:v>
                </c:pt>
                <c:pt idx="2280">
                  <c:v>39838</c:v>
                </c:pt>
                <c:pt idx="2281">
                  <c:v>39846</c:v>
                </c:pt>
                <c:pt idx="2282">
                  <c:v>39855</c:v>
                </c:pt>
                <c:pt idx="2283">
                  <c:v>39860</c:v>
                </c:pt>
                <c:pt idx="2284">
                  <c:v>39861</c:v>
                </c:pt>
                <c:pt idx="2285">
                  <c:v>39884</c:v>
                </c:pt>
                <c:pt idx="2286">
                  <c:v>39887</c:v>
                </c:pt>
                <c:pt idx="2287">
                  <c:v>39888</c:v>
                </c:pt>
                <c:pt idx="2288">
                  <c:v>39909</c:v>
                </c:pt>
                <c:pt idx="2289">
                  <c:v>39910</c:v>
                </c:pt>
                <c:pt idx="2290">
                  <c:v>39938</c:v>
                </c:pt>
                <c:pt idx="2291">
                  <c:v>39946</c:v>
                </c:pt>
                <c:pt idx="2292">
                  <c:v>39955</c:v>
                </c:pt>
                <c:pt idx="2293">
                  <c:v>39959</c:v>
                </c:pt>
                <c:pt idx="2294">
                  <c:v>39960</c:v>
                </c:pt>
                <c:pt idx="2295">
                  <c:v>39961</c:v>
                </c:pt>
                <c:pt idx="2296">
                  <c:v>39965</c:v>
                </c:pt>
                <c:pt idx="2297">
                  <c:v>39981</c:v>
                </c:pt>
                <c:pt idx="2298">
                  <c:v>39987</c:v>
                </c:pt>
                <c:pt idx="2299">
                  <c:v>40010</c:v>
                </c:pt>
                <c:pt idx="2300">
                  <c:v>40032</c:v>
                </c:pt>
                <c:pt idx="2301">
                  <c:v>40035</c:v>
                </c:pt>
                <c:pt idx="2302">
                  <c:v>40038</c:v>
                </c:pt>
                <c:pt idx="2303">
                  <c:v>40046</c:v>
                </c:pt>
                <c:pt idx="2304">
                  <c:v>40051</c:v>
                </c:pt>
                <c:pt idx="2305">
                  <c:v>40060</c:v>
                </c:pt>
                <c:pt idx="2306">
                  <c:v>40061</c:v>
                </c:pt>
                <c:pt idx="2307">
                  <c:v>40065</c:v>
                </c:pt>
                <c:pt idx="2308">
                  <c:v>40087</c:v>
                </c:pt>
                <c:pt idx="2309">
                  <c:v>40104</c:v>
                </c:pt>
                <c:pt idx="2310">
                  <c:v>40110</c:v>
                </c:pt>
                <c:pt idx="2311">
                  <c:v>40115</c:v>
                </c:pt>
                <c:pt idx="2312">
                  <c:v>40125</c:v>
                </c:pt>
                <c:pt idx="2313">
                  <c:v>40138</c:v>
                </c:pt>
                <c:pt idx="2314">
                  <c:v>40142</c:v>
                </c:pt>
                <c:pt idx="2315">
                  <c:v>40147</c:v>
                </c:pt>
                <c:pt idx="2316">
                  <c:v>40160</c:v>
                </c:pt>
                <c:pt idx="2317">
                  <c:v>40161</c:v>
                </c:pt>
                <c:pt idx="2318">
                  <c:v>40178</c:v>
                </c:pt>
                <c:pt idx="2319">
                  <c:v>40187</c:v>
                </c:pt>
                <c:pt idx="2320">
                  <c:v>40208</c:v>
                </c:pt>
                <c:pt idx="2321">
                  <c:v>40210</c:v>
                </c:pt>
                <c:pt idx="2322">
                  <c:v>40211</c:v>
                </c:pt>
                <c:pt idx="2323">
                  <c:v>40230</c:v>
                </c:pt>
                <c:pt idx="2324">
                  <c:v>40238</c:v>
                </c:pt>
                <c:pt idx="2325">
                  <c:v>40242</c:v>
                </c:pt>
                <c:pt idx="2326">
                  <c:v>40255</c:v>
                </c:pt>
                <c:pt idx="2327">
                  <c:v>40260</c:v>
                </c:pt>
                <c:pt idx="2328">
                  <c:v>40261</c:v>
                </c:pt>
                <c:pt idx="2329">
                  <c:v>40280</c:v>
                </c:pt>
                <c:pt idx="2330">
                  <c:v>40287</c:v>
                </c:pt>
                <c:pt idx="2331">
                  <c:v>40294</c:v>
                </c:pt>
                <c:pt idx="2332">
                  <c:v>40306</c:v>
                </c:pt>
                <c:pt idx="2333">
                  <c:v>40311</c:v>
                </c:pt>
                <c:pt idx="2334">
                  <c:v>40327</c:v>
                </c:pt>
                <c:pt idx="2335">
                  <c:v>40338</c:v>
                </c:pt>
                <c:pt idx="2336">
                  <c:v>40342</c:v>
                </c:pt>
                <c:pt idx="2337">
                  <c:v>40359</c:v>
                </c:pt>
                <c:pt idx="2338">
                  <c:v>40360</c:v>
                </c:pt>
                <c:pt idx="2339">
                  <c:v>40361</c:v>
                </c:pt>
                <c:pt idx="2340">
                  <c:v>40387</c:v>
                </c:pt>
                <c:pt idx="2341">
                  <c:v>40388</c:v>
                </c:pt>
                <c:pt idx="2342">
                  <c:v>40394</c:v>
                </c:pt>
                <c:pt idx="2343">
                  <c:v>40397</c:v>
                </c:pt>
                <c:pt idx="2344">
                  <c:v>40411</c:v>
                </c:pt>
                <c:pt idx="2345">
                  <c:v>40436</c:v>
                </c:pt>
                <c:pt idx="2346">
                  <c:v>40438</c:v>
                </c:pt>
                <c:pt idx="2347">
                  <c:v>40459</c:v>
                </c:pt>
                <c:pt idx="2348">
                  <c:v>40460</c:v>
                </c:pt>
                <c:pt idx="2349">
                  <c:v>40461</c:v>
                </c:pt>
                <c:pt idx="2350">
                  <c:v>40465</c:v>
                </c:pt>
                <c:pt idx="2351">
                  <c:v>40469</c:v>
                </c:pt>
                <c:pt idx="2352">
                  <c:v>40487</c:v>
                </c:pt>
                <c:pt idx="2353">
                  <c:v>40494</c:v>
                </c:pt>
                <c:pt idx="2354">
                  <c:v>40511</c:v>
                </c:pt>
                <c:pt idx="2355">
                  <c:v>40532</c:v>
                </c:pt>
                <c:pt idx="2356">
                  <c:v>40538</c:v>
                </c:pt>
                <c:pt idx="2357">
                  <c:v>40548</c:v>
                </c:pt>
                <c:pt idx="2358">
                  <c:v>40559</c:v>
                </c:pt>
                <c:pt idx="2359">
                  <c:v>40560</c:v>
                </c:pt>
                <c:pt idx="2360">
                  <c:v>40561</c:v>
                </c:pt>
                <c:pt idx="2361">
                  <c:v>40587</c:v>
                </c:pt>
                <c:pt idx="2362">
                  <c:v>40594</c:v>
                </c:pt>
                <c:pt idx="2363">
                  <c:v>40600</c:v>
                </c:pt>
                <c:pt idx="2364">
                  <c:v>40603</c:v>
                </c:pt>
                <c:pt idx="2365">
                  <c:v>40632</c:v>
                </c:pt>
                <c:pt idx="2366">
                  <c:v>40638</c:v>
                </c:pt>
                <c:pt idx="2367">
                  <c:v>40657</c:v>
                </c:pt>
                <c:pt idx="2368">
                  <c:v>40659</c:v>
                </c:pt>
                <c:pt idx="2369">
                  <c:v>40661</c:v>
                </c:pt>
                <c:pt idx="2370">
                  <c:v>40668</c:v>
                </c:pt>
                <c:pt idx="2371">
                  <c:v>40680</c:v>
                </c:pt>
                <c:pt idx="2372">
                  <c:v>40687</c:v>
                </c:pt>
                <c:pt idx="2373">
                  <c:v>40701</c:v>
                </c:pt>
                <c:pt idx="2374">
                  <c:v>40712</c:v>
                </c:pt>
                <c:pt idx="2375">
                  <c:v>40731</c:v>
                </c:pt>
                <c:pt idx="2376">
                  <c:v>40737</c:v>
                </c:pt>
                <c:pt idx="2377">
                  <c:v>40738</c:v>
                </c:pt>
                <c:pt idx="2378">
                  <c:v>40757</c:v>
                </c:pt>
                <c:pt idx="2379">
                  <c:v>40759</c:v>
                </c:pt>
                <c:pt idx="2380">
                  <c:v>40761</c:v>
                </c:pt>
                <c:pt idx="2381">
                  <c:v>40780</c:v>
                </c:pt>
                <c:pt idx="2382">
                  <c:v>40787</c:v>
                </c:pt>
                <c:pt idx="2383">
                  <c:v>40793</c:v>
                </c:pt>
                <c:pt idx="2384">
                  <c:v>40801</c:v>
                </c:pt>
                <c:pt idx="2385">
                  <c:v>40805</c:v>
                </c:pt>
                <c:pt idx="2386">
                  <c:v>40831</c:v>
                </c:pt>
                <c:pt idx="2387">
                  <c:v>40838</c:v>
                </c:pt>
                <c:pt idx="2388">
                  <c:v>40857</c:v>
                </c:pt>
                <c:pt idx="2389">
                  <c:v>40859</c:v>
                </c:pt>
                <c:pt idx="2390">
                  <c:v>40861</c:v>
                </c:pt>
                <c:pt idx="2391">
                  <c:v>40868</c:v>
                </c:pt>
                <c:pt idx="2392">
                  <c:v>40880</c:v>
                </c:pt>
                <c:pt idx="2393">
                  <c:v>40887</c:v>
                </c:pt>
                <c:pt idx="2394">
                  <c:v>40901</c:v>
                </c:pt>
                <c:pt idx="2395">
                  <c:v>40905</c:v>
                </c:pt>
                <c:pt idx="2396">
                  <c:v>40931</c:v>
                </c:pt>
                <c:pt idx="2397">
                  <c:v>40938</c:v>
                </c:pt>
                <c:pt idx="2398">
                  <c:v>40953</c:v>
                </c:pt>
                <c:pt idx="2399">
                  <c:v>40957</c:v>
                </c:pt>
                <c:pt idx="2400">
                  <c:v>40959</c:v>
                </c:pt>
                <c:pt idx="2401">
                  <c:v>40961</c:v>
                </c:pt>
                <c:pt idx="2402">
                  <c:v>40973</c:v>
                </c:pt>
                <c:pt idx="2403">
                  <c:v>40980</c:v>
                </c:pt>
                <c:pt idx="2404">
                  <c:v>40987</c:v>
                </c:pt>
                <c:pt idx="2405">
                  <c:v>41001</c:v>
                </c:pt>
                <c:pt idx="2406">
                  <c:v>41027</c:v>
                </c:pt>
                <c:pt idx="2407">
                  <c:v>41030</c:v>
                </c:pt>
                <c:pt idx="2408">
                  <c:v>41038</c:v>
                </c:pt>
                <c:pt idx="2409">
                  <c:v>41043</c:v>
                </c:pt>
                <c:pt idx="2410">
                  <c:v>41051</c:v>
                </c:pt>
                <c:pt idx="2411">
                  <c:v>41059</c:v>
                </c:pt>
                <c:pt idx="2412">
                  <c:v>41061</c:v>
                </c:pt>
                <c:pt idx="2413">
                  <c:v>41080</c:v>
                </c:pt>
                <c:pt idx="2414">
                  <c:v>41087</c:v>
                </c:pt>
                <c:pt idx="2415">
                  <c:v>41101</c:v>
                </c:pt>
                <c:pt idx="2416">
                  <c:v>41107</c:v>
                </c:pt>
                <c:pt idx="2417">
                  <c:v>41109</c:v>
                </c:pt>
                <c:pt idx="2418">
                  <c:v>41127</c:v>
                </c:pt>
                <c:pt idx="2419">
                  <c:v>41138</c:v>
                </c:pt>
                <c:pt idx="2420">
                  <c:v>41148</c:v>
                </c:pt>
                <c:pt idx="2421">
                  <c:v>41159</c:v>
                </c:pt>
                <c:pt idx="2422">
                  <c:v>41161</c:v>
                </c:pt>
                <c:pt idx="2423">
                  <c:v>41177</c:v>
                </c:pt>
                <c:pt idx="2424">
                  <c:v>41180</c:v>
                </c:pt>
                <c:pt idx="2425">
                  <c:v>41181</c:v>
                </c:pt>
                <c:pt idx="2426">
                  <c:v>41187</c:v>
                </c:pt>
                <c:pt idx="2427">
                  <c:v>41201</c:v>
                </c:pt>
                <c:pt idx="2428">
                  <c:v>41223</c:v>
                </c:pt>
                <c:pt idx="2429">
                  <c:v>41238</c:v>
                </c:pt>
                <c:pt idx="2430">
                  <c:v>41246</c:v>
                </c:pt>
                <c:pt idx="2431">
                  <c:v>41248</c:v>
                </c:pt>
                <c:pt idx="2432">
                  <c:v>41259</c:v>
                </c:pt>
                <c:pt idx="2433">
                  <c:v>41261</c:v>
                </c:pt>
                <c:pt idx="2434">
                  <c:v>41280</c:v>
                </c:pt>
                <c:pt idx="2435">
                  <c:v>41287</c:v>
                </c:pt>
                <c:pt idx="2436">
                  <c:v>41301</c:v>
                </c:pt>
                <c:pt idx="2437">
                  <c:v>41315</c:v>
                </c:pt>
                <c:pt idx="2438">
                  <c:v>41317</c:v>
                </c:pt>
                <c:pt idx="2439">
                  <c:v>41338</c:v>
                </c:pt>
                <c:pt idx="2440">
                  <c:v>41342</c:v>
                </c:pt>
                <c:pt idx="2441">
                  <c:v>41348</c:v>
                </c:pt>
                <c:pt idx="2442">
                  <c:v>41359</c:v>
                </c:pt>
                <c:pt idx="2443">
                  <c:v>41361</c:v>
                </c:pt>
                <c:pt idx="2444">
                  <c:v>41380</c:v>
                </c:pt>
                <c:pt idx="2445">
                  <c:v>41385</c:v>
                </c:pt>
                <c:pt idx="2446">
                  <c:v>41387</c:v>
                </c:pt>
                <c:pt idx="2447">
                  <c:v>41401</c:v>
                </c:pt>
                <c:pt idx="2448">
                  <c:v>41415</c:v>
                </c:pt>
                <c:pt idx="2449">
                  <c:v>41421</c:v>
                </c:pt>
                <c:pt idx="2450">
                  <c:v>41432</c:v>
                </c:pt>
                <c:pt idx="2451">
                  <c:v>41448</c:v>
                </c:pt>
                <c:pt idx="2452">
                  <c:v>41455</c:v>
                </c:pt>
                <c:pt idx="2453">
                  <c:v>41459</c:v>
                </c:pt>
                <c:pt idx="2454">
                  <c:v>41461</c:v>
                </c:pt>
                <c:pt idx="2455">
                  <c:v>41480</c:v>
                </c:pt>
                <c:pt idx="2456">
                  <c:v>41487</c:v>
                </c:pt>
                <c:pt idx="2457">
                  <c:v>41501</c:v>
                </c:pt>
                <c:pt idx="2458">
                  <c:v>41515</c:v>
                </c:pt>
                <c:pt idx="2459">
                  <c:v>41519</c:v>
                </c:pt>
                <c:pt idx="2460">
                  <c:v>41525</c:v>
                </c:pt>
                <c:pt idx="2461">
                  <c:v>41532</c:v>
                </c:pt>
                <c:pt idx="2462">
                  <c:v>41538</c:v>
                </c:pt>
                <c:pt idx="2463">
                  <c:v>41559</c:v>
                </c:pt>
                <c:pt idx="2464">
                  <c:v>41561</c:v>
                </c:pt>
                <c:pt idx="2465">
                  <c:v>41580</c:v>
                </c:pt>
                <c:pt idx="2466">
                  <c:v>41584</c:v>
                </c:pt>
                <c:pt idx="2467">
                  <c:v>41595</c:v>
                </c:pt>
                <c:pt idx="2468">
                  <c:v>41601</c:v>
                </c:pt>
                <c:pt idx="2469">
                  <c:v>41615</c:v>
                </c:pt>
                <c:pt idx="2470">
                  <c:v>41619</c:v>
                </c:pt>
                <c:pt idx="2471">
                  <c:v>41632</c:v>
                </c:pt>
                <c:pt idx="2472">
                  <c:v>41638</c:v>
                </c:pt>
                <c:pt idx="2473">
                  <c:v>41659</c:v>
                </c:pt>
                <c:pt idx="2474">
                  <c:v>41661</c:v>
                </c:pt>
                <c:pt idx="2475">
                  <c:v>41666</c:v>
                </c:pt>
                <c:pt idx="2476">
                  <c:v>41680</c:v>
                </c:pt>
                <c:pt idx="2477">
                  <c:v>41681</c:v>
                </c:pt>
                <c:pt idx="2478">
                  <c:v>41700</c:v>
                </c:pt>
                <c:pt idx="2479">
                  <c:v>41701</c:v>
                </c:pt>
                <c:pt idx="2480">
                  <c:v>41715</c:v>
                </c:pt>
                <c:pt idx="2481">
                  <c:v>41725</c:v>
                </c:pt>
                <c:pt idx="2482">
                  <c:v>41736</c:v>
                </c:pt>
                <c:pt idx="2483">
                  <c:v>41759</c:v>
                </c:pt>
                <c:pt idx="2484">
                  <c:v>41760</c:v>
                </c:pt>
                <c:pt idx="2485">
                  <c:v>41761</c:v>
                </c:pt>
                <c:pt idx="2486">
                  <c:v>41765</c:v>
                </c:pt>
                <c:pt idx="2487">
                  <c:v>41774</c:v>
                </c:pt>
                <c:pt idx="2488">
                  <c:v>41780</c:v>
                </c:pt>
                <c:pt idx="2489">
                  <c:v>41801</c:v>
                </c:pt>
                <c:pt idx="2490">
                  <c:v>41815</c:v>
                </c:pt>
                <c:pt idx="2491">
                  <c:v>41820</c:v>
                </c:pt>
                <c:pt idx="2492">
                  <c:v>41831</c:v>
                </c:pt>
                <c:pt idx="2493">
                  <c:v>41836</c:v>
                </c:pt>
                <c:pt idx="2494">
                  <c:v>41837</c:v>
                </c:pt>
                <c:pt idx="2495">
                  <c:v>41850</c:v>
                </c:pt>
                <c:pt idx="2496">
                  <c:v>41859</c:v>
                </c:pt>
                <c:pt idx="2497">
                  <c:v>41861</c:v>
                </c:pt>
                <c:pt idx="2498">
                  <c:v>41880</c:v>
                </c:pt>
                <c:pt idx="2499">
                  <c:v>41901</c:v>
                </c:pt>
                <c:pt idx="2500">
                  <c:v>41902</c:v>
                </c:pt>
                <c:pt idx="2501">
                  <c:v>41904</c:v>
                </c:pt>
                <c:pt idx="2502">
                  <c:v>41915</c:v>
                </c:pt>
                <c:pt idx="2503">
                  <c:v>41916</c:v>
                </c:pt>
                <c:pt idx="2504">
                  <c:v>41929</c:v>
                </c:pt>
                <c:pt idx="2505">
                  <c:v>41936</c:v>
                </c:pt>
                <c:pt idx="2506">
                  <c:v>41959</c:v>
                </c:pt>
                <c:pt idx="2507">
                  <c:v>41961</c:v>
                </c:pt>
                <c:pt idx="2508">
                  <c:v>41972</c:v>
                </c:pt>
                <c:pt idx="2509">
                  <c:v>41978</c:v>
                </c:pt>
                <c:pt idx="2510">
                  <c:v>41980</c:v>
                </c:pt>
                <c:pt idx="2511">
                  <c:v>42001</c:v>
                </c:pt>
                <c:pt idx="2512">
                  <c:v>42002</c:v>
                </c:pt>
                <c:pt idx="2513">
                  <c:v>42009</c:v>
                </c:pt>
                <c:pt idx="2514">
                  <c:v>42015</c:v>
                </c:pt>
                <c:pt idx="2515">
                  <c:v>42036</c:v>
                </c:pt>
                <c:pt idx="2516">
                  <c:v>42039</c:v>
                </c:pt>
                <c:pt idx="2517">
                  <c:v>42051</c:v>
                </c:pt>
                <c:pt idx="2518">
                  <c:v>42059</c:v>
                </c:pt>
                <c:pt idx="2519">
                  <c:v>42061</c:v>
                </c:pt>
                <c:pt idx="2520">
                  <c:v>42076</c:v>
                </c:pt>
                <c:pt idx="2521">
                  <c:v>42080</c:v>
                </c:pt>
                <c:pt idx="2522">
                  <c:v>42101</c:v>
                </c:pt>
                <c:pt idx="2523">
                  <c:v>42102</c:v>
                </c:pt>
                <c:pt idx="2524">
                  <c:v>42115</c:v>
                </c:pt>
                <c:pt idx="2525">
                  <c:v>42122</c:v>
                </c:pt>
                <c:pt idx="2526">
                  <c:v>42124</c:v>
                </c:pt>
                <c:pt idx="2527">
                  <c:v>42139</c:v>
                </c:pt>
                <c:pt idx="2528">
                  <c:v>42149</c:v>
                </c:pt>
                <c:pt idx="2529">
                  <c:v>42159</c:v>
                </c:pt>
                <c:pt idx="2530">
                  <c:v>42161</c:v>
                </c:pt>
                <c:pt idx="2531">
                  <c:v>42180</c:v>
                </c:pt>
                <c:pt idx="2532">
                  <c:v>42198</c:v>
                </c:pt>
                <c:pt idx="2533">
                  <c:v>42201</c:v>
                </c:pt>
                <c:pt idx="2534">
                  <c:v>42205</c:v>
                </c:pt>
                <c:pt idx="2535">
                  <c:v>42212</c:v>
                </c:pt>
                <c:pt idx="2536">
                  <c:v>42215</c:v>
                </c:pt>
                <c:pt idx="2537">
                  <c:v>42223</c:v>
                </c:pt>
                <c:pt idx="2538">
                  <c:v>42237</c:v>
                </c:pt>
                <c:pt idx="2539">
                  <c:v>42247</c:v>
                </c:pt>
                <c:pt idx="2540">
                  <c:v>42259</c:v>
                </c:pt>
                <c:pt idx="2541">
                  <c:v>42280</c:v>
                </c:pt>
                <c:pt idx="2542">
                  <c:v>42285</c:v>
                </c:pt>
                <c:pt idx="2543">
                  <c:v>42291</c:v>
                </c:pt>
                <c:pt idx="2544">
                  <c:v>42296</c:v>
                </c:pt>
                <c:pt idx="2545">
                  <c:v>42298</c:v>
                </c:pt>
                <c:pt idx="2546">
                  <c:v>42301</c:v>
                </c:pt>
                <c:pt idx="2547">
                  <c:v>42305</c:v>
                </c:pt>
                <c:pt idx="2548">
                  <c:v>42315</c:v>
                </c:pt>
                <c:pt idx="2549">
                  <c:v>42330</c:v>
                </c:pt>
                <c:pt idx="2550">
                  <c:v>42345</c:v>
                </c:pt>
                <c:pt idx="2551">
                  <c:v>42359</c:v>
                </c:pt>
                <c:pt idx="2552">
                  <c:v>42371</c:v>
                </c:pt>
                <c:pt idx="2553">
                  <c:v>42374</c:v>
                </c:pt>
                <c:pt idx="2554">
                  <c:v>42375</c:v>
                </c:pt>
                <c:pt idx="2555">
                  <c:v>42380</c:v>
                </c:pt>
                <c:pt idx="2556">
                  <c:v>42387</c:v>
                </c:pt>
                <c:pt idx="2557">
                  <c:v>42401</c:v>
                </c:pt>
                <c:pt idx="2558">
                  <c:v>42403</c:v>
                </c:pt>
                <c:pt idx="2559">
                  <c:v>42415</c:v>
                </c:pt>
                <c:pt idx="2560">
                  <c:v>42445</c:v>
                </c:pt>
                <c:pt idx="2561">
                  <c:v>42449</c:v>
                </c:pt>
                <c:pt idx="2562">
                  <c:v>42451</c:v>
                </c:pt>
                <c:pt idx="2563">
                  <c:v>42458</c:v>
                </c:pt>
                <c:pt idx="2564">
                  <c:v>42471</c:v>
                </c:pt>
                <c:pt idx="2565">
                  <c:v>42480</c:v>
                </c:pt>
                <c:pt idx="2566">
                  <c:v>42487</c:v>
                </c:pt>
                <c:pt idx="2567">
                  <c:v>42501</c:v>
                </c:pt>
                <c:pt idx="2568">
                  <c:v>42515</c:v>
                </c:pt>
                <c:pt idx="2569">
                  <c:v>42524</c:v>
                </c:pt>
                <c:pt idx="2570">
                  <c:v>42531</c:v>
                </c:pt>
                <c:pt idx="2571">
                  <c:v>42535</c:v>
                </c:pt>
                <c:pt idx="2572">
                  <c:v>42541</c:v>
                </c:pt>
                <c:pt idx="2573">
                  <c:v>42544</c:v>
                </c:pt>
                <c:pt idx="2574">
                  <c:v>42552</c:v>
                </c:pt>
                <c:pt idx="2575">
                  <c:v>42574</c:v>
                </c:pt>
                <c:pt idx="2576">
                  <c:v>42580</c:v>
                </c:pt>
                <c:pt idx="2577">
                  <c:v>42594</c:v>
                </c:pt>
                <c:pt idx="2578">
                  <c:v>42601</c:v>
                </c:pt>
                <c:pt idx="2579">
                  <c:v>42606</c:v>
                </c:pt>
                <c:pt idx="2580">
                  <c:v>42615</c:v>
                </c:pt>
                <c:pt idx="2581">
                  <c:v>42625</c:v>
                </c:pt>
                <c:pt idx="2582">
                  <c:v>42632</c:v>
                </c:pt>
                <c:pt idx="2583">
                  <c:v>42633</c:v>
                </c:pt>
                <c:pt idx="2584">
                  <c:v>42635</c:v>
                </c:pt>
                <c:pt idx="2585">
                  <c:v>42654</c:v>
                </c:pt>
                <c:pt idx="2586">
                  <c:v>42665</c:v>
                </c:pt>
                <c:pt idx="2587">
                  <c:v>42680</c:v>
                </c:pt>
                <c:pt idx="2588">
                  <c:v>42689</c:v>
                </c:pt>
                <c:pt idx="2589">
                  <c:v>42700</c:v>
                </c:pt>
                <c:pt idx="2590">
                  <c:v>42701</c:v>
                </c:pt>
                <c:pt idx="2591">
                  <c:v>42715</c:v>
                </c:pt>
                <c:pt idx="2592">
                  <c:v>42725</c:v>
                </c:pt>
                <c:pt idx="2593">
                  <c:v>42731</c:v>
                </c:pt>
                <c:pt idx="2594">
                  <c:v>42735</c:v>
                </c:pt>
                <c:pt idx="2595">
                  <c:v>42751</c:v>
                </c:pt>
                <c:pt idx="2596">
                  <c:v>42774</c:v>
                </c:pt>
                <c:pt idx="2597">
                  <c:v>42780</c:v>
                </c:pt>
                <c:pt idx="2598">
                  <c:v>42801</c:v>
                </c:pt>
                <c:pt idx="2599">
                  <c:v>42813</c:v>
                </c:pt>
                <c:pt idx="2600">
                  <c:v>42815</c:v>
                </c:pt>
                <c:pt idx="2601">
                  <c:v>42818</c:v>
                </c:pt>
                <c:pt idx="2602">
                  <c:v>42831</c:v>
                </c:pt>
                <c:pt idx="2603">
                  <c:v>42834</c:v>
                </c:pt>
                <c:pt idx="2604">
                  <c:v>42847</c:v>
                </c:pt>
                <c:pt idx="2605">
                  <c:v>42851</c:v>
                </c:pt>
                <c:pt idx="2606">
                  <c:v>42870</c:v>
                </c:pt>
                <c:pt idx="2607">
                  <c:v>42880</c:v>
                </c:pt>
                <c:pt idx="2608">
                  <c:v>42896</c:v>
                </c:pt>
                <c:pt idx="2609">
                  <c:v>42901</c:v>
                </c:pt>
                <c:pt idx="2610">
                  <c:v>42906</c:v>
                </c:pt>
                <c:pt idx="2611">
                  <c:v>42915</c:v>
                </c:pt>
                <c:pt idx="2612">
                  <c:v>42926</c:v>
                </c:pt>
                <c:pt idx="2613">
                  <c:v>42931</c:v>
                </c:pt>
                <c:pt idx="2614">
                  <c:v>42951</c:v>
                </c:pt>
                <c:pt idx="2615">
                  <c:v>42958</c:v>
                </c:pt>
                <c:pt idx="2616">
                  <c:v>42976</c:v>
                </c:pt>
                <c:pt idx="2617">
                  <c:v>42980</c:v>
                </c:pt>
                <c:pt idx="2618">
                  <c:v>42991</c:v>
                </c:pt>
                <c:pt idx="2619">
                  <c:v>42995</c:v>
                </c:pt>
                <c:pt idx="2620">
                  <c:v>43001</c:v>
                </c:pt>
                <c:pt idx="2621">
                  <c:v>43015</c:v>
                </c:pt>
                <c:pt idx="2622">
                  <c:v>43031</c:v>
                </c:pt>
                <c:pt idx="2623">
                  <c:v>43045</c:v>
                </c:pt>
                <c:pt idx="2624">
                  <c:v>43051</c:v>
                </c:pt>
                <c:pt idx="2625">
                  <c:v>43058</c:v>
                </c:pt>
                <c:pt idx="2626">
                  <c:v>43063</c:v>
                </c:pt>
                <c:pt idx="2627">
                  <c:v>43079</c:v>
                </c:pt>
                <c:pt idx="2628">
                  <c:v>43080</c:v>
                </c:pt>
                <c:pt idx="2629">
                  <c:v>43101</c:v>
                </c:pt>
                <c:pt idx="2630">
                  <c:v>43112</c:v>
                </c:pt>
                <c:pt idx="2631">
                  <c:v>43115</c:v>
                </c:pt>
                <c:pt idx="2632">
                  <c:v>43131</c:v>
                </c:pt>
                <c:pt idx="2633">
                  <c:v>43133</c:v>
                </c:pt>
                <c:pt idx="2634">
                  <c:v>43136</c:v>
                </c:pt>
                <c:pt idx="2635">
                  <c:v>43139</c:v>
                </c:pt>
                <c:pt idx="2636">
                  <c:v>43151</c:v>
                </c:pt>
                <c:pt idx="2637">
                  <c:v>43153</c:v>
                </c:pt>
                <c:pt idx="2638">
                  <c:v>43180</c:v>
                </c:pt>
                <c:pt idx="2639">
                  <c:v>43201</c:v>
                </c:pt>
                <c:pt idx="2640">
                  <c:v>43208</c:v>
                </c:pt>
                <c:pt idx="2641">
                  <c:v>43215</c:v>
                </c:pt>
                <c:pt idx="2642">
                  <c:v>43225</c:v>
                </c:pt>
                <c:pt idx="2643">
                  <c:v>43227</c:v>
                </c:pt>
                <c:pt idx="2644">
                  <c:v>43231</c:v>
                </c:pt>
                <c:pt idx="2645">
                  <c:v>43239</c:v>
                </c:pt>
                <c:pt idx="2646">
                  <c:v>43251</c:v>
                </c:pt>
                <c:pt idx="2647">
                  <c:v>43280</c:v>
                </c:pt>
                <c:pt idx="2648">
                  <c:v>43301</c:v>
                </c:pt>
                <c:pt idx="2649">
                  <c:v>43308</c:v>
                </c:pt>
                <c:pt idx="2650">
                  <c:v>43313</c:v>
                </c:pt>
                <c:pt idx="2651">
                  <c:v>43315</c:v>
                </c:pt>
                <c:pt idx="2652">
                  <c:v>43317</c:v>
                </c:pt>
                <c:pt idx="2653">
                  <c:v>43327</c:v>
                </c:pt>
                <c:pt idx="2654">
                  <c:v>43331</c:v>
                </c:pt>
                <c:pt idx="2655">
                  <c:v>43339</c:v>
                </c:pt>
                <c:pt idx="2656">
                  <c:v>43351</c:v>
                </c:pt>
                <c:pt idx="2657">
                  <c:v>43380</c:v>
                </c:pt>
                <c:pt idx="2658">
                  <c:v>43390</c:v>
                </c:pt>
                <c:pt idx="2659">
                  <c:v>43392</c:v>
                </c:pt>
                <c:pt idx="2660">
                  <c:v>43401</c:v>
                </c:pt>
                <c:pt idx="2661">
                  <c:v>43413</c:v>
                </c:pt>
                <c:pt idx="2662">
                  <c:v>43415</c:v>
                </c:pt>
                <c:pt idx="2663">
                  <c:v>43427</c:v>
                </c:pt>
                <c:pt idx="2664">
                  <c:v>43431</c:v>
                </c:pt>
                <c:pt idx="2665">
                  <c:v>43439</c:v>
                </c:pt>
                <c:pt idx="2666">
                  <c:v>43451</c:v>
                </c:pt>
                <c:pt idx="2667">
                  <c:v>43479</c:v>
                </c:pt>
                <c:pt idx="2668">
                  <c:v>43480</c:v>
                </c:pt>
                <c:pt idx="2669">
                  <c:v>43487</c:v>
                </c:pt>
                <c:pt idx="2670">
                  <c:v>43501</c:v>
                </c:pt>
                <c:pt idx="2671">
                  <c:v>43511</c:v>
                </c:pt>
                <c:pt idx="2672">
                  <c:v>43515</c:v>
                </c:pt>
                <c:pt idx="2673">
                  <c:v>43527</c:v>
                </c:pt>
                <c:pt idx="2674">
                  <c:v>43531</c:v>
                </c:pt>
                <c:pt idx="2675">
                  <c:v>43539</c:v>
                </c:pt>
                <c:pt idx="2676">
                  <c:v>43551</c:v>
                </c:pt>
                <c:pt idx="2677">
                  <c:v>43557</c:v>
                </c:pt>
                <c:pt idx="2678">
                  <c:v>43580</c:v>
                </c:pt>
                <c:pt idx="2679">
                  <c:v>43583</c:v>
                </c:pt>
                <c:pt idx="2680">
                  <c:v>43601</c:v>
                </c:pt>
                <c:pt idx="2681">
                  <c:v>43611</c:v>
                </c:pt>
                <c:pt idx="2682">
                  <c:v>43615</c:v>
                </c:pt>
                <c:pt idx="2683">
                  <c:v>43627</c:v>
                </c:pt>
                <c:pt idx="2684">
                  <c:v>43631</c:v>
                </c:pt>
                <c:pt idx="2685">
                  <c:v>43634</c:v>
                </c:pt>
                <c:pt idx="2686">
                  <c:v>43639</c:v>
                </c:pt>
                <c:pt idx="2687">
                  <c:v>43651</c:v>
                </c:pt>
                <c:pt idx="2688">
                  <c:v>43680</c:v>
                </c:pt>
                <c:pt idx="2689">
                  <c:v>43683</c:v>
                </c:pt>
                <c:pt idx="2690">
                  <c:v>43699</c:v>
                </c:pt>
                <c:pt idx="2691">
                  <c:v>43701</c:v>
                </c:pt>
                <c:pt idx="2692">
                  <c:v>43709</c:v>
                </c:pt>
                <c:pt idx="2693">
                  <c:v>43715</c:v>
                </c:pt>
                <c:pt idx="2694">
                  <c:v>43727</c:v>
                </c:pt>
                <c:pt idx="2695">
                  <c:v>43731</c:v>
                </c:pt>
                <c:pt idx="2696">
                  <c:v>43739</c:v>
                </c:pt>
                <c:pt idx="2697">
                  <c:v>43751</c:v>
                </c:pt>
                <c:pt idx="2698">
                  <c:v>43780</c:v>
                </c:pt>
                <c:pt idx="2699">
                  <c:v>43783</c:v>
                </c:pt>
                <c:pt idx="2700">
                  <c:v>43793</c:v>
                </c:pt>
                <c:pt idx="2701">
                  <c:v>43797</c:v>
                </c:pt>
                <c:pt idx="2702">
                  <c:v>43801</c:v>
                </c:pt>
                <c:pt idx="2703">
                  <c:v>43815</c:v>
                </c:pt>
                <c:pt idx="2704">
                  <c:v>43827</c:v>
                </c:pt>
                <c:pt idx="2705">
                  <c:v>43831</c:v>
                </c:pt>
                <c:pt idx="2706">
                  <c:v>43839</c:v>
                </c:pt>
                <c:pt idx="2707">
                  <c:v>43851</c:v>
                </c:pt>
                <c:pt idx="2708">
                  <c:v>43880</c:v>
                </c:pt>
                <c:pt idx="2709">
                  <c:v>43891</c:v>
                </c:pt>
                <c:pt idx="2710">
                  <c:v>43893</c:v>
                </c:pt>
                <c:pt idx="2711">
                  <c:v>43901</c:v>
                </c:pt>
                <c:pt idx="2712">
                  <c:v>43915</c:v>
                </c:pt>
                <c:pt idx="2713">
                  <c:v>43927</c:v>
                </c:pt>
                <c:pt idx="2714">
                  <c:v>43931</c:v>
                </c:pt>
                <c:pt idx="2715">
                  <c:v>43939</c:v>
                </c:pt>
                <c:pt idx="2716">
                  <c:v>43951</c:v>
                </c:pt>
                <c:pt idx="2717">
                  <c:v>43967</c:v>
                </c:pt>
                <c:pt idx="2718">
                  <c:v>43980</c:v>
                </c:pt>
                <c:pt idx="2719">
                  <c:v>43991</c:v>
                </c:pt>
                <c:pt idx="2720">
                  <c:v>43993</c:v>
                </c:pt>
                <c:pt idx="2721">
                  <c:v>44001</c:v>
                </c:pt>
                <c:pt idx="2722">
                  <c:v>44015</c:v>
                </c:pt>
                <c:pt idx="2723">
                  <c:v>44027</c:v>
                </c:pt>
                <c:pt idx="2724">
                  <c:v>44031</c:v>
                </c:pt>
                <c:pt idx="2725">
                  <c:v>44039</c:v>
                </c:pt>
                <c:pt idx="2726">
                  <c:v>44051</c:v>
                </c:pt>
                <c:pt idx="2727">
                  <c:v>44067</c:v>
                </c:pt>
                <c:pt idx="2728">
                  <c:v>44080</c:v>
                </c:pt>
                <c:pt idx="2729">
                  <c:v>44091</c:v>
                </c:pt>
                <c:pt idx="2730">
                  <c:v>44093</c:v>
                </c:pt>
                <c:pt idx="2731">
                  <c:v>44101</c:v>
                </c:pt>
                <c:pt idx="2732">
                  <c:v>44115</c:v>
                </c:pt>
                <c:pt idx="2733">
                  <c:v>44127</c:v>
                </c:pt>
                <c:pt idx="2734">
                  <c:v>44131</c:v>
                </c:pt>
                <c:pt idx="2735">
                  <c:v>44139</c:v>
                </c:pt>
                <c:pt idx="2736">
                  <c:v>44151</c:v>
                </c:pt>
                <c:pt idx="2737">
                  <c:v>44167</c:v>
                </c:pt>
                <c:pt idx="2738">
                  <c:v>44180</c:v>
                </c:pt>
                <c:pt idx="2739">
                  <c:v>44191</c:v>
                </c:pt>
                <c:pt idx="2740">
                  <c:v>44193</c:v>
                </c:pt>
                <c:pt idx="2741">
                  <c:v>44201</c:v>
                </c:pt>
                <c:pt idx="2742">
                  <c:v>44215</c:v>
                </c:pt>
                <c:pt idx="2743">
                  <c:v>44227</c:v>
                </c:pt>
                <c:pt idx="2744">
                  <c:v>44231</c:v>
                </c:pt>
                <c:pt idx="2745">
                  <c:v>44239</c:v>
                </c:pt>
                <c:pt idx="2746">
                  <c:v>44251</c:v>
                </c:pt>
                <c:pt idx="2747">
                  <c:v>44267</c:v>
                </c:pt>
                <c:pt idx="2748">
                  <c:v>44280</c:v>
                </c:pt>
                <c:pt idx="2749">
                  <c:v>44291</c:v>
                </c:pt>
                <c:pt idx="2750">
                  <c:v>44293</c:v>
                </c:pt>
                <c:pt idx="2751">
                  <c:v>44301</c:v>
                </c:pt>
                <c:pt idx="2752">
                  <c:v>44315</c:v>
                </c:pt>
                <c:pt idx="2753">
                  <c:v>44317</c:v>
                </c:pt>
                <c:pt idx="2754">
                  <c:v>44327</c:v>
                </c:pt>
                <c:pt idx="2755">
                  <c:v>44331</c:v>
                </c:pt>
                <c:pt idx="2756">
                  <c:v>44351</c:v>
                </c:pt>
                <c:pt idx="2757">
                  <c:v>44367</c:v>
                </c:pt>
                <c:pt idx="2758">
                  <c:v>44380</c:v>
                </c:pt>
                <c:pt idx="2759">
                  <c:v>44387</c:v>
                </c:pt>
                <c:pt idx="2760">
                  <c:v>44393</c:v>
                </c:pt>
                <c:pt idx="2761">
                  <c:v>44401</c:v>
                </c:pt>
                <c:pt idx="2762">
                  <c:v>44415</c:v>
                </c:pt>
                <c:pt idx="2763">
                  <c:v>44417</c:v>
                </c:pt>
                <c:pt idx="2764">
                  <c:v>44427</c:v>
                </c:pt>
                <c:pt idx="2765">
                  <c:v>44431</c:v>
                </c:pt>
                <c:pt idx="2766">
                  <c:v>44451</c:v>
                </c:pt>
                <c:pt idx="2767">
                  <c:v>44467</c:v>
                </c:pt>
                <c:pt idx="2768">
                  <c:v>44474</c:v>
                </c:pt>
                <c:pt idx="2769">
                  <c:v>44478</c:v>
                </c:pt>
                <c:pt idx="2770">
                  <c:v>44493</c:v>
                </c:pt>
                <c:pt idx="2771">
                  <c:v>44501</c:v>
                </c:pt>
                <c:pt idx="2772">
                  <c:v>44515</c:v>
                </c:pt>
                <c:pt idx="2773">
                  <c:v>44517</c:v>
                </c:pt>
                <c:pt idx="2774">
                  <c:v>44527</c:v>
                </c:pt>
                <c:pt idx="2775">
                  <c:v>44531</c:v>
                </c:pt>
                <c:pt idx="2776">
                  <c:v>44551</c:v>
                </c:pt>
                <c:pt idx="2777">
                  <c:v>44567</c:v>
                </c:pt>
                <c:pt idx="2778">
                  <c:v>44574</c:v>
                </c:pt>
                <c:pt idx="2779">
                  <c:v>44578</c:v>
                </c:pt>
                <c:pt idx="2780">
                  <c:v>44593</c:v>
                </c:pt>
                <c:pt idx="2781">
                  <c:v>44601</c:v>
                </c:pt>
                <c:pt idx="2782">
                  <c:v>44615</c:v>
                </c:pt>
                <c:pt idx="2783">
                  <c:v>44617</c:v>
                </c:pt>
                <c:pt idx="2784">
                  <c:v>44627</c:v>
                </c:pt>
                <c:pt idx="2785">
                  <c:v>44631</c:v>
                </c:pt>
                <c:pt idx="2786">
                  <c:v>44651</c:v>
                </c:pt>
                <c:pt idx="2787">
                  <c:v>44658</c:v>
                </c:pt>
                <c:pt idx="2788">
                  <c:v>44664</c:v>
                </c:pt>
                <c:pt idx="2789">
                  <c:v>44678</c:v>
                </c:pt>
                <c:pt idx="2790">
                  <c:v>44693</c:v>
                </c:pt>
                <c:pt idx="2791">
                  <c:v>44701</c:v>
                </c:pt>
                <c:pt idx="2792">
                  <c:v>44715</c:v>
                </c:pt>
                <c:pt idx="2793">
                  <c:v>44717</c:v>
                </c:pt>
                <c:pt idx="2794">
                  <c:v>44727</c:v>
                </c:pt>
                <c:pt idx="2795">
                  <c:v>44731</c:v>
                </c:pt>
                <c:pt idx="2796">
                  <c:v>44751</c:v>
                </c:pt>
                <c:pt idx="2797">
                  <c:v>44758</c:v>
                </c:pt>
                <c:pt idx="2798">
                  <c:v>44764</c:v>
                </c:pt>
                <c:pt idx="2799">
                  <c:v>44778</c:v>
                </c:pt>
                <c:pt idx="2800">
                  <c:v>44793</c:v>
                </c:pt>
                <c:pt idx="2801">
                  <c:v>44801</c:v>
                </c:pt>
                <c:pt idx="2802">
                  <c:v>44815</c:v>
                </c:pt>
                <c:pt idx="2803">
                  <c:v>44817</c:v>
                </c:pt>
                <c:pt idx="2804">
                  <c:v>44827</c:v>
                </c:pt>
                <c:pt idx="2805">
                  <c:v>44831</c:v>
                </c:pt>
                <c:pt idx="2806">
                  <c:v>44839</c:v>
                </c:pt>
                <c:pt idx="2807">
                  <c:v>44851</c:v>
                </c:pt>
                <c:pt idx="2808">
                  <c:v>44864</c:v>
                </c:pt>
                <c:pt idx="2809">
                  <c:v>44878</c:v>
                </c:pt>
                <c:pt idx="2810">
                  <c:v>44893</c:v>
                </c:pt>
                <c:pt idx="2811">
                  <c:v>44901</c:v>
                </c:pt>
                <c:pt idx="2812">
                  <c:v>44915</c:v>
                </c:pt>
                <c:pt idx="2813">
                  <c:v>44917</c:v>
                </c:pt>
                <c:pt idx="2814">
                  <c:v>44926</c:v>
                </c:pt>
                <c:pt idx="2815">
                  <c:v>44927</c:v>
                </c:pt>
                <c:pt idx="2816">
                  <c:v>44931</c:v>
                </c:pt>
                <c:pt idx="2817">
                  <c:v>44951</c:v>
                </c:pt>
                <c:pt idx="2818">
                  <c:v>44964</c:v>
                </c:pt>
                <c:pt idx="2819">
                  <c:v>44978</c:v>
                </c:pt>
                <c:pt idx="2820">
                  <c:v>44993</c:v>
                </c:pt>
                <c:pt idx="2821">
                  <c:v>45001</c:v>
                </c:pt>
                <c:pt idx="2822">
                  <c:v>45005</c:v>
                </c:pt>
                <c:pt idx="2823">
                  <c:v>45015</c:v>
                </c:pt>
                <c:pt idx="2824">
                  <c:v>45016</c:v>
                </c:pt>
                <c:pt idx="2825">
                  <c:v>45027</c:v>
                </c:pt>
                <c:pt idx="2826">
                  <c:v>45031</c:v>
                </c:pt>
                <c:pt idx="2827">
                  <c:v>45051</c:v>
                </c:pt>
                <c:pt idx="2828">
                  <c:v>45064</c:v>
                </c:pt>
                <c:pt idx="2829">
                  <c:v>45078</c:v>
                </c:pt>
                <c:pt idx="2830">
                  <c:v>45093</c:v>
                </c:pt>
                <c:pt idx="2831">
                  <c:v>45101</c:v>
                </c:pt>
                <c:pt idx="2832">
                  <c:v>45115</c:v>
                </c:pt>
                <c:pt idx="2833">
                  <c:v>45116</c:v>
                </c:pt>
                <c:pt idx="2834">
                  <c:v>45127</c:v>
                </c:pt>
                <c:pt idx="2835">
                  <c:v>45131</c:v>
                </c:pt>
                <c:pt idx="2836">
                  <c:v>45151</c:v>
                </c:pt>
                <c:pt idx="2837">
                  <c:v>45164</c:v>
                </c:pt>
                <c:pt idx="2838">
                  <c:v>45178</c:v>
                </c:pt>
                <c:pt idx="2839">
                  <c:v>45193</c:v>
                </c:pt>
                <c:pt idx="2840">
                  <c:v>45201</c:v>
                </c:pt>
                <c:pt idx="2841">
                  <c:v>45215</c:v>
                </c:pt>
                <c:pt idx="2842">
                  <c:v>45216</c:v>
                </c:pt>
                <c:pt idx="2843">
                  <c:v>45227</c:v>
                </c:pt>
                <c:pt idx="2844">
                  <c:v>45231</c:v>
                </c:pt>
                <c:pt idx="2845">
                  <c:v>45251</c:v>
                </c:pt>
                <c:pt idx="2846">
                  <c:v>45262</c:v>
                </c:pt>
                <c:pt idx="2847">
                  <c:v>45278</c:v>
                </c:pt>
                <c:pt idx="2848">
                  <c:v>45283</c:v>
                </c:pt>
                <c:pt idx="2849">
                  <c:v>45293</c:v>
                </c:pt>
                <c:pt idx="2850">
                  <c:v>45301</c:v>
                </c:pt>
                <c:pt idx="2851">
                  <c:v>45313</c:v>
                </c:pt>
                <c:pt idx="2852">
                  <c:v>45315</c:v>
                </c:pt>
                <c:pt idx="2853">
                  <c:v>45327</c:v>
                </c:pt>
                <c:pt idx="2854">
                  <c:v>45331</c:v>
                </c:pt>
                <c:pt idx="2855">
                  <c:v>45351</c:v>
                </c:pt>
                <c:pt idx="2856">
                  <c:v>45362</c:v>
                </c:pt>
                <c:pt idx="2857">
                  <c:v>45378</c:v>
                </c:pt>
                <c:pt idx="2858">
                  <c:v>45383</c:v>
                </c:pt>
                <c:pt idx="2859">
                  <c:v>45393</c:v>
                </c:pt>
                <c:pt idx="2860">
                  <c:v>45401</c:v>
                </c:pt>
                <c:pt idx="2861">
                  <c:v>45406</c:v>
                </c:pt>
                <c:pt idx="2862">
                  <c:v>45408</c:v>
                </c:pt>
                <c:pt idx="2863">
                  <c:v>45427</c:v>
                </c:pt>
                <c:pt idx="2864">
                  <c:v>45431</c:v>
                </c:pt>
                <c:pt idx="2865">
                  <c:v>45451</c:v>
                </c:pt>
                <c:pt idx="2866">
                  <c:v>45462</c:v>
                </c:pt>
                <c:pt idx="2867">
                  <c:v>45465</c:v>
                </c:pt>
                <c:pt idx="2868">
                  <c:v>45478</c:v>
                </c:pt>
                <c:pt idx="2869">
                  <c:v>45493</c:v>
                </c:pt>
                <c:pt idx="2870">
                  <c:v>45501</c:v>
                </c:pt>
                <c:pt idx="2871">
                  <c:v>45506</c:v>
                </c:pt>
                <c:pt idx="2872">
                  <c:v>45508</c:v>
                </c:pt>
                <c:pt idx="2873">
                  <c:v>45527</c:v>
                </c:pt>
                <c:pt idx="2874">
                  <c:v>45531</c:v>
                </c:pt>
                <c:pt idx="2875">
                  <c:v>45551</c:v>
                </c:pt>
                <c:pt idx="2876">
                  <c:v>45562</c:v>
                </c:pt>
                <c:pt idx="2877">
                  <c:v>45565</c:v>
                </c:pt>
                <c:pt idx="2878">
                  <c:v>45578</c:v>
                </c:pt>
                <c:pt idx="2879">
                  <c:v>45593</c:v>
                </c:pt>
                <c:pt idx="2880">
                  <c:v>45601</c:v>
                </c:pt>
                <c:pt idx="2881">
                  <c:v>45605</c:v>
                </c:pt>
                <c:pt idx="2882">
                  <c:v>45606</c:v>
                </c:pt>
                <c:pt idx="2883">
                  <c:v>45627</c:v>
                </c:pt>
                <c:pt idx="2884">
                  <c:v>45631</c:v>
                </c:pt>
                <c:pt idx="2885">
                  <c:v>45651</c:v>
                </c:pt>
                <c:pt idx="2886">
                  <c:v>45661</c:v>
                </c:pt>
                <c:pt idx="2887">
                  <c:v>45665</c:v>
                </c:pt>
                <c:pt idx="2888">
                  <c:v>45678</c:v>
                </c:pt>
                <c:pt idx="2889">
                  <c:v>45692</c:v>
                </c:pt>
                <c:pt idx="2890">
                  <c:v>45693</c:v>
                </c:pt>
                <c:pt idx="2891">
                  <c:v>45701</c:v>
                </c:pt>
                <c:pt idx="2892">
                  <c:v>45704</c:v>
                </c:pt>
                <c:pt idx="2893">
                  <c:v>45727</c:v>
                </c:pt>
                <c:pt idx="2894">
                  <c:v>45731</c:v>
                </c:pt>
                <c:pt idx="2895">
                  <c:v>45750</c:v>
                </c:pt>
                <c:pt idx="2896">
                  <c:v>45751</c:v>
                </c:pt>
                <c:pt idx="2897">
                  <c:v>45765</c:v>
                </c:pt>
                <c:pt idx="2898">
                  <c:v>45778</c:v>
                </c:pt>
                <c:pt idx="2899">
                  <c:v>45792</c:v>
                </c:pt>
                <c:pt idx="2900">
                  <c:v>45793</c:v>
                </c:pt>
                <c:pt idx="2901">
                  <c:v>45801</c:v>
                </c:pt>
                <c:pt idx="2902">
                  <c:v>45804</c:v>
                </c:pt>
                <c:pt idx="2903">
                  <c:v>45827</c:v>
                </c:pt>
                <c:pt idx="2904">
                  <c:v>45831</c:v>
                </c:pt>
                <c:pt idx="2905">
                  <c:v>45843</c:v>
                </c:pt>
                <c:pt idx="2906">
                  <c:v>45851</c:v>
                </c:pt>
                <c:pt idx="2907">
                  <c:v>45865</c:v>
                </c:pt>
                <c:pt idx="2908">
                  <c:v>45878</c:v>
                </c:pt>
                <c:pt idx="2909">
                  <c:v>45892</c:v>
                </c:pt>
                <c:pt idx="2910">
                  <c:v>45893</c:v>
                </c:pt>
                <c:pt idx="2911">
                  <c:v>45901</c:v>
                </c:pt>
                <c:pt idx="2912">
                  <c:v>45904</c:v>
                </c:pt>
                <c:pt idx="2913">
                  <c:v>45927</c:v>
                </c:pt>
                <c:pt idx="2914">
                  <c:v>45931</c:v>
                </c:pt>
                <c:pt idx="2915">
                  <c:v>45942</c:v>
                </c:pt>
                <c:pt idx="2916">
                  <c:v>45951</c:v>
                </c:pt>
                <c:pt idx="2917">
                  <c:v>45965</c:v>
                </c:pt>
                <c:pt idx="2918">
                  <c:v>45978</c:v>
                </c:pt>
                <c:pt idx="2919">
                  <c:v>45992</c:v>
                </c:pt>
                <c:pt idx="2920">
                  <c:v>45993</c:v>
                </c:pt>
                <c:pt idx="2921">
                  <c:v>46001</c:v>
                </c:pt>
                <c:pt idx="2922">
                  <c:v>46004</c:v>
                </c:pt>
                <c:pt idx="2923">
                  <c:v>46027</c:v>
                </c:pt>
                <c:pt idx="2924">
                  <c:v>46031</c:v>
                </c:pt>
                <c:pt idx="2925">
                  <c:v>46034</c:v>
                </c:pt>
                <c:pt idx="2926">
                  <c:v>46051</c:v>
                </c:pt>
                <c:pt idx="2927">
                  <c:v>46065</c:v>
                </c:pt>
                <c:pt idx="2928">
                  <c:v>46073</c:v>
                </c:pt>
                <c:pt idx="2929">
                  <c:v>46078</c:v>
                </c:pt>
                <c:pt idx="2930">
                  <c:v>46084</c:v>
                </c:pt>
                <c:pt idx="2931">
                  <c:v>46093</c:v>
                </c:pt>
                <c:pt idx="2932">
                  <c:v>46101</c:v>
                </c:pt>
                <c:pt idx="2933">
                  <c:v>46123</c:v>
                </c:pt>
                <c:pt idx="2934">
                  <c:v>46127</c:v>
                </c:pt>
                <c:pt idx="2935">
                  <c:v>46131</c:v>
                </c:pt>
                <c:pt idx="2936">
                  <c:v>46147</c:v>
                </c:pt>
                <c:pt idx="2937">
                  <c:v>46151</c:v>
                </c:pt>
                <c:pt idx="2938">
                  <c:v>46173</c:v>
                </c:pt>
                <c:pt idx="2939">
                  <c:v>46178</c:v>
                </c:pt>
                <c:pt idx="2940">
                  <c:v>46184</c:v>
                </c:pt>
                <c:pt idx="2941">
                  <c:v>46193</c:v>
                </c:pt>
                <c:pt idx="2942">
                  <c:v>46201</c:v>
                </c:pt>
                <c:pt idx="2943">
                  <c:v>46204</c:v>
                </c:pt>
                <c:pt idx="2944">
                  <c:v>46227</c:v>
                </c:pt>
                <c:pt idx="2945">
                  <c:v>46231</c:v>
                </c:pt>
                <c:pt idx="2946">
                  <c:v>46251</c:v>
                </c:pt>
                <c:pt idx="2947">
                  <c:v>46267</c:v>
                </c:pt>
                <c:pt idx="2948">
                  <c:v>46278</c:v>
                </c:pt>
                <c:pt idx="2949">
                  <c:v>46284</c:v>
                </c:pt>
                <c:pt idx="2950">
                  <c:v>46285</c:v>
                </c:pt>
                <c:pt idx="2951">
                  <c:v>46293</c:v>
                </c:pt>
                <c:pt idx="2952">
                  <c:v>46301</c:v>
                </c:pt>
                <c:pt idx="2953">
                  <c:v>46327</c:v>
                </c:pt>
                <c:pt idx="2954">
                  <c:v>46331</c:v>
                </c:pt>
                <c:pt idx="2955">
                  <c:v>46351</c:v>
                </c:pt>
                <c:pt idx="2956">
                  <c:v>46367</c:v>
                </c:pt>
                <c:pt idx="2957">
                  <c:v>46369</c:v>
                </c:pt>
                <c:pt idx="2958">
                  <c:v>46378</c:v>
                </c:pt>
                <c:pt idx="2959">
                  <c:v>46384</c:v>
                </c:pt>
                <c:pt idx="2960">
                  <c:v>46392</c:v>
                </c:pt>
                <c:pt idx="2961">
                  <c:v>46401</c:v>
                </c:pt>
                <c:pt idx="2962">
                  <c:v>46427</c:v>
                </c:pt>
                <c:pt idx="2963">
                  <c:v>46431</c:v>
                </c:pt>
                <c:pt idx="2964">
                  <c:v>46447</c:v>
                </c:pt>
                <c:pt idx="2965">
                  <c:v>46450</c:v>
                </c:pt>
                <c:pt idx="2966">
                  <c:v>46451</c:v>
                </c:pt>
                <c:pt idx="2967">
                  <c:v>46465</c:v>
                </c:pt>
                <c:pt idx="2968">
                  <c:v>46484</c:v>
                </c:pt>
                <c:pt idx="2969">
                  <c:v>46492</c:v>
                </c:pt>
                <c:pt idx="2970">
                  <c:v>46498</c:v>
                </c:pt>
                <c:pt idx="2971">
                  <c:v>46501</c:v>
                </c:pt>
                <c:pt idx="2972">
                  <c:v>46510</c:v>
                </c:pt>
                <c:pt idx="2973">
                  <c:v>46520</c:v>
                </c:pt>
                <c:pt idx="2974">
                  <c:v>46527</c:v>
                </c:pt>
                <c:pt idx="2975">
                  <c:v>46534</c:v>
                </c:pt>
                <c:pt idx="2976">
                  <c:v>46550</c:v>
                </c:pt>
                <c:pt idx="2977">
                  <c:v>46551</c:v>
                </c:pt>
                <c:pt idx="2978">
                  <c:v>46584</c:v>
                </c:pt>
                <c:pt idx="2979">
                  <c:v>46592</c:v>
                </c:pt>
                <c:pt idx="2980">
                  <c:v>46598</c:v>
                </c:pt>
                <c:pt idx="2981">
                  <c:v>46601</c:v>
                </c:pt>
                <c:pt idx="2982">
                  <c:v>46610</c:v>
                </c:pt>
                <c:pt idx="2983">
                  <c:v>46627</c:v>
                </c:pt>
                <c:pt idx="2984">
                  <c:v>46634</c:v>
                </c:pt>
                <c:pt idx="2985">
                  <c:v>46650</c:v>
                </c:pt>
                <c:pt idx="2986">
                  <c:v>46651</c:v>
                </c:pt>
                <c:pt idx="2987">
                  <c:v>46666</c:v>
                </c:pt>
                <c:pt idx="2988">
                  <c:v>46684</c:v>
                </c:pt>
                <c:pt idx="2989">
                  <c:v>46692</c:v>
                </c:pt>
                <c:pt idx="2990">
                  <c:v>46698</c:v>
                </c:pt>
                <c:pt idx="2991">
                  <c:v>46701</c:v>
                </c:pt>
                <c:pt idx="2992">
                  <c:v>46703</c:v>
                </c:pt>
                <c:pt idx="2993">
                  <c:v>46726</c:v>
                </c:pt>
                <c:pt idx="2994">
                  <c:v>46727</c:v>
                </c:pt>
                <c:pt idx="2995">
                  <c:v>46737</c:v>
                </c:pt>
                <c:pt idx="2996">
                  <c:v>46750</c:v>
                </c:pt>
                <c:pt idx="2997">
                  <c:v>46751</c:v>
                </c:pt>
                <c:pt idx="2998">
                  <c:v>46784</c:v>
                </c:pt>
                <c:pt idx="2999">
                  <c:v>46792</c:v>
                </c:pt>
                <c:pt idx="3000">
                  <c:v>46794</c:v>
                </c:pt>
                <c:pt idx="3001">
                  <c:v>46798</c:v>
                </c:pt>
                <c:pt idx="3002">
                  <c:v>46801</c:v>
                </c:pt>
                <c:pt idx="3003">
                  <c:v>46803</c:v>
                </c:pt>
                <c:pt idx="3004">
                  <c:v>46806</c:v>
                </c:pt>
                <c:pt idx="3005">
                  <c:v>46827</c:v>
                </c:pt>
                <c:pt idx="3006">
                  <c:v>46850</c:v>
                </c:pt>
                <c:pt idx="3007">
                  <c:v>46851</c:v>
                </c:pt>
                <c:pt idx="3008">
                  <c:v>46876</c:v>
                </c:pt>
                <c:pt idx="3009">
                  <c:v>46884</c:v>
                </c:pt>
                <c:pt idx="3010">
                  <c:v>46892</c:v>
                </c:pt>
                <c:pt idx="3011">
                  <c:v>46894</c:v>
                </c:pt>
                <c:pt idx="3012">
                  <c:v>46898</c:v>
                </c:pt>
                <c:pt idx="3013">
                  <c:v>46901</c:v>
                </c:pt>
                <c:pt idx="3014">
                  <c:v>46903</c:v>
                </c:pt>
                <c:pt idx="3015">
                  <c:v>46927</c:v>
                </c:pt>
                <c:pt idx="3016">
                  <c:v>46949</c:v>
                </c:pt>
                <c:pt idx="3017">
                  <c:v>46950</c:v>
                </c:pt>
                <c:pt idx="3018">
                  <c:v>46951</c:v>
                </c:pt>
                <c:pt idx="3019">
                  <c:v>46974</c:v>
                </c:pt>
                <c:pt idx="3020">
                  <c:v>46984</c:v>
                </c:pt>
                <c:pt idx="3021">
                  <c:v>46992</c:v>
                </c:pt>
                <c:pt idx="3022">
                  <c:v>46998</c:v>
                </c:pt>
                <c:pt idx="3023">
                  <c:v>47001</c:v>
                </c:pt>
                <c:pt idx="3024">
                  <c:v>47003</c:v>
                </c:pt>
                <c:pt idx="3025">
                  <c:v>47018</c:v>
                </c:pt>
                <c:pt idx="3026">
                  <c:v>47019</c:v>
                </c:pt>
                <c:pt idx="3027">
                  <c:v>47027</c:v>
                </c:pt>
                <c:pt idx="3028">
                  <c:v>47051</c:v>
                </c:pt>
                <c:pt idx="3029">
                  <c:v>47074</c:v>
                </c:pt>
                <c:pt idx="3030">
                  <c:v>47084</c:v>
                </c:pt>
                <c:pt idx="3031">
                  <c:v>47092</c:v>
                </c:pt>
                <c:pt idx="3032">
                  <c:v>47098</c:v>
                </c:pt>
                <c:pt idx="3033">
                  <c:v>47101</c:v>
                </c:pt>
                <c:pt idx="3034">
                  <c:v>47103</c:v>
                </c:pt>
                <c:pt idx="3035">
                  <c:v>47119</c:v>
                </c:pt>
                <c:pt idx="3036">
                  <c:v>47127</c:v>
                </c:pt>
                <c:pt idx="3037">
                  <c:v>47151</c:v>
                </c:pt>
                <c:pt idx="3038">
                  <c:v>47166</c:v>
                </c:pt>
                <c:pt idx="3039">
                  <c:v>47174</c:v>
                </c:pt>
                <c:pt idx="3040">
                  <c:v>47181</c:v>
                </c:pt>
                <c:pt idx="3041">
                  <c:v>47184</c:v>
                </c:pt>
                <c:pt idx="3042">
                  <c:v>47190</c:v>
                </c:pt>
                <c:pt idx="3043">
                  <c:v>47192</c:v>
                </c:pt>
                <c:pt idx="3044">
                  <c:v>47198</c:v>
                </c:pt>
                <c:pt idx="3045">
                  <c:v>47201</c:v>
                </c:pt>
                <c:pt idx="3046">
                  <c:v>47227</c:v>
                </c:pt>
                <c:pt idx="3047">
                  <c:v>47236</c:v>
                </c:pt>
                <c:pt idx="3048">
                  <c:v>47251</c:v>
                </c:pt>
                <c:pt idx="3049">
                  <c:v>47274</c:v>
                </c:pt>
                <c:pt idx="3050">
                  <c:v>47281</c:v>
                </c:pt>
                <c:pt idx="3051">
                  <c:v>47284</c:v>
                </c:pt>
                <c:pt idx="3052">
                  <c:v>47290</c:v>
                </c:pt>
                <c:pt idx="3053">
                  <c:v>47292</c:v>
                </c:pt>
                <c:pt idx="3054">
                  <c:v>47298</c:v>
                </c:pt>
                <c:pt idx="3055">
                  <c:v>47301</c:v>
                </c:pt>
                <c:pt idx="3056">
                  <c:v>47310</c:v>
                </c:pt>
                <c:pt idx="3057">
                  <c:v>47327</c:v>
                </c:pt>
                <c:pt idx="3058">
                  <c:v>47347</c:v>
                </c:pt>
                <c:pt idx="3059">
                  <c:v>47351</c:v>
                </c:pt>
                <c:pt idx="3060">
                  <c:v>47381</c:v>
                </c:pt>
                <c:pt idx="3061">
                  <c:v>47384</c:v>
                </c:pt>
                <c:pt idx="3062">
                  <c:v>47390</c:v>
                </c:pt>
                <c:pt idx="3063">
                  <c:v>47392</c:v>
                </c:pt>
                <c:pt idx="3064">
                  <c:v>47398</c:v>
                </c:pt>
                <c:pt idx="3065">
                  <c:v>47401</c:v>
                </c:pt>
                <c:pt idx="3066">
                  <c:v>47427</c:v>
                </c:pt>
                <c:pt idx="3067">
                  <c:v>47447</c:v>
                </c:pt>
                <c:pt idx="3068">
                  <c:v>47451</c:v>
                </c:pt>
                <c:pt idx="3069">
                  <c:v>47461</c:v>
                </c:pt>
                <c:pt idx="3070">
                  <c:v>47481</c:v>
                </c:pt>
                <c:pt idx="3071">
                  <c:v>47484</c:v>
                </c:pt>
                <c:pt idx="3072">
                  <c:v>47490</c:v>
                </c:pt>
                <c:pt idx="3073">
                  <c:v>47492</c:v>
                </c:pt>
                <c:pt idx="3074">
                  <c:v>47498</c:v>
                </c:pt>
                <c:pt idx="3075">
                  <c:v>47501</c:v>
                </c:pt>
                <c:pt idx="3076">
                  <c:v>47515</c:v>
                </c:pt>
                <c:pt idx="3077">
                  <c:v>47527</c:v>
                </c:pt>
                <c:pt idx="3078">
                  <c:v>47533</c:v>
                </c:pt>
                <c:pt idx="3079">
                  <c:v>47551</c:v>
                </c:pt>
                <c:pt idx="3080">
                  <c:v>47581</c:v>
                </c:pt>
                <c:pt idx="3081">
                  <c:v>47583</c:v>
                </c:pt>
                <c:pt idx="3082">
                  <c:v>47584</c:v>
                </c:pt>
                <c:pt idx="3083">
                  <c:v>47590</c:v>
                </c:pt>
                <c:pt idx="3084">
                  <c:v>47592</c:v>
                </c:pt>
                <c:pt idx="3085">
                  <c:v>47598</c:v>
                </c:pt>
                <c:pt idx="3086">
                  <c:v>47601</c:v>
                </c:pt>
                <c:pt idx="3087">
                  <c:v>47621</c:v>
                </c:pt>
                <c:pt idx="3088">
                  <c:v>47651</c:v>
                </c:pt>
                <c:pt idx="3089">
                  <c:v>47674</c:v>
                </c:pt>
                <c:pt idx="3090">
                  <c:v>47681</c:v>
                </c:pt>
                <c:pt idx="3091">
                  <c:v>47684</c:v>
                </c:pt>
                <c:pt idx="3092">
                  <c:v>47690</c:v>
                </c:pt>
                <c:pt idx="3093">
                  <c:v>47692</c:v>
                </c:pt>
                <c:pt idx="3094">
                  <c:v>47698</c:v>
                </c:pt>
                <c:pt idx="3095">
                  <c:v>47701</c:v>
                </c:pt>
                <c:pt idx="3096">
                  <c:v>47720</c:v>
                </c:pt>
                <c:pt idx="3097">
                  <c:v>47721</c:v>
                </c:pt>
                <c:pt idx="3098">
                  <c:v>47743</c:v>
                </c:pt>
                <c:pt idx="3099">
                  <c:v>47751</c:v>
                </c:pt>
                <c:pt idx="3100">
                  <c:v>47781</c:v>
                </c:pt>
                <c:pt idx="3101">
                  <c:v>47784</c:v>
                </c:pt>
                <c:pt idx="3102">
                  <c:v>47790</c:v>
                </c:pt>
                <c:pt idx="3103">
                  <c:v>47792</c:v>
                </c:pt>
                <c:pt idx="3104">
                  <c:v>47798</c:v>
                </c:pt>
                <c:pt idx="3105">
                  <c:v>47801</c:v>
                </c:pt>
                <c:pt idx="3106">
                  <c:v>47813</c:v>
                </c:pt>
                <c:pt idx="3107">
                  <c:v>47818</c:v>
                </c:pt>
                <c:pt idx="3108">
                  <c:v>47820</c:v>
                </c:pt>
                <c:pt idx="3109">
                  <c:v>47851</c:v>
                </c:pt>
                <c:pt idx="3110">
                  <c:v>47881</c:v>
                </c:pt>
                <c:pt idx="3111">
                  <c:v>47884</c:v>
                </c:pt>
                <c:pt idx="3112">
                  <c:v>47887</c:v>
                </c:pt>
                <c:pt idx="3113">
                  <c:v>47890</c:v>
                </c:pt>
                <c:pt idx="3114">
                  <c:v>47892</c:v>
                </c:pt>
                <c:pt idx="3115">
                  <c:v>47898</c:v>
                </c:pt>
                <c:pt idx="3116">
                  <c:v>47901</c:v>
                </c:pt>
                <c:pt idx="3117">
                  <c:v>47918</c:v>
                </c:pt>
                <c:pt idx="3118">
                  <c:v>47920</c:v>
                </c:pt>
                <c:pt idx="3119">
                  <c:v>47951</c:v>
                </c:pt>
                <c:pt idx="3120">
                  <c:v>47957</c:v>
                </c:pt>
                <c:pt idx="3121">
                  <c:v>47981</c:v>
                </c:pt>
                <c:pt idx="3122">
                  <c:v>47984</c:v>
                </c:pt>
                <c:pt idx="3123">
                  <c:v>47990</c:v>
                </c:pt>
                <c:pt idx="3124">
                  <c:v>47992</c:v>
                </c:pt>
                <c:pt idx="3125">
                  <c:v>47998</c:v>
                </c:pt>
                <c:pt idx="3126">
                  <c:v>48001</c:v>
                </c:pt>
                <c:pt idx="3127">
                  <c:v>48018</c:v>
                </c:pt>
                <c:pt idx="3128">
                  <c:v>48020</c:v>
                </c:pt>
                <c:pt idx="3129">
                  <c:v>48031</c:v>
                </c:pt>
                <c:pt idx="3130">
                  <c:v>48051</c:v>
                </c:pt>
                <c:pt idx="3131">
                  <c:v>48081</c:v>
                </c:pt>
                <c:pt idx="3132">
                  <c:v>48084</c:v>
                </c:pt>
                <c:pt idx="3133">
                  <c:v>48089</c:v>
                </c:pt>
                <c:pt idx="3134">
                  <c:v>48092</c:v>
                </c:pt>
                <c:pt idx="3135">
                  <c:v>48098</c:v>
                </c:pt>
                <c:pt idx="3136">
                  <c:v>48100</c:v>
                </c:pt>
                <c:pt idx="3137">
                  <c:v>48101</c:v>
                </c:pt>
                <c:pt idx="3138">
                  <c:v>48118</c:v>
                </c:pt>
                <c:pt idx="3139">
                  <c:v>48120</c:v>
                </c:pt>
                <c:pt idx="3140">
                  <c:v>48151</c:v>
                </c:pt>
                <c:pt idx="3141">
                  <c:v>48170</c:v>
                </c:pt>
                <c:pt idx="3142">
                  <c:v>48181</c:v>
                </c:pt>
                <c:pt idx="3143">
                  <c:v>48184</c:v>
                </c:pt>
                <c:pt idx="3144">
                  <c:v>48189</c:v>
                </c:pt>
                <c:pt idx="3145">
                  <c:v>48192</c:v>
                </c:pt>
                <c:pt idx="3146">
                  <c:v>48198</c:v>
                </c:pt>
                <c:pt idx="3147">
                  <c:v>48201</c:v>
                </c:pt>
                <c:pt idx="3148">
                  <c:v>48203</c:v>
                </c:pt>
                <c:pt idx="3149">
                  <c:v>48220</c:v>
                </c:pt>
                <c:pt idx="3150">
                  <c:v>48241</c:v>
                </c:pt>
                <c:pt idx="3151">
                  <c:v>48251</c:v>
                </c:pt>
                <c:pt idx="3152">
                  <c:v>48281</c:v>
                </c:pt>
                <c:pt idx="3153">
                  <c:v>48284</c:v>
                </c:pt>
                <c:pt idx="3154">
                  <c:v>48285</c:v>
                </c:pt>
                <c:pt idx="3155">
                  <c:v>48292</c:v>
                </c:pt>
                <c:pt idx="3156">
                  <c:v>48296</c:v>
                </c:pt>
                <c:pt idx="3157">
                  <c:v>48298</c:v>
                </c:pt>
                <c:pt idx="3158">
                  <c:v>48301</c:v>
                </c:pt>
                <c:pt idx="3159">
                  <c:v>48314</c:v>
                </c:pt>
                <c:pt idx="3160">
                  <c:v>48320</c:v>
                </c:pt>
                <c:pt idx="3161">
                  <c:v>48351</c:v>
                </c:pt>
                <c:pt idx="3162">
                  <c:v>48381</c:v>
                </c:pt>
                <c:pt idx="3163">
                  <c:v>48384</c:v>
                </c:pt>
                <c:pt idx="3164">
                  <c:v>48390</c:v>
                </c:pt>
                <c:pt idx="3165">
                  <c:v>48392</c:v>
                </c:pt>
                <c:pt idx="3166">
                  <c:v>48395</c:v>
                </c:pt>
                <c:pt idx="3167">
                  <c:v>48398</c:v>
                </c:pt>
                <c:pt idx="3168">
                  <c:v>48401</c:v>
                </c:pt>
                <c:pt idx="3169">
                  <c:v>48420</c:v>
                </c:pt>
                <c:pt idx="3170">
                  <c:v>48451</c:v>
                </c:pt>
                <c:pt idx="3171">
                  <c:v>48464</c:v>
                </c:pt>
                <c:pt idx="3172">
                  <c:v>48479</c:v>
                </c:pt>
                <c:pt idx="3173">
                  <c:v>48481</c:v>
                </c:pt>
                <c:pt idx="3174">
                  <c:v>48484</c:v>
                </c:pt>
                <c:pt idx="3175">
                  <c:v>48492</c:v>
                </c:pt>
                <c:pt idx="3176">
                  <c:v>48498</c:v>
                </c:pt>
                <c:pt idx="3177">
                  <c:v>48501</c:v>
                </c:pt>
                <c:pt idx="3178">
                  <c:v>48520</c:v>
                </c:pt>
                <c:pt idx="3179">
                  <c:v>48537</c:v>
                </c:pt>
                <c:pt idx="3180">
                  <c:v>48551</c:v>
                </c:pt>
                <c:pt idx="3181">
                  <c:v>48565</c:v>
                </c:pt>
                <c:pt idx="3182">
                  <c:v>48578</c:v>
                </c:pt>
                <c:pt idx="3183">
                  <c:v>48581</c:v>
                </c:pt>
                <c:pt idx="3184">
                  <c:v>48584</c:v>
                </c:pt>
                <c:pt idx="3185">
                  <c:v>48587</c:v>
                </c:pt>
                <c:pt idx="3186">
                  <c:v>48592</c:v>
                </c:pt>
                <c:pt idx="3187">
                  <c:v>48601</c:v>
                </c:pt>
                <c:pt idx="3188">
                  <c:v>48620</c:v>
                </c:pt>
                <c:pt idx="3189">
                  <c:v>48651</c:v>
                </c:pt>
                <c:pt idx="3190">
                  <c:v>48665</c:v>
                </c:pt>
                <c:pt idx="3191">
                  <c:v>48675</c:v>
                </c:pt>
                <c:pt idx="3192">
                  <c:v>48681</c:v>
                </c:pt>
                <c:pt idx="3193">
                  <c:v>48684</c:v>
                </c:pt>
                <c:pt idx="3194">
                  <c:v>48687</c:v>
                </c:pt>
                <c:pt idx="3195">
                  <c:v>48691</c:v>
                </c:pt>
                <c:pt idx="3196">
                  <c:v>48692</c:v>
                </c:pt>
                <c:pt idx="3197">
                  <c:v>48701</c:v>
                </c:pt>
                <c:pt idx="3198">
                  <c:v>48720</c:v>
                </c:pt>
                <c:pt idx="3199">
                  <c:v>48751</c:v>
                </c:pt>
                <c:pt idx="3200">
                  <c:v>48762</c:v>
                </c:pt>
                <c:pt idx="3201">
                  <c:v>48765</c:v>
                </c:pt>
                <c:pt idx="3202">
                  <c:v>48772</c:v>
                </c:pt>
                <c:pt idx="3203">
                  <c:v>48781</c:v>
                </c:pt>
                <c:pt idx="3204">
                  <c:v>48784</c:v>
                </c:pt>
                <c:pt idx="3205">
                  <c:v>48791</c:v>
                </c:pt>
                <c:pt idx="3206">
                  <c:v>48792</c:v>
                </c:pt>
                <c:pt idx="3207">
                  <c:v>48801</c:v>
                </c:pt>
                <c:pt idx="3208">
                  <c:v>48820</c:v>
                </c:pt>
                <c:pt idx="3209">
                  <c:v>48849</c:v>
                </c:pt>
                <c:pt idx="3210">
                  <c:v>48851</c:v>
                </c:pt>
                <c:pt idx="3211">
                  <c:v>48859</c:v>
                </c:pt>
                <c:pt idx="3212">
                  <c:v>48862</c:v>
                </c:pt>
                <c:pt idx="3213">
                  <c:v>48869</c:v>
                </c:pt>
                <c:pt idx="3214">
                  <c:v>48881</c:v>
                </c:pt>
                <c:pt idx="3215">
                  <c:v>48884</c:v>
                </c:pt>
                <c:pt idx="3216">
                  <c:v>48892</c:v>
                </c:pt>
                <c:pt idx="3217">
                  <c:v>48901</c:v>
                </c:pt>
                <c:pt idx="3218">
                  <c:v>48920</c:v>
                </c:pt>
                <c:pt idx="3219">
                  <c:v>48926</c:v>
                </c:pt>
                <c:pt idx="3220">
                  <c:v>48949</c:v>
                </c:pt>
                <c:pt idx="3221">
                  <c:v>48951</c:v>
                </c:pt>
                <c:pt idx="3222">
                  <c:v>48962</c:v>
                </c:pt>
                <c:pt idx="3223">
                  <c:v>48963</c:v>
                </c:pt>
                <c:pt idx="3224">
                  <c:v>48981</c:v>
                </c:pt>
                <c:pt idx="3225">
                  <c:v>48984</c:v>
                </c:pt>
                <c:pt idx="3226">
                  <c:v>48992</c:v>
                </c:pt>
                <c:pt idx="3227">
                  <c:v>49001</c:v>
                </c:pt>
                <c:pt idx="3228">
                  <c:v>49020</c:v>
                </c:pt>
                <c:pt idx="3229">
                  <c:v>49021</c:v>
                </c:pt>
                <c:pt idx="3230">
                  <c:v>49026</c:v>
                </c:pt>
                <c:pt idx="3231">
                  <c:v>49051</c:v>
                </c:pt>
                <c:pt idx="3232">
                  <c:v>49057</c:v>
                </c:pt>
                <c:pt idx="3233">
                  <c:v>49062</c:v>
                </c:pt>
                <c:pt idx="3234">
                  <c:v>49081</c:v>
                </c:pt>
                <c:pt idx="3235">
                  <c:v>49084</c:v>
                </c:pt>
                <c:pt idx="3236">
                  <c:v>49092</c:v>
                </c:pt>
                <c:pt idx="3237">
                  <c:v>49101</c:v>
                </c:pt>
                <c:pt idx="3238">
                  <c:v>49120</c:v>
                </c:pt>
                <c:pt idx="3239">
                  <c:v>49126</c:v>
                </c:pt>
                <c:pt idx="3240">
                  <c:v>49151</c:v>
                </c:pt>
                <c:pt idx="3241">
                  <c:v>49162</c:v>
                </c:pt>
                <c:pt idx="3242">
                  <c:v>49181</c:v>
                </c:pt>
                <c:pt idx="3243">
                  <c:v>49184</c:v>
                </c:pt>
                <c:pt idx="3244">
                  <c:v>49192</c:v>
                </c:pt>
                <c:pt idx="3245">
                  <c:v>49197</c:v>
                </c:pt>
                <c:pt idx="3246">
                  <c:v>49201</c:v>
                </c:pt>
                <c:pt idx="3247">
                  <c:v>49212</c:v>
                </c:pt>
                <c:pt idx="3248">
                  <c:v>49220</c:v>
                </c:pt>
                <c:pt idx="3249">
                  <c:v>49251</c:v>
                </c:pt>
                <c:pt idx="3250">
                  <c:v>49260</c:v>
                </c:pt>
                <c:pt idx="3251">
                  <c:v>49281</c:v>
                </c:pt>
                <c:pt idx="3252">
                  <c:v>49284</c:v>
                </c:pt>
                <c:pt idx="3253">
                  <c:v>49286</c:v>
                </c:pt>
                <c:pt idx="3254">
                  <c:v>49292</c:v>
                </c:pt>
                <c:pt idx="3255">
                  <c:v>49297</c:v>
                </c:pt>
                <c:pt idx="3256">
                  <c:v>49301</c:v>
                </c:pt>
                <c:pt idx="3257">
                  <c:v>49320</c:v>
                </c:pt>
                <c:pt idx="3258">
                  <c:v>49345</c:v>
                </c:pt>
                <c:pt idx="3259">
                  <c:v>49351</c:v>
                </c:pt>
                <c:pt idx="3260">
                  <c:v>49360</c:v>
                </c:pt>
                <c:pt idx="3261">
                  <c:v>49365</c:v>
                </c:pt>
                <c:pt idx="3262">
                  <c:v>49381</c:v>
                </c:pt>
                <c:pt idx="3263">
                  <c:v>49384</c:v>
                </c:pt>
                <c:pt idx="3264">
                  <c:v>49386</c:v>
                </c:pt>
                <c:pt idx="3265">
                  <c:v>49392</c:v>
                </c:pt>
                <c:pt idx="3266">
                  <c:v>49401</c:v>
                </c:pt>
                <c:pt idx="3267">
                  <c:v>49420</c:v>
                </c:pt>
                <c:pt idx="3268">
                  <c:v>49439</c:v>
                </c:pt>
                <c:pt idx="3269">
                  <c:v>49451</c:v>
                </c:pt>
                <c:pt idx="3270">
                  <c:v>49460</c:v>
                </c:pt>
                <c:pt idx="3271">
                  <c:v>49465</c:v>
                </c:pt>
                <c:pt idx="3272">
                  <c:v>49475</c:v>
                </c:pt>
                <c:pt idx="3273">
                  <c:v>49481</c:v>
                </c:pt>
                <c:pt idx="3274">
                  <c:v>49484</c:v>
                </c:pt>
                <c:pt idx="3275">
                  <c:v>49492</c:v>
                </c:pt>
                <c:pt idx="3276">
                  <c:v>49501</c:v>
                </c:pt>
                <c:pt idx="3277">
                  <c:v>49520</c:v>
                </c:pt>
                <c:pt idx="3278">
                  <c:v>49539</c:v>
                </c:pt>
                <c:pt idx="3279">
                  <c:v>49550</c:v>
                </c:pt>
                <c:pt idx="3280">
                  <c:v>49551</c:v>
                </c:pt>
                <c:pt idx="3281">
                  <c:v>49560</c:v>
                </c:pt>
                <c:pt idx="3282">
                  <c:v>49565</c:v>
                </c:pt>
                <c:pt idx="3283">
                  <c:v>49581</c:v>
                </c:pt>
                <c:pt idx="3284">
                  <c:v>49584</c:v>
                </c:pt>
                <c:pt idx="3285">
                  <c:v>49592</c:v>
                </c:pt>
                <c:pt idx="3286">
                  <c:v>49601</c:v>
                </c:pt>
                <c:pt idx="3287">
                  <c:v>49620</c:v>
                </c:pt>
                <c:pt idx="3288">
                  <c:v>49622</c:v>
                </c:pt>
                <c:pt idx="3289">
                  <c:v>49623</c:v>
                </c:pt>
                <c:pt idx="3290">
                  <c:v>49632</c:v>
                </c:pt>
                <c:pt idx="3291">
                  <c:v>49651</c:v>
                </c:pt>
                <c:pt idx="3292">
                  <c:v>49660</c:v>
                </c:pt>
                <c:pt idx="3293">
                  <c:v>49681</c:v>
                </c:pt>
                <c:pt idx="3294">
                  <c:v>49684</c:v>
                </c:pt>
                <c:pt idx="3295">
                  <c:v>49692</c:v>
                </c:pt>
                <c:pt idx="3296">
                  <c:v>49695</c:v>
                </c:pt>
                <c:pt idx="3297">
                  <c:v>49701</c:v>
                </c:pt>
                <c:pt idx="3298">
                  <c:v>49720</c:v>
                </c:pt>
                <c:pt idx="3299">
                  <c:v>49722</c:v>
                </c:pt>
                <c:pt idx="3300">
                  <c:v>49732</c:v>
                </c:pt>
                <c:pt idx="3301">
                  <c:v>49751</c:v>
                </c:pt>
                <c:pt idx="3302">
                  <c:v>49760</c:v>
                </c:pt>
                <c:pt idx="3303">
                  <c:v>49781</c:v>
                </c:pt>
                <c:pt idx="3304">
                  <c:v>49784</c:v>
                </c:pt>
                <c:pt idx="3305">
                  <c:v>49792</c:v>
                </c:pt>
                <c:pt idx="3306">
                  <c:v>49795</c:v>
                </c:pt>
                <c:pt idx="3307">
                  <c:v>49801</c:v>
                </c:pt>
                <c:pt idx="3308">
                  <c:v>49820</c:v>
                </c:pt>
                <c:pt idx="3309">
                  <c:v>49822</c:v>
                </c:pt>
                <c:pt idx="3310">
                  <c:v>49832</c:v>
                </c:pt>
                <c:pt idx="3311">
                  <c:v>49851</c:v>
                </c:pt>
                <c:pt idx="3312">
                  <c:v>49860</c:v>
                </c:pt>
                <c:pt idx="3313">
                  <c:v>49881</c:v>
                </c:pt>
                <c:pt idx="3314">
                  <c:v>49884</c:v>
                </c:pt>
                <c:pt idx="3315">
                  <c:v>49888</c:v>
                </c:pt>
                <c:pt idx="3316">
                  <c:v>49892</c:v>
                </c:pt>
                <c:pt idx="3317">
                  <c:v>49901</c:v>
                </c:pt>
                <c:pt idx="3318">
                  <c:v>49920</c:v>
                </c:pt>
                <c:pt idx="3319">
                  <c:v>49922</c:v>
                </c:pt>
                <c:pt idx="3320">
                  <c:v>49932</c:v>
                </c:pt>
                <c:pt idx="3321">
                  <c:v>49937</c:v>
                </c:pt>
                <c:pt idx="3322">
                  <c:v>49960</c:v>
                </c:pt>
                <c:pt idx="3323">
                  <c:v>49981</c:v>
                </c:pt>
                <c:pt idx="3324">
                  <c:v>49982</c:v>
                </c:pt>
                <c:pt idx="3325">
                  <c:v>49984</c:v>
                </c:pt>
                <c:pt idx="3326">
                  <c:v>49992</c:v>
                </c:pt>
                <c:pt idx="3327">
                  <c:v>50001</c:v>
                </c:pt>
                <c:pt idx="3328">
                  <c:v>50020</c:v>
                </c:pt>
                <c:pt idx="3329">
                  <c:v>50022</c:v>
                </c:pt>
                <c:pt idx="3330">
                  <c:v>50037</c:v>
                </c:pt>
                <c:pt idx="3331">
                  <c:v>50060</c:v>
                </c:pt>
                <c:pt idx="3332">
                  <c:v>50074</c:v>
                </c:pt>
                <c:pt idx="3333">
                  <c:v>50076</c:v>
                </c:pt>
                <c:pt idx="3334">
                  <c:v>50081</c:v>
                </c:pt>
                <c:pt idx="3335">
                  <c:v>50084</c:v>
                </c:pt>
                <c:pt idx="3336">
                  <c:v>50092</c:v>
                </c:pt>
                <c:pt idx="3337">
                  <c:v>50101</c:v>
                </c:pt>
                <c:pt idx="3338">
                  <c:v>50120</c:v>
                </c:pt>
                <c:pt idx="3339">
                  <c:v>50122</c:v>
                </c:pt>
                <c:pt idx="3340">
                  <c:v>50123</c:v>
                </c:pt>
                <c:pt idx="3341">
                  <c:v>50160</c:v>
                </c:pt>
                <c:pt idx="3342">
                  <c:v>50174</c:v>
                </c:pt>
                <c:pt idx="3343">
                  <c:v>50176</c:v>
                </c:pt>
                <c:pt idx="3344">
                  <c:v>50181</c:v>
                </c:pt>
                <c:pt idx="3345">
                  <c:v>50184</c:v>
                </c:pt>
                <c:pt idx="3346">
                  <c:v>50192</c:v>
                </c:pt>
                <c:pt idx="3347">
                  <c:v>50201</c:v>
                </c:pt>
                <c:pt idx="3348">
                  <c:v>50211</c:v>
                </c:pt>
                <c:pt idx="3349">
                  <c:v>50220</c:v>
                </c:pt>
                <c:pt idx="3350">
                  <c:v>50222</c:v>
                </c:pt>
                <c:pt idx="3351">
                  <c:v>50260</c:v>
                </c:pt>
                <c:pt idx="3352">
                  <c:v>50274</c:v>
                </c:pt>
                <c:pt idx="3353">
                  <c:v>50276</c:v>
                </c:pt>
                <c:pt idx="3354">
                  <c:v>50281</c:v>
                </c:pt>
                <c:pt idx="3355">
                  <c:v>50284</c:v>
                </c:pt>
                <c:pt idx="3356">
                  <c:v>50292</c:v>
                </c:pt>
                <c:pt idx="3357">
                  <c:v>50296</c:v>
                </c:pt>
                <c:pt idx="3358">
                  <c:v>50301</c:v>
                </c:pt>
                <c:pt idx="3359">
                  <c:v>50320</c:v>
                </c:pt>
                <c:pt idx="3360">
                  <c:v>50322</c:v>
                </c:pt>
                <c:pt idx="3361">
                  <c:v>50350</c:v>
                </c:pt>
                <c:pt idx="3362">
                  <c:v>50360</c:v>
                </c:pt>
                <c:pt idx="3363">
                  <c:v>50374</c:v>
                </c:pt>
                <c:pt idx="3364">
                  <c:v>50381</c:v>
                </c:pt>
                <c:pt idx="3365">
                  <c:v>50384</c:v>
                </c:pt>
                <c:pt idx="3366">
                  <c:v>50387</c:v>
                </c:pt>
                <c:pt idx="3367">
                  <c:v>50392</c:v>
                </c:pt>
                <c:pt idx="3368">
                  <c:v>50401</c:v>
                </c:pt>
                <c:pt idx="3369">
                  <c:v>50420</c:v>
                </c:pt>
                <c:pt idx="3370">
                  <c:v>50422</c:v>
                </c:pt>
                <c:pt idx="3371">
                  <c:v>50424</c:v>
                </c:pt>
                <c:pt idx="3372">
                  <c:v>50460</c:v>
                </c:pt>
                <c:pt idx="3373">
                  <c:v>50469</c:v>
                </c:pt>
                <c:pt idx="3374">
                  <c:v>50474</c:v>
                </c:pt>
                <c:pt idx="3375">
                  <c:v>50481</c:v>
                </c:pt>
                <c:pt idx="3376">
                  <c:v>50484</c:v>
                </c:pt>
                <c:pt idx="3377">
                  <c:v>50492</c:v>
                </c:pt>
                <c:pt idx="3378">
                  <c:v>50501</c:v>
                </c:pt>
                <c:pt idx="3379">
                  <c:v>50510</c:v>
                </c:pt>
                <c:pt idx="3380">
                  <c:v>50520</c:v>
                </c:pt>
                <c:pt idx="3381">
                  <c:v>50522</c:v>
                </c:pt>
                <c:pt idx="3382">
                  <c:v>50560</c:v>
                </c:pt>
                <c:pt idx="3383">
                  <c:v>50561</c:v>
                </c:pt>
                <c:pt idx="3384">
                  <c:v>50574</c:v>
                </c:pt>
                <c:pt idx="3385">
                  <c:v>50581</c:v>
                </c:pt>
                <c:pt idx="3386">
                  <c:v>50584</c:v>
                </c:pt>
                <c:pt idx="3387">
                  <c:v>50592</c:v>
                </c:pt>
                <c:pt idx="3388">
                  <c:v>50601</c:v>
                </c:pt>
                <c:pt idx="3389">
                  <c:v>50610</c:v>
                </c:pt>
                <c:pt idx="3390">
                  <c:v>50620</c:v>
                </c:pt>
                <c:pt idx="3391">
                  <c:v>50622</c:v>
                </c:pt>
                <c:pt idx="3392">
                  <c:v>50648</c:v>
                </c:pt>
                <c:pt idx="3393">
                  <c:v>50660</c:v>
                </c:pt>
                <c:pt idx="3394">
                  <c:v>50674</c:v>
                </c:pt>
                <c:pt idx="3395">
                  <c:v>50681</c:v>
                </c:pt>
                <c:pt idx="3396">
                  <c:v>50684</c:v>
                </c:pt>
                <c:pt idx="3397">
                  <c:v>50692</c:v>
                </c:pt>
                <c:pt idx="3398">
                  <c:v>50701</c:v>
                </c:pt>
                <c:pt idx="3399">
                  <c:v>50707</c:v>
                </c:pt>
                <c:pt idx="3400">
                  <c:v>50720</c:v>
                </c:pt>
                <c:pt idx="3401">
                  <c:v>50722</c:v>
                </c:pt>
                <c:pt idx="3402">
                  <c:v>50734</c:v>
                </c:pt>
                <c:pt idx="3403">
                  <c:v>50760</c:v>
                </c:pt>
                <c:pt idx="3404">
                  <c:v>50774</c:v>
                </c:pt>
                <c:pt idx="3405">
                  <c:v>50781</c:v>
                </c:pt>
                <c:pt idx="3406">
                  <c:v>50784</c:v>
                </c:pt>
                <c:pt idx="3407">
                  <c:v>50792</c:v>
                </c:pt>
                <c:pt idx="3408">
                  <c:v>50801</c:v>
                </c:pt>
                <c:pt idx="3409">
                  <c:v>50807</c:v>
                </c:pt>
                <c:pt idx="3410">
                  <c:v>50820</c:v>
                </c:pt>
                <c:pt idx="3411">
                  <c:v>50822</c:v>
                </c:pt>
                <c:pt idx="3412">
                  <c:v>50823</c:v>
                </c:pt>
                <c:pt idx="3413">
                  <c:v>50860</c:v>
                </c:pt>
                <c:pt idx="3414">
                  <c:v>50874</c:v>
                </c:pt>
                <c:pt idx="3415">
                  <c:v>50881</c:v>
                </c:pt>
                <c:pt idx="3416">
                  <c:v>50884</c:v>
                </c:pt>
                <c:pt idx="3417">
                  <c:v>50892</c:v>
                </c:pt>
                <c:pt idx="3418">
                  <c:v>50901</c:v>
                </c:pt>
                <c:pt idx="3419">
                  <c:v>50907</c:v>
                </c:pt>
                <c:pt idx="3420">
                  <c:v>50910</c:v>
                </c:pt>
                <c:pt idx="3421">
                  <c:v>50920</c:v>
                </c:pt>
                <c:pt idx="3422">
                  <c:v>50922</c:v>
                </c:pt>
                <c:pt idx="3423">
                  <c:v>50960</c:v>
                </c:pt>
                <c:pt idx="3424">
                  <c:v>50974</c:v>
                </c:pt>
                <c:pt idx="3425">
                  <c:v>50981</c:v>
                </c:pt>
                <c:pt idx="3426">
                  <c:v>50984</c:v>
                </c:pt>
                <c:pt idx="3427">
                  <c:v>50992</c:v>
                </c:pt>
                <c:pt idx="3428">
                  <c:v>51001</c:v>
                </c:pt>
                <c:pt idx="3429">
                  <c:v>51007</c:v>
                </c:pt>
                <c:pt idx="3430">
                  <c:v>51010</c:v>
                </c:pt>
                <c:pt idx="3431">
                  <c:v>51020</c:v>
                </c:pt>
                <c:pt idx="3432">
                  <c:v>51022</c:v>
                </c:pt>
                <c:pt idx="3433">
                  <c:v>51060</c:v>
                </c:pt>
                <c:pt idx="3434">
                  <c:v>51074</c:v>
                </c:pt>
                <c:pt idx="3435">
                  <c:v>51081</c:v>
                </c:pt>
                <c:pt idx="3436">
                  <c:v>51084</c:v>
                </c:pt>
                <c:pt idx="3437">
                  <c:v>51092</c:v>
                </c:pt>
                <c:pt idx="3438">
                  <c:v>51101</c:v>
                </c:pt>
                <c:pt idx="3439">
                  <c:v>51107</c:v>
                </c:pt>
                <c:pt idx="3440">
                  <c:v>51120</c:v>
                </c:pt>
                <c:pt idx="3441">
                  <c:v>51122</c:v>
                </c:pt>
                <c:pt idx="3442">
                  <c:v>51160</c:v>
                </c:pt>
                <c:pt idx="3443">
                  <c:v>51172</c:v>
                </c:pt>
                <c:pt idx="3444">
                  <c:v>51181</c:v>
                </c:pt>
                <c:pt idx="3445">
                  <c:v>51184</c:v>
                </c:pt>
                <c:pt idx="3446">
                  <c:v>51185</c:v>
                </c:pt>
                <c:pt idx="3447">
                  <c:v>51192</c:v>
                </c:pt>
                <c:pt idx="3448">
                  <c:v>51201</c:v>
                </c:pt>
                <c:pt idx="3449">
                  <c:v>51207</c:v>
                </c:pt>
                <c:pt idx="3450">
                  <c:v>51220</c:v>
                </c:pt>
                <c:pt idx="3451">
                  <c:v>51222</c:v>
                </c:pt>
                <c:pt idx="3452">
                  <c:v>51260</c:v>
                </c:pt>
                <c:pt idx="3453">
                  <c:v>51269</c:v>
                </c:pt>
                <c:pt idx="3454">
                  <c:v>51270</c:v>
                </c:pt>
                <c:pt idx="3455">
                  <c:v>51281</c:v>
                </c:pt>
                <c:pt idx="3456">
                  <c:v>51284</c:v>
                </c:pt>
                <c:pt idx="3457">
                  <c:v>51292</c:v>
                </c:pt>
                <c:pt idx="3458">
                  <c:v>51301</c:v>
                </c:pt>
                <c:pt idx="3459">
                  <c:v>51307</c:v>
                </c:pt>
                <c:pt idx="3460">
                  <c:v>51320</c:v>
                </c:pt>
                <c:pt idx="3461">
                  <c:v>51322</c:v>
                </c:pt>
                <c:pt idx="3462">
                  <c:v>51357</c:v>
                </c:pt>
                <c:pt idx="3463">
                  <c:v>51360</c:v>
                </c:pt>
                <c:pt idx="3464">
                  <c:v>51370</c:v>
                </c:pt>
                <c:pt idx="3465">
                  <c:v>51381</c:v>
                </c:pt>
                <c:pt idx="3466">
                  <c:v>51384</c:v>
                </c:pt>
                <c:pt idx="3467">
                  <c:v>51392</c:v>
                </c:pt>
                <c:pt idx="3468">
                  <c:v>51399</c:v>
                </c:pt>
                <c:pt idx="3469">
                  <c:v>51407</c:v>
                </c:pt>
                <c:pt idx="3470">
                  <c:v>51420</c:v>
                </c:pt>
                <c:pt idx="3471">
                  <c:v>51422</c:v>
                </c:pt>
                <c:pt idx="3472">
                  <c:v>51444</c:v>
                </c:pt>
                <c:pt idx="3473">
                  <c:v>51460</c:v>
                </c:pt>
                <c:pt idx="3474">
                  <c:v>51470</c:v>
                </c:pt>
                <c:pt idx="3475">
                  <c:v>51481</c:v>
                </c:pt>
                <c:pt idx="3476">
                  <c:v>51484</c:v>
                </c:pt>
                <c:pt idx="3477">
                  <c:v>51492</c:v>
                </c:pt>
                <c:pt idx="3478">
                  <c:v>51499</c:v>
                </c:pt>
                <c:pt idx="3479">
                  <c:v>51507</c:v>
                </c:pt>
                <c:pt idx="3480">
                  <c:v>51517</c:v>
                </c:pt>
                <c:pt idx="3481">
                  <c:v>51522</c:v>
                </c:pt>
                <c:pt idx="3482">
                  <c:v>51526</c:v>
                </c:pt>
                <c:pt idx="3483">
                  <c:v>51560</c:v>
                </c:pt>
                <c:pt idx="3484">
                  <c:v>51569</c:v>
                </c:pt>
                <c:pt idx="3485">
                  <c:v>51581</c:v>
                </c:pt>
                <c:pt idx="3486">
                  <c:v>51584</c:v>
                </c:pt>
                <c:pt idx="3487">
                  <c:v>51592</c:v>
                </c:pt>
                <c:pt idx="3488">
                  <c:v>51599</c:v>
                </c:pt>
                <c:pt idx="3489">
                  <c:v>51607</c:v>
                </c:pt>
                <c:pt idx="3490">
                  <c:v>51609</c:v>
                </c:pt>
                <c:pt idx="3491">
                  <c:v>51617</c:v>
                </c:pt>
                <c:pt idx="3492">
                  <c:v>51622</c:v>
                </c:pt>
                <c:pt idx="3493">
                  <c:v>51660</c:v>
                </c:pt>
                <c:pt idx="3494">
                  <c:v>51669</c:v>
                </c:pt>
                <c:pt idx="3495">
                  <c:v>51681</c:v>
                </c:pt>
                <c:pt idx="3496">
                  <c:v>51684</c:v>
                </c:pt>
                <c:pt idx="3497">
                  <c:v>51690</c:v>
                </c:pt>
                <c:pt idx="3498">
                  <c:v>51692</c:v>
                </c:pt>
                <c:pt idx="3499">
                  <c:v>51699</c:v>
                </c:pt>
                <c:pt idx="3500">
                  <c:v>51707</c:v>
                </c:pt>
                <c:pt idx="3501">
                  <c:v>51717</c:v>
                </c:pt>
                <c:pt idx="3502">
                  <c:v>51722</c:v>
                </c:pt>
                <c:pt idx="3503">
                  <c:v>51760</c:v>
                </c:pt>
                <c:pt idx="3504">
                  <c:v>51769</c:v>
                </c:pt>
                <c:pt idx="3505">
                  <c:v>51775</c:v>
                </c:pt>
                <c:pt idx="3506">
                  <c:v>51781</c:v>
                </c:pt>
                <c:pt idx="3507">
                  <c:v>51784</c:v>
                </c:pt>
                <c:pt idx="3508">
                  <c:v>51792</c:v>
                </c:pt>
                <c:pt idx="3509">
                  <c:v>51799</c:v>
                </c:pt>
                <c:pt idx="3510">
                  <c:v>51807</c:v>
                </c:pt>
                <c:pt idx="3511">
                  <c:v>51817</c:v>
                </c:pt>
                <c:pt idx="3512">
                  <c:v>51822</c:v>
                </c:pt>
                <c:pt idx="3513">
                  <c:v>51858</c:v>
                </c:pt>
                <c:pt idx="3514">
                  <c:v>51860</c:v>
                </c:pt>
                <c:pt idx="3515">
                  <c:v>51869</c:v>
                </c:pt>
                <c:pt idx="3516">
                  <c:v>51881</c:v>
                </c:pt>
                <c:pt idx="3517">
                  <c:v>51884</c:v>
                </c:pt>
                <c:pt idx="3518">
                  <c:v>51892</c:v>
                </c:pt>
                <c:pt idx="3519">
                  <c:v>51899</c:v>
                </c:pt>
                <c:pt idx="3520">
                  <c:v>51907</c:v>
                </c:pt>
                <c:pt idx="3521">
                  <c:v>51914</c:v>
                </c:pt>
                <c:pt idx="3522">
                  <c:v>51922</c:v>
                </c:pt>
                <c:pt idx="3523">
                  <c:v>51944</c:v>
                </c:pt>
                <c:pt idx="3524">
                  <c:v>51960</c:v>
                </c:pt>
                <c:pt idx="3525">
                  <c:v>51969</c:v>
                </c:pt>
                <c:pt idx="3526">
                  <c:v>51981</c:v>
                </c:pt>
                <c:pt idx="3527">
                  <c:v>51984</c:v>
                </c:pt>
                <c:pt idx="3528">
                  <c:v>51992</c:v>
                </c:pt>
                <c:pt idx="3529">
                  <c:v>51999</c:v>
                </c:pt>
                <c:pt idx="3530">
                  <c:v>52007</c:v>
                </c:pt>
                <c:pt idx="3531">
                  <c:v>52014</c:v>
                </c:pt>
                <c:pt idx="3532">
                  <c:v>52022</c:v>
                </c:pt>
                <c:pt idx="3533">
                  <c:v>52030</c:v>
                </c:pt>
                <c:pt idx="3534">
                  <c:v>52060</c:v>
                </c:pt>
                <c:pt idx="3535">
                  <c:v>52069</c:v>
                </c:pt>
                <c:pt idx="3536">
                  <c:v>52081</c:v>
                </c:pt>
                <c:pt idx="3537">
                  <c:v>52084</c:v>
                </c:pt>
                <c:pt idx="3538">
                  <c:v>52092</c:v>
                </c:pt>
                <c:pt idx="3539">
                  <c:v>52099</c:v>
                </c:pt>
                <c:pt idx="3540">
                  <c:v>52107</c:v>
                </c:pt>
                <c:pt idx="3541">
                  <c:v>52114</c:v>
                </c:pt>
                <c:pt idx="3542">
                  <c:v>52117</c:v>
                </c:pt>
                <c:pt idx="3543">
                  <c:v>52122</c:v>
                </c:pt>
                <c:pt idx="3544">
                  <c:v>52160</c:v>
                </c:pt>
                <c:pt idx="3545">
                  <c:v>52169</c:v>
                </c:pt>
                <c:pt idx="3546">
                  <c:v>52181</c:v>
                </c:pt>
                <c:pt idx="3547">
                  <c:v>52184</c:v>
                </c:pt>
                <c:pt idx="3548">
                  <c:v>52192</c:v>
                </c:pt>
                <c:pt idx="3549">
                  <c:v>52199</c:v>
                </c:pt>
                <c:pt idx="3550">
                  <c:v>52200</c:v>
                </c:pt>
                <c:pt idx="3551">
                  <c:v>52207</c:v>
                </c:pt>
                <c:pt idx="3552">
                  <c:v>52214</c:v>
                </c:pt>
                <c:pt idx="3553">
                  <c:v>52222</c:v>
                </c:pt>
                <c:pt idx="3554">
                  <c:v>52260</c:v>
                </c:pt>
                <c:pt idx="3555">
                  <c:v>52269</c:v>
                </c:pt>
                <c:pt idx="3556">
                  <c:v>52281</c:v>
                </c:pt>
                <c:pt idx="3557">
                  <c:v>52284</c:v>
                </c:pt>
                <c:pt idx="3558">
                  <c:v>52292</c:v>
                </c:pt>
                <c:pt idx="3559">
                  <c:v>52299</c:v>
                </c:pt>
                <c:pt idx="3560">
                  <c:v>52307</c:v>
                </c:pt>
                <c:pt idx="3561">
                  <c:v>52314</c:v>
                </c:pt>
                <c:pt idx="3562">
                  <c:v>52322</c:v>
                </c:pt>
                <c:pt idx="3563">
                  <c:v>52360</c:v>
                </c:pt>
                <c:pt idx="3564">
                  <c:v>52369</c:v>
                </c:pt>
                <c:pt idx="3565">
                  <c:v>52374</c:v>
                </c:pt>
                <c:pt idx="3566">
                  <c:v>52381</c:v>
                </c:pt>
                <c:pt idx="3567">
                  <c:v>52384</c:v>
                </c:pt>
                <c:pt idx="3568">
                  <c:v>52392</c:v>
                </c:pt>
                <c:pt idx="3569">
                  <c:v>52399</c:v>
                </c:pt>
                <c:pt idx="3570">
                  <c:v>52407</c:v>
                </c:pt>
                <c:pt idx="3571">
                  <c:v>52414</c:v>
                </c:pt>
                <c:pt idx="3572">
                  <c:v>52421</c:v>
                </c:pt>
                <c:pt idx="3573">
                  <c:v>52460</c:v>
                </c:pt>
                <c:pt idx="3574">
                  <c:v>52469</c:v>
                </c:pt>
                <c:pt idx="3575">
                  <c:v>52474</c:v>
                </c:pt>
                <c:pt idx="3576">
                  <c:v>52481</c:v>
                </c:pt>
                <c:pt idx="3577">
                  <c:v>52484</c:v>
                </c:pt>
                <c:pt idx="3578">
                  <c:v>52489</c:v>
                </c:pt>
                <c:pt idx="3579">
                  <c:v>52499</c:v>
                </c:pt>
                <c:pt idx="3580">
                  <c:v>52507</c:v>
                </c:pt>
                <c:pt idx="3581">
                  <c:v>52514</c:v>
                </c:pt>
                <c:pt idx="3582">
                  <c:v>52521</c:v>
                </c:pt>
                <c:pt idx="3583">
                  <c:v>52560</c:v>
                </c:pt>
                <c:pt idx="3584">
                  <c:v>52565</c:v>
                </c:pt>
                <c:pt idx="3585">
                  <c:v>52569</c:v>
                </c:pt>
                <c:pt idx="3586">
                  <c:v>52581</c:v>
                </c:pt>
                <c:pt idx="3587">
                  <c:v>52584</c:v>
                </c:pt>
                <c:pt idx="3588">
                  <c:v>52589</c:v>
                </c:pt>
                <c:pt idx="3589">
                  <c:v>52599</c:v>
                </c:pt>
                <c:pt idx="3590">
                  <c:v>52607</c:v>
                </c:pt>
                <c:pt idx="3591">
                  <c:v>52614</c:v>
                </c:pt>
                <c:pt idx="3592">
                  <c:v>52621</c:v>
                </c:pt>
                <c:pt idx="3593">
                  <c:v>52646</c:v>
                </c:pt>
                <c:pt idx="3594">
                  <c:v>52660</c:v>
                </c:pt>
                <c:pt idx="3595">
                  <c:v>52669</c:v>
                </c:pt>
                <c:pt idx="3596">
                  <c:v>52681</c:v>
                </c:pt>
                <c:pt idx="3597">
                  <c:v>52684</c:v>
                </c:pt>
                <c:pt idx="3598">
                  <c:v>52687</c:v>
                </c:pt>
                <c:pt idx="3599">
                  <c:v>52689</c:v>
                </c:pt>
                <c:pt idx="3600">
                  <c:v>52707</c:v>
                </c:pt>
                <c:pt idx="3601">
                  <c:v>52714</c:v>
                </c:pt>
                <c:pt idx="3602">
                  <c:v>52721</c:v>
                </c:pt>
                <c:pt idx="3603">
                  <c:v>52746</c:v>
                </c:pt>
                <c:pt idx="3604">
                  <c:v>52760</c:v>
                </c:pt>
                <c:pt idx="3605">
                  <c:v>52769</c:v>
                </c:pt>
                <c:pt idx="3606">
                  <c:v>52781</c:v>
                </c:pt>
                <c:pt idx="3607">
                  <c:v>52784</c:v>
                </c:pt>
                <c:pt idx="3608">
                  <c:v>52786</c:v>
                </c:pt>
                <c:pt idx="3609">
                  <c:v>52787</c:v>
                </c:pt>
                <c:pt idx="3610">
                  <c:v>52807</c:v>
                </c:pt>
                <c:pt idx="3611">
                  <c:v>52814</c:v>
                </c:pt>
                <c:pt idx="3612">
                  <c:v>52821</c:v>
                </c:pt>
                <c:pt idx="3613">
                  <c:v>52826</c:v>
                </c:pt>
                <c:pt idx="3614">
                  <c:v>52860</c:v>
                </c:pt>
                <c:pt idx="3615">
                  <c:v>52869</c:v>
                </c:pt>
                <c:pt idx="3616">
                  <c:v>52881</c:v>
                </c:pt>
                <c:pt idx="3617">
                  <c:v>52884</c:v>
                </c:pt>
                <c:pt idx="3618">
                  <c:v>52887</c:v>
                </c:pt>
                <c:pt idx="3619">
                  <c:v>52907</c:v>
                </c:pt>
                <c:pt idx="3620">
                  <c:v>52914</c:v>
                </c:pt>
                <c:pt idx="3621">
                  <c:v>52921</c:v>
                </c:pt>
                <c:pt idx="3622">
                  <c:v>52926</c:v>
                </c:pt>
                <c:pt idx="3623">
                  <c:v>52960</c:v>
                </c:pt>
                <c:pt idx="3624">
                  <c:v>52962</c:v>
                </c:pt>
                <c:pt idx="3625">
                  <c:v>52969</c:v>
                </c:pt>
                <c:pt idx="3626">
                  <c:v>52979</c:v>
                </c:pt>
                <c:pt idx="3627">
                  <c:v>52981</c:v>
                </c:pt>
                <c:pt idx="3628">
                  <c:v>52984</c:v>
                </c:pt>
                <c:pt idx="3629">
                  <c:v>53007</c:v>
                </c:pt>
                <c:pt idx="3630">
                  <c:v>53008</c:v>
                </c:pt>
                <c:pt idx="3631">
                  <c:v>53014</c:v>
                </c:pt>
                <c:pt idx="3632">
                  <c:v>53021</c:v>
                </c:pt>
                <c:pt idx="3633">
                  <c:v>53060</c:v>
                </c:pt>
                <c:pt idx="3634">
                  <c:v>53062</c:v>
                </c:pt>
                <c:pt idx="3635">
                  <c:v>53067</c:v>
                </c:pt>
                <c:pt idx="3636">
                  <c:v>53069</c:v>
                </c:pt>
                <c:pt idx="3637">
                  <c:v>53081</c:v>
                </c:pt>
                <c:pt idx="3638">
                  <c:v>53084</c:v>
                </c:pt>
                <c:pt idx="3639">
                  <c:v>53107</c:v>
                </c:pt>
                <c:pt idx="3640">
                  <c:v>53108</c:v>
                </c:pt>
                <c:pt idx="3641">
                  <c:v>53114</c:v>
                </c:pt>
                <c:pt idx="3642">
                  <c:v>53121</c:v>
                </c:pt>
                <c:pt idx="3643">
                  <c:v>53160</c:v>
                </c:pt>
                <c:pt idx="3644">
                  <c:v>53162</c:v>
                </c:pt>
                <c:pt idx="3645">
                  <c:v>53166</c:v>
                </c:pt>
                <c:pt idx="3646">
                  <c:v>53168</c:v>
                </c:pt>
                <c:pt idx="3647">
                  <c:v>53169</c:v>
                </c:pt>
                <c:pt idx="3648">
                  <c:v>53184</c:v>
                </c:pt>
                <c:pt idx="3649">
                  <c:v>53187</c:v>
                </c:pt>
                <c:pt idx="3650">
                  <c:v>53207</c:v>
                </c:pt>
                <c:pt idx="3651">
                  <c:v>53214</c:v>
                </c:pt>
                <c:pt idx="3652">
                  <c:v>53221</c:v>
                </c:pt>
                <c:pt idx="3653">
                  <c:v>53251</c:v>
                </c:pt>
                <c:pt idx="3654">
                  <c:v>53260</c:v>
                </c:pt>
                <c:pt idx="3655">
                  <c:v>53262</c:v>
                </c:pt>
                <c:pt idx="3656">
                  <c:v>53263</c:v>
                </c:pt>
                <c:pt idx="3657">
                  <c:v>53269</c:v>
                </c:pt>
                <c:pt idx="3658">
                  <c:v>53275</c:v>
                </c:pt>
                <c:pt idx="3659">
                  <c:v>53284</c:v>
                </c:pt>
                <c:pt idx="3660">
                  <c:v>53307</c:v>
                </c:pt>
                <c:pt idx="3661">
                  <c:v>53314</c:v>
                </c:pt>
                <c:pt idx="3662">
                  <c:v>53321</c:v>
                </c:pt>
                <c:pt idx="3663">
                  <c:v>53335</c:v>
                </c:pt>
                <c:pt idx="3664">
                  <c:v>53339</c:v>
                </c:pt>
                <c:pt idx="3665">
                  <c:v>53354</c:v>
                </c:pt>
                <c:pt idx="3666">
                  <c:v>53357</c:v>
                </c:pt>
                <c:pt idx="3667">
                  <c:v>53360</c:v>
                </c:pt>
                <c:pt idx="3668">
                  <c:v>53369</c:v>
                </c:pt>
                <c:pt idx="3669">
                  <c:v>53384</c:v>
                </c:pt>
                <c:pt idx="3670">
                  <c:v>53407</c:v>
                </c:pt>
                <c:pt idx="3671">
                  <c:v>53414</c:v>
                </c:pt>
                <c:pt idx="3672">
                  <c:v>53421</c:v>
                </c:pt>
                <c:pt idx="3673">
                  <c:v>53431</c:v>
                </c:pt>
                <c:pt idx="3674">
                  <c:v>53435</c:v>
                </c:pt>
                <c:pt idx="3675">
                  <c:v>53457</c:v>
                </c:pt>
                <c:pt idx="3676">
                  <c:v>53460</c:v>
                </c:pt>
                <c:pt idx="3677">
                  <c:v>53469</c:v>
                </c:pt>
                <c:pt idx="3678">
                  <c:v>53484</c:v>
                </c:pt>
                <c:pt idx="3679">
                  <c:v>53507</c:v>
                </c:pt>
                <c:pt idx="3680">
                  <c:v>53514</c:v>
                </c:pt>
                <c:pt idx="3681">
                  <c:v>53515</c:v>
                </c:pt>
                <c:pt idx="3682">
                  <c:v>53521</c:v>
                </c:pt>
                <c:pt idx="3683">
                  <c:v>53531</c:v>
                </c:pt>
                <c:pt idx="3684">
                  <c:v>53535</c:v>
                </c:pt>
                <c:pt idx="3685">
                  <c:v>53548</c:v>
                </c:pt>
                <c:pt idx="3686">
                  <c:v>53560</c:v>
                </c:pt>
                <c:pt idx="3687">
                  <c:v>53569</c:v>
                </c:pt>
                <c:pt idx="3688">
                  <c:v>53584</c:v>
                </c:pt>
                <c:pt idx="3689">
                  <c:v>53598</c:v>
                </c:pt>
                <c:pt idx="3690">
                  <c:v>53607</c:v>
                </c:pt>
                <c:pt idx="3691">
                  <c:v>53614</c:v>
                </c:pt>
                <c:pt idx="3692">
                  <c:v>53621</c:v>
                </c:pt>
                <c:pt idx="3693">
                  <c:v>53631</c:v>
                </c:pt>
                <c:pt idx="3694">
                  <c:v>53635</c:v>
                </c:pt>
                <c:pt idx="3695">
                  <c:v>53648</c:v>
                </c:pt>
                <c:pt idx="3696">
                  <c:v>53660</c:v>
                </c:pt>
                <c:pt idx="3697">
                  <c:v>53669</c:v>
                </c:pt>
                <c:pt idx="3698">
                  <c:v>53684</c:v>
                </c:pt>
                <c:pt idx="3699">
                  <c:v>53698</c:v>
                </c:pt>
                <c:pt idx="3700">
                  <c:v>53707</c:v>
                </c:pt>
                <c:pt idx="3701">
                  <c:v>53711</c:v>
                </c:pt>
                <c:pt idx="3702">
                  <c:v>53714</c:v>
                </c:pt>
                <c:pt idx="3703">
                  <c:v>53731</c:v>
                </c:pt>
                <c:pt idx="3704">
                  <c:v>53735</c:v>
                </c:pt>
                <c:pt idx="3705">
                  <c:v>53748</c:v>
                </c:pt>
                <c:pt idx="3706">
                  <c:v>53760</c:v>
                </c:pt>
                <c:pt idx="3707">
                  <c:v>53769</c:v>
                </c:pt>
                <c:pt idx="3708">
                  <c:v>53781</c:v>
                </c:pt>
                <c:pt idx="3709">
                  <c:v>53784</c:v>
                </c:pt>
                <c:pt idx="3710">
                  <c:v>53807</c:v>
                </c:pt>
                <c:pt idx="3711">
                  <c:v>53810</c:v>
                </c:pt>
                <c:pt idx="3712">
                  <c:v>53814</c:v>
                </c:pt>
                <c:pt idx="3713">
                  <c:v>53835</c:v>
                </c:pt>
                <c:pt idx="3714">
                  <c:v>53848</c:v>
                </c:pt>
                <c:pt idx="3715">
                  <c:v>53860</c:v>
                </c:pt>
                <c:pt idx="3716">
                  <c:v>53863</c:v>
                </c:pt>
                <c:pt idx="3717">
                  <c:v>53869</c:v>
                </c:pt>
                <c:pt idx="3718">
                  <c:v>53884</c:v>
                </c:pt>
                <c:pt idx="3719">
                  <c:v>53901</c:v>
                </c:pt>
                <c:pt idx="3720">
                  <c:v>53907</c:v>
                </c:pt>
                <c:pt idx="3721">
                  <c:v>53910</c:v>
                </c:pt>
                <c:pt idx="3722">
                  <c:v>53914</c:v>
                </c:pt>
                <c:pt idx="3723">
                  <c:v>53932</c:v>
                </c:pt>
                <c:pt idx="3724">
                  <c:v>53935</c:v>
                </c:pt>
                <c:pt idx="3725">
                  <c:v>53949</c:v>
                </c:pt>
                <c:pt idx="3726">
                  <c:v>53960</c:v>
                </c:pt>
                <c:pt idx="3727">
                  <c:v>53969</c:v>
                </c:pt>
                <c:pt idx="3728">
                  <c:v>53981</c:v>
                </c:pt>
                <c:pt idx="3729">
                  <c:v>53984</c:v>
                </c:pt>
                <c:pt idx="3730">
                  <c:v>54007</c:v>
                </c:pt>
                <c:pt idx="3731">
                  <c:v>54010</c:v>
                </c:pt>
                <c:pt idx="3732">
                  <c:v>54014</c:v>
                </c:pt>
                <c:pt idx="3733">
                  <c:v>54030</c:v>
                </c:pt>
                <c:pt idx="3734">
                  <c:v>54032</c:v>
                </c:pt>
                <c:pt idx="3735">
                  <c:v>54035</c:v>
                </c:pt>
                <c:pt idx="3736">
                  <c:v>54060</c:v>
                </c:pt>
                <c:pt idx="3737">
                  <c:v>54069</c:v>
                </c:pt>
                <c:pt idx="3738">
                  <c:v>54081</c:v>
                </c:pt>
                <c:pt idx="3739">
                  <c:v>54084</c:v>
                </c:pt>
                <c:pt idx="3740">
                  <c:v>54105</c:v>
                </c:pt>
                <c:pt idx="3741">
                  <c:v>54107</c:v>
                </c:pt>
                <c:pt idx="3742">
                  <c:v>54114</c:v>
                </c:pt>
                <c:pt idx="3743">
                  <c:v>54119</c:v>
                </c:pt>
                <c:pt idx="3744">
                  <c:v>54135</c:v>
                </c:pt>
                <c:pt idx="3745">
                  <c:v>54160</c:v>
                </c:pt>
                <c:pt idx="3746">
                  <c:v>54162</c:v>
                </c:pt>
                <c:pt idx="3747">
                  <c:v>54169</c:v>
                </c:pt>
                <c:pt idx="3748">
                  <c:v>54184</c:v>
                </c:pt>
                <c:pt idx="3749">
                  <c:v>54195</c:v>
                </c:pt>
                <c:pt idx="3750">
                  <c:v>54201</c:v>
                </c:pt>
                <c:pt idx="3751">
                  <c:v>54207</c:v>
                </c:pt>
                <c:pt idx="3752">
                  <c:v>54214</c:v>
                </c:pt>
                <c:pt idx="3753">
                  <c:v>54219</c:v>
                </c:pt>
                <c:pt idx="3754">
                  <c:v>54235</c:v>
                </c:pt>
                <c:pt idx="3755">
                  <c:v>54260</c:v>
                </c:pt>
                <c:pt idx="3756">
                  <c:v>54262</c:v>
                </c:pt>
                <c:pt idx="3757">
                  <c:v>54269</c:v>
                </c:pt>
                <c:pt idx="3758">
                  <c:v>54284</c:v>
                </c:pt>
                <c:pt idx="3759">
                  <c:v>54288</c:v>
                </c:pt>
                <c:pt idx="3760">
                  <c:v>54292</c:v>
                </c:pt>
                <c:pt idx="3761">
                  <c:v>54307</c:v>
                </c:pt>
                <c:pt idx="3762">
                  <c:v>54314</c:v>
                </c:pt>
                <c:pt idx="3763">
                  <c:v>54319</c:v>
                </c:pt>
                <c:pt idx="3764">
                  <c:v>54335</c:v>
                </c:pt>
                <c:pt idx="3765">
                  <c:v>54344</c:v>
                </c:pt>
                <c:pt idx="3766">
                  <c:v>54360</c:v>
                </c:pt>
                <c:pt idx="3767">
                  <c:v>54369</c:v>
                </c:pt>
                <c:pt idx="3768">
                  <c:v>54373</c:v>
                </c:pt>
                <c:pt idx="3769">
                  <c:v>54384</c:v>
                </c:pt>
                <c:pt idx="3770">
                  <c:v>54392</c:v>
                </c:pt>
                <c:pt idx="3771">
                  <c:v>54402</c:v>
                </c:pt>
                <c:pt idx="3772">
                  <c:v>54407</c:v>
                </c:pt>
                <c:pt idx="3773">
                  <c:v>54414</c:v>
                </c:pt>
                <c:pt idx="3774">
                  <c:v>54423</c:v>
                </c:pt>
                <c:pt idx="3775">
                  <c:v>54435</c:v>
                </c:pt>
                <c:pt idx="3776">
                  <c:v>54459</c:v>
                </c:pt>
                <c:pt idx="3777">
                  <c:v>54460</c:v>
                </c:pt>
                <c:pt idx="3778">
                  <c:v>54469</c:v>
                </c:pt>
                <c:pt idx="3779">
                  <c:v>54484</c:v>
                </c:pt>
                <c:pt idx="3780">
                  <c:v>54492</c:v>
                </c:pt>
                <c:pt idx="3781">
                  <c:v>54507</c:v>
                </c:pt>
                <c:pt idx="3782">
                  <c:v>54514</c:v>
                </c:pt>
                <c:pt idx="3783">
                  <c:v>54523</c:v>
                </c:pt>
                <c:pt idx="3784">
                  <c:v>54535</c:v>
                </c:pt>
                <c:pt idx="3785">
                  <c:v>54559</c:v>
                </c:pt>
                <c:pt idx="3786">
                  <c:v>54560</c:v>
                </c:pt>
                <c:pt idx="3787">
                  <c:v>54569</c:v>
                </c:pt>
                <c:pt idx="3788">
                  <c:v>54579</c:v>
                </c:pt>
                <c:pt idx="3789">
                  <c:v>54584</c:v>
                </c:pt>
                <c:pt idx="3790">
                  <c:v>54592</c:v>
                </c:pt>
                <c:pt idx="3791">
                  <c:v>54599</c:v>
                </c:pt>
                <c:pt idx="3792">
                  <c:v>54607</c:v>
                </c:pt>
                <c:pt idx="3793">
                  <c:v>54614</c:v>
                </c:pt>
                <c:pt idx="3794">
                  <c:v>54635</c:v>
                </c:pt>
                <c:pt idx="3795">
                  <c:v>54644</c:v>
                </c:pt>
                <c:pt idx="3796">
                  <c:v>54660</c:v>
                </c:pt>
                <c:pt idx="3797">
                  <c:v>54669</c:v>
                </c:pt>
                <c:pt idx="3798">
                  <c:v>54679</c:v>
                </c:pt>
                <c:pt idx="3799">
                  <c:v>54684</c:v>
                </c:pt>
                <c:pt idx="3800">
                  <c:v>54689</c:v>
                </c:pt>
                <c:pt idx="3801">
                  <c:v>54696</c:v>
                </c:pt>
                <c:pt idx="3802">
                  <c:v>54707</c:v>
                </c:pt>
                <c:pt idx="3803">
                  <c:v>54714</c:v>
                </c:pt>
                <c:pt idx="3804">
                  <c:v>54735</c:v>
                </c:pt>
                <c:pt idx="3805">
                  <c:v>54744</c:v>
                </c:pt>
                <c:pt idx="3806">
                  <c:v>54760</c:v>
                </c:pt>
                <c:pt idx="3807">
                  <c:v>54769</c:v>
                </c:pt>
                <c:pt idx="3808">
                  <c:v>54779</c:v>
                </c:pt>
                <c:pt idx="3809">
                  <c:v>54784</c:v>
                </c:pt>
                <c:pt idx="3810">
                  <c:v>54789</c:v>
                </c:pt>
                <c:pt idx="3811">
                  <c:v>54792</c:v>
                </c:pt>
                <c:pt idx="3812">
                  <c:v>54807</c:v>
                </c:pt>
                <c:pt idx="3813">
                  <c:v>54814</c:v>
                </c:pt>
                <c:pt idx="3814">
                  <c:v>54835</c:v>
                </c:pt>
                <c:pt idx="3815">
                  <c:v>54838</c:v>
                </c:pt>
                <c:pt idx="3816">
                  <c:v>54860</c:v>
                </c:pt>
                <c:pt idx="3817">
                  <c:v>54869</c:v>
                </c:pt>
                <c:pt idx="3818">
                  <c:v>54879</c:v>
                </c:pt>
                <c:pt idx="3819">
                  <c:v>54884</c:v>
                </c:pt>
                <c:pt idx="3820">
                  <c:v>54889</c:v>
                </c:pt>
                <c:pt idx="3821">
                  <c:v>54892</c:v>
                </c:pt>
                <c:pt idx="3822">
                  <c:v>54907</c:v>
                </c:pt>
                <c:pt idx="3823">
                  <c:v>54914</c:v>
                </c:pt>
                <c:pt idx="3824">
                  <c:v>54935</c:v>
                </c:pt>
                <c:pt idx="3825">
                  <c:v>54938</c:v>
                </c:pt>
                <c:pt idx="3826">
                  <c:v>54960</c:v>
                </c:pt>
                <c:pt idx="3827">
                  <c:v>54961</c:v>
                </c:pt>
                <c:pt idx="3828">
                  <c:v>54963</c:v>
                </c:pt>
                <c:pt idx="3829">
                  <c:v>54979</c:v>
                </c:pt>
                <c:pt idx="3830">
                  <c:v>54986</c:v>
                </c:pt>
                <c:pt idx="3831">
                  <c:v>54992</c:v>
                </c:pt>
                <c:pt idx="3832">
                  <c:v>55007</c:v>
                </c:pt>
                <c:pt idx="3833">
                  <c:v>55014</c:v>
                </c:pt>
                <c:pt idx="3834">
                  <c:v>55035</c:v>
                </c:pt>
                <c:pt idx="3835">
                  <c:v>55038</c:v>
                </c:pt>
                <c:pt idx="3836">
                  <c:v>55060</c:v>
                </c:pt>
                <c:pt idx="3837">
                  <c:v>55061</c:v>
                </c:pt>
                <c:pt idx="3838">
                  <c:v>55063</c:v>
                </c:pt>
                <c:pt idx="3839">
                  <c:v>55079</c:v>
                </c:pt>
                <c:pt idx="3840">
                  <c:v>55080</c:v>
                </c:pt>
                <c:pt idx="3841">
                  <c:v>55091</c:v>
                </c:pt>
                <c:pt idx="3842">
                  <c:v>55107</c:v>
                </c:pt>
                <c:pt idx="3843">
                  <c:v>55114</c:v>
                </c:pt>
                <c:pt idx="3844">
                  <c:v>55137</c:v>
                </c:pt>
                <c:pt idx="3845">
                  <c:v>55138</c:v>
                </c:pt>
                <c:pt idx="3846">
                  <c:v>55160</c:v>
                </c:pt>
                <c:pt idx="3847">
                  <c:v>55163</c:v>
                </c:pt>
                <c:pt idx="3848">
                  <c:v>55179</c:v>
                </c:pt>
                <c:pt idx="3849">
                  <c:v>55180</c:v>
                </c:pt>
                <c:pt idx="3850">
                  <c:v>55207</c:v>
                </c:pt>
                <c:pt idx="3851">
                  <c:v>55208</c:v>
                </c:pt>
                <c:pt idx="3852">
                  <c:v>55214</c:v>
                </c:pt>
                <c:pt idx="3853">
                  <c:v>55238</c:v>
                </c:pt>
                <c:pt idx="3854">
                  <c:v>55260</c:v>
                </c:pt>
                <c:pt idx="3855">
                  <c:v>55263</c:v>
                </c:pt>
                <c:pt idx="3856">
                  <c:v>55279</c:v>
                </c:pt>
                <c:pt idx="3857">
                  <c:v>55280</c:v>
                </c:pt>
                <c:pt idx="3858">
                  <c:v>55299</c:v>
                </c:pt>
                <c:pt idx="3859">
                  <c:v>55307</c:v>
                </c:pt>
                <c:pt idx="3860">
                  <c:v>55314</c:v>
                </c:pt>
                <c:pt idx="3861">
                  <c:v>55338</c:v>
                </c:pt>
                <c:pt idx="3862">
                  <c:v>55360</c:v>
                </c:pt>
                <c:pt idx="3863">
                  <c:v>55363</c:v>
                </c:pt>
                <c:pt idx="3864">
                  <c:v>55367</c:v>
                </c:pt>
                <c:pt idx="3865">
                  <c:v>55374</c:v>
                </c:pt>
                <c:pt idx="3866">
                  <c:v>55379</c:v>
                </c:pt>
                <c:pt idx="3867">
                  <c:v>55380</c:v>
                </c:pt>
                <c:pt idx="3868">
                  <c:v>55407</c:v>
                </c:pt>
                <c:pt idx="3869">
                  <c:v>55414</c:v>
                </c:pt>
                <c:pt idx="3870">
                  <c:v>55438</c:v>
                </c:pt>
                <c:pt idx="3871">
                  <c:v>55454</c:v>
                </c:pt>
                <c:pt idx="3872">
                  <c:v>55460</c:v>
                </c:pt>
                <c:pt idx="3873">
                  <c:v>55463</c:v>
                </c:pt>
                <c:pt idx="3874">
                  <c:v>55467</c:v>
                </c:pt>
                <c:pt idx="3875">
                  <c:v>55473</c:v>
                </c:pt>
                <c:pt idx="3876">
                  <c:v>55479</c:v>
                </c:pt>
                <c:pt idx="3877">
                  <c:v>55507</c:v>
                </c:pt>
                <c:pt idx="3878">
                  <c:v>55514</c:v>
                </c:pt>
                <c:pt idx="3879">
                  <c:v>55525</c:v>
                </c:pt>
                <c:pt idx="3880">
                  <c:v>55558</c:v>
                </c:pt>
                <c:pt idx="3881">
                  <c:v>55560</c:v>
                </c:pt>
                <c:pt idx="3882">
                  <c:v>55563</c:v>
                </c:pt>
                <c:pt idx="3883">
                  <c:v>55567</c:v>
                </c:pt>
                <c:pt idx="3884">
                  <c:v>55577</c:v>
                </c:pt>
                <c:pt idx="3885">
                  <c:v>55581</c:v>
                </c:pt>
                <c:pt idx="3886">
                  <c:v>55600</c:v>
                </c:pt>
                <c:pt idx="3887">
                  <c:v>55607</c:v>
                </c:pt>
                <c:pt idx="3888">
                  <c:v>55614</c:v>
                </c:pt>
                <c:pt idx="3889">
                  <c:v>55618</c:v>
                </c:pt>
                <c:pt idx="3890">
                  <c:v>55644</c:v>
                </c:pt>
                <c:pt idx="3891">
                  <c:v>55652</c:v>
                </c:pt>
                <c:pt idx="3892">
                  <c:v>55658</c:v>
                </c:pt>
                <c:pt idx="3893">
                  <c:v>55660</c:v>
                </c:pt>
                <c:pt idx="3894">
                  <c:v>55663</c:v>
                </c:pt>
                <c:pt idx="3895">
                  <c:v>55672</c:v>
                </c:pt>
                <c:pt idx="3896">
                  <c:v>55700</c:v>
                </c:pt>
                <c:pt idx="3897">
                  <c:v>55705</c:v>
                </c:pt>
                <c:pt idx="3898">
                  <c:v>55707</c:v>
                </c:pt>
                <c:pt idx="3899">
                  <c:v>55714</c:v>
                </c:pt>
                <c:pt idx="3900">
                  <c:v>55727</c:v>
                </c:pt>
                <c:pt idx="3901">
                  <c:v>55744</c:v>
                </c:pt>
                <c:pt idx="3902">
                  <c:v>55754</c:v>
                </c:pt>
                <c:pt idx="3903">
                  <c:v>55758</c:v>
                </c:pt>
                <c:pt idx="3904">
                  <c:v>55760</c:v>
                </c:pt>
                <c:pt idx="3905">
                  <c:v>55763</c:v>
                </c:pt>
                <c:pt idx="3906">
                  <c:v>55775</c:v>
                </c:pt>
                <c:pt idx="3907">
                  <c:v>55805</c:v>
                </c:pt>
                <c:pt idx="3908">
                  <c:v>55807</c:v>
                </c:pt>
                <c:pt idx="3909">
                  <c:v>55814</c:v>
                </c:pt>
                <c:pt idx="3910">
                  <c:v>55827</c:v>
                </c:pt>
                <c:pt idx="3911">
                  <c:v>55841</c:v>
                </c:pt>
                <c:pt idx="3912">
                  <c:v>55854</c:v>
                </c:pt>
                <c:pt idx="3913">
                  <c:v>55858</c:v>
                </c:pt>
                <c:pt idx="3914">
                  <c:v>55860</c:v>
                </c:pt>
                <c:pt idx="3915">
                  <c:v>55863</c:v>
                </c:pt>
                <c:pt idx="3916">
                  <c:v>55875</c:v>
                </c:pt>
                <c:pt idx="3917">
                  <c:v>55905</c:v>
                </c:pt>
                <c:pt idx="3918">
                  <c:v>55907</c:v>
                </c:pt>
                <c:pt idx="3919">
                  <c:v>55914</c:v>
                </c:pt>
                <c:pt idx="3920">
                  <c:v>55927</c:v>
                </c:pt>
                <c:pt idx="3921">
                  <c:v>55938</c:v>
                </c:pt>
                <c:pt idx="3922">
                  <c:v>55952</c:v>
                </c:pt>
                <c:pt idx="3923">
                  <c:v>55954</c:v>
                </c:pt>
                <c:pt idx="3924">
                  <c:v>55958</c:v>
                </c:pt>
                <c:pt idx="3925">
                  <c:v>55960</c:v>
                </c:pt>
                <c:pt idx="3926">
                  <c:v>55963</c:v>
                </c:pt>
                <c:pt idx="3927">
                  <c:v>56005</c:v>
                </c:pt>
                <c:pt idx="3928">
                  <c:v>56007</c:v>
                </c:pt>
                <c:pt idx="3929">
                  <c:v>56014</c:v>
                </c:pt>
                <c:pt idx="3930">
                  <c:v>56027</c:v>
                </c:pt>
                <c:pt idx="3931">
                  <c:v>56033</c:v>
                </c:pt>
                <c:pt idx="3932">
                  <c:v>56052</c:v>
                </c:pt>
                <c:pt idx="3933">
                  <c:v>56054</c:v>
                </c:pt>
                <c:pt idx="3934">
                  <c:v>56058</c:v>
                </c:pt>
                <c:pt idx="3935">
                  <c:v>56060</c:v>
                </c:pt>
                <c:pt idx="3936">
                  <c:v>56063</c:v>
                </c:pt>
                <c:pt idx="3937">
                  <c:v>56105</c:v>
                </c:pt>
                <c:pt idx="3938">
                  <c:v>56107</c:v>
                </c:pt>
                <c:pt idx="3939">
                  <c:v>56114</c:v>
                </c:pt>
                <c:pt idx="3940">
                  <c:v>56125</c:v>
                </c:pt>
                <c:pt idx="3941">
                  <c:v>56127</c:v>
                </c:pt>
                <c:pt idx="3942">
                  <c:v>56132</c:v>
                </c:pt>
                <c:pt idx="3943">
                  <c:v>56154</c:v>
                </c:pt>
                <c:pt idx="3944">
                  <c:v>56158</c:v>
                </c:pt>
                <c:pt idx="3945">
                  <c:v>56160</c:v>
                </c:pt>
                <c:pt idx="3946">
                  <c:v>56163</c:v>
                </c:pt>
                <c:pt idx="3947">
                  <c:v>56205</c:v>
                </c:pt>
                <c:pt idx="3948">
                  <c:v>56207</c:v>
                </c:pt>
                <c:pt idx="3949">
                  <c:v>56212</c:v>
                </c:pt>
                <c:pt idx="3950">
                  <c:v>56214</c:v>
                </c:pt>
                <c:pt idx="3951">
                  <c:v>56227</c:v>
                </c:pt>
                <c:pt idx="3952">
                  <c:v>56229</c:v>
                </c:pt>
                <c:pt idx="3953">
                  <c:v>56249</c:v>
                </c:pt>
                <c:pt idx="3954">
                  <c:v>56254</c:v>
                </c:pt>
                <c:pt idx="3955">
                  <c:v>56260</c:v>
                </c:pt>
                <c:pt idx="3956">
                  <c:v>56263</c:v>
                </c:pt>
                <c:pt idx="3957">
                  <c:v>56292</c:v>
                </c:pt>
                <c:pt idx="3958">
                  <c:v>56305</c:v>
                </c:pt>
                <c:pt idx="3959">
                  <c:v>56307</c:v>
                </c:pt>
                <c:pt idx="3960">
                  <c:v>56314</c:v>
                </c:pt>
                <c:pt idx="3961">
                  <c:v>56327</c:v>
                </c:pt>
                <c:pt idx="3962">
                  <c:v>56329</c:v>
                </c:pt>
                <c:pt idx="3963">
                  <c:v>56349</c:v>
                </c:pt>
                <c:pt idx="3964">
                  <c:v>56354</c:v>
                </c:pt>
                <c:pt idx="3965">
                  <c:v>56360</c:v>
                </c:pt>
                <c:pt idx="3966">
                  <c:v>56363</c:v>
                </c:pt>
                <c:pt idx="3967">
                  <c:v>56367</c:v>
                </c:pt>
                <c:pt idx="3968">
                  <c:v>56405</c:v>
                </c:pt>
                <c:pt idx="3969">
                  <c:v>56407</c:v>
                </c:pt>
                <c:pt idx="3970">
                  <c:v>56414</c:v>
                </c:pt>
                <c:pt idx="3971">
                  <c:v>56422</c:v>
                </c:pt>
                <c:pt idx="3972">
                  <c:v>56427</c:v>
                </c:pt>
                <c:pt idx="3973">
                  <c:v>56436</c:v>
                </c:pt>
                <c:pt idx="3974">
                  <c:v>56454</c:v>
                </c:pt>
                <c:pt idx="3975">
                  <c:v>56460</c:v>
                </c:pt>
                <c:pt idx="3976">
                  <c:v>56463</c:v>
                </c:pt>
                <c:pt idx="3977">
                  <c:v>56467</c:v>
                </c:pt>
                <c:pt idx="3978">
                  <c:v>56505</c:v>
                </c:pt>
                <c:pt idx="3979">
                  <c:v>56507</c:v>
                </c:pt>
                <c:pt idx="3980">
                  <c:v>56514</c:v>
                </c:pt>
                <c:pt idx="3981">
                  <c:v>56520</c:v>
                </c:pt>
                <c:pt idx="3982">
                  <c:v>56527</c:v>
                </c:pt>
                <c:pt idx="3983">
                  <c:v>56535</c:v>
                </c:pt>
                <c:pt idx="3984">
                  <c:v>56542</c:v>
                </c:pt>
                <c:pt idx="3985">
                  <c:v>56554</c:v>
                </c:pt>
                <c:pt idx="3986">
                  <c:v>56560</c:v>
                </c:pt>
                <c:pt idx="3987">
                  <c:v>56563</c:v>
                </c:pt>
                <c:pt idx="3988">
                  <c:v>56605</c:v>
                </c:pt>
                <c:pt idx="3989">
                  <c:v>56607</c:v>
                </c:pt>
                <c:pt idx="3990">
                  <c:v>56614</c:v>
                </c:pt>
                <c:pt idx="3991">
                  <c:v>56615</c:v>
                </c:pt>
                <c:pt idx="3992">
                  <c:v>56617</c:v>
                </c:pt>
                <c:pt idx="3993">
                  <c:v>56627</c:v>
                </c:pt>
                <c:pt idx="3994">
                  <c:v>56635</c:v>
                </c:pt>
                <c:pt idx="3995">
                  <c:v>56654</c:v>
                </c:pt>
                <c:pt idx="3996">
                  <c:v>56660</c:v>
                </c:pt>
                <c:pt idx="3997">
                  <c:v>56662</c:v>
                </c:pt>
                <c:pt idx="3998">
                  <c:v>56689</c:v>
                </c:pt>
                <c:pt idx="3999">
                  <c:v>56704</c:v>
                </c:pt>
                <c:pt idx="4000">
                  <c:v>56705</c:v>
                </c:pt>
                <c:pt idx="4001">
                  <c:v>56707</c:v>
                </c:pt>
                <c:pt idx="4002">
                  <c:v>56714</c:v>
                </c:pt>
                <c:pt idx="4003">
                  <c:v>56716</c:v>
                </c:pt>
                <c:pt idx="4004">
                  <c:v>56729</c:v>
                </c:pt>
                <c:pt idx="4005">
                  <c:v>56754</c:v>
                </c:pt>
                <c:pt idx="4006">
                  <c:v>56760</c:v>
                </c:pt>
                <c:pt idx="4007">
                  <c:v>56762</c:v>
                </c:pt>
                <c:pt idx="4008">
                  <c:v>56777</c:v>
                </c:pt>
                <c:pt idx="4009">
                  <c:v>56789</c:v>
                </c:pt>
                <c:pt idx="4010">
                  <c:v>56805</c:v>
                </c:pt>
                <c:pt idx="4011">
                  <c:v>56807</c:v>
                </c:pt>
                <c:pt idx="4012">
                  <c:v>56813</c:v>
                </c:pt>
                <c:pt idx="4013">
                  <c:v>56814</c:v>
                </c:pt>
                <c:pt idx="4014">
                  <c:v>56823</c:v>
                </c:pt>
                <c:pt idx="4015">
                  <c:v>56854</c:v>
                </c:pt>
                <c:pt idx="4016">
                  <c:v>56860</c:v>
                </c:pt>
                <c:pt idx="4017">
                  <c:v>56862</c:v>
                </c:pt>
                <c:pt idx="4018">
                  <c:v>56868</c:v>
                </c:pt>
                <c:pt idx="4019">
                  <c:v>56877</c:v>
                </c:pt>
                <c:pt idx="4020">
                  <c:v>56905</c:v>
                </c:pt>
                <c:pt idx="4021">
                  <c:v>56907</c:v>
                </c:pt>
                <c:pt idx="4022">
                  <c:v>56910</c:v>
                </c:pt>
                <c:pt idx="4023">
                  <c:v>56914</c:v>
                </c:pt>
                <c:pt idx="4024">
                  <c:v>56919</c:v>
                </c:pt>
                <c:pt idx="4025">
                  <c:v>56939</c:v>
                </c:pt>
                <c:pt idx="4026">
                  <c:v>56954</c:v>
                </c:pt>
                <c:pt idx="4027">
                  <c:v>56960</c:v>
                </c:pt>
                <c:pt idx="4028">
                  <c:v>56962</c:v>
                </c:pt>
                <c:pt idx="4029">
                  <c:v>56994</c:v>
                </c:pt>
                <c:pt idx="4030">
                  <c:v>57004</c:v>
                </c:pt>
                <c:pt idx="4031">
                  <c:v>57007</c:v>
                </c:pt>
                <c:pt idx="4032">
                  <c:v>57014</c:v>
                </c:pt>
                <c:pt idx="4033">
                  <c:v>57019</c:v>
                </c:pt>
                <c:pt idx="4034">
                  <c:v>57028</c:v>
                </c:pt>
                <c:pt idx="4035">
                  <c:v>57039</c:v>
                </c:pt>
                <c:pt idx="4036">
                  <c:v>57054</c:v>
                </c:pt>
                <c:pt idx="4037">
                  <c:v>57060</c:v>
                </c:pt>
                <c:pt idx="4038">
                  <c:v>57062</c:v>
                </c:pt>
                <c:pt idx="4039">
                  <c:v>57082</c:v>
                </c:pt>
                <c:pt idx="4040">
                  <c:v>57102</c:v>
                </c:pt>
                <c:pt idx="4041">
                  <c:v>57107</c:v>
                </c:pt>
                <c:pt idx="4042">
                  <c:v>57109</c:v>
                </c:pt>
                <c:pt idx="4043">
                  <c:v>57114</c:v>
                </c:pt>
                <c:pt idx="4044">
                  <c:v>57119</c:v>
                </c:pt>
                <c:pt idx="4045">
                  <c:v>57145</c:v>
                </c:pt>
                <c:pt idx="4046">
                  <c:v>57154</c:v>
                </c:pt>
                <c:pt idx="4047">
                  <c:v>57160</c:v>
                </c:pt>
                <c:pt idx="4048">
                  <c:v>57176</c:v>
                </c:pt>
                <c:pt idx="4049">
                  <c:v>57182</c:v>
                </c:pt>
                <c:pt idx="4050">
                  <c:v>57200</c:v>
                </c:pt>
                <c:pt idx="4051">
                  <c:v>57207</c:v>
                </c:pt>
                <c:pt idx="4052">
                  <c:v>57213</c:v>
                </c:pt>
                <c:pt idx="4053">
                  <c:v>57214</c:v>
                </c:pt>
                <c:pt idx="4054">
                  <c:v>57231</c:v>
                </c:pt>
                <c:pt idx="4055">
                  <c:v>57249</c:v>
                </c:pt>
                <c:pt idx="4056">
                  <c:v>57254</c:v>
                </c:pt>
                <c:pt idx="4057">
                  <c:v>57260</c:v>
                </c:pt>
                <c:pt idx="4058">
                  <c:v>57282</c:v>
                </c:pt>
                <c:pt idx="4059">
                  <c:v>57294</c:v>
                </c:pt>
                <c:pt idx="4060">
                  <c:v>57307</c:v>
                </c:pt>
                <c:pt idx="4061">
                  <c:v>57313</c:v>
                </c:pt>
                <c:pt idx="4062">
                  <c:v>57314</c:v>
                </c:pt>
                <c:pt idx="4063">
                  <c:v>57331</c:v>
                </c:pt>
                <c:pt idx="4064">
                  <c:v>57332</c:v>
                </c:pt>
                <c:pt idx="4065">
                  <c:v>57352</c:v>
                </c:pt>
                <c:pt idx="4066">
                  <c:v>57354</c:v>
                </c:pt>
                <c:pt idx="4067">
                  <c:v>57360</c:v>
                </c:pt>
                <c:pt idx="4068">
                  <c:v>57382</c:v>
                </c:pt>
                <c:pt idx="4069">
                  <c:v>57394</c:v>
                </c:pt>
                <c:pt idx="4070">
                  <c:v>57395</c:v>
                </c:pt>
                <c:pt idx="4071">
                  <c:v>57403</c:v>
                </c:pt>
                <c:pt idx="4072">
                  <c:v>57407</c:v>
                </c:pt>
                <c:pt idx="4073">
                  <c:v>57414</c:v>
                </c:pt>
                <c:pt idx="4074">
                  <c:v>57431</c:v>
                </c:pt>
                <c:pt idx="4075">
                  <c:v>57452</c:v>
                </c:pt>
                <c:pt idx="4076">
                  <c:v>57454</c:v>
                </c:pt>
                <c:pt idx="4077">
                  <c:v>57460</c:v>
                </c:pt>
                <c:pt idx="4078">
                  <c:v>57478</c:v>
                </c:pt>
                <c:pt idx="4079">
                  <c:v>57482</c:v>
                </c:pt>
                <c:pt idx="4080">
                  <c:v>57494</c:v>
                </c:pt>
                <c:pt idx="4081">
                  <c:v>57495</c:v>
                </c:pt>
                <c:pt idx="4082">
                  <c:v>57507</c:v>
                </c:pt>
                <c:pt idx="4083">
                  <c:v>57514</c:v>
                </c:pt>
                <c:pt idx="4084">
                  <c:v>57521</c:v>
                </c:pt>
                <c:pt idx="4085">
                  <c:v>57549</c:v>
                </c:pt>
                <c:pt idx="4086">
                  <c:v>57554</c:v>
                </c:pt>
                <c:pt idx="4087">
                  <c:v>57560</c:v>
                </c:pt>
                <c:pt idx="4088">
                  <c:v>57582</c:v>
                </c:pt>
                <c:pt idx="4089">
                  <c:v>57591</c:v>
                </c:pt>
                <c:pt idx="4090">
                  <c:v>57594</c:v>
                </c:pt>
                <c:pt idx="4091">
                  <c:v>57595</c:v>
                </c:pt>
                <c:pt idx="4092">
                  <c:v>57600</c:v>
                </c:pt>
                <c:pt idx="4093">
                  <c:v>57607</c:v>
                </c:pt>
                <c:pt idx="4094">
                  <c:v>57614</c:v>
                </c:pt>
                <c:pt idx="4095">
                  <c:v>57620</c:v>
                </c:pt>
                <c:pt idx="4096">
                  <c:v>57654</c:v>
                </c:pt>
                <c:pt idx="4097">
                  <c:v>57660</c:v>
                </c:pt>
                <c:pt idx="4098">
                  <c:v>57682</c:v>
                </c:pt>
                <c:pt idx="4099">
                  <c:v>57685</c:v>
                </c:pt>
                <c:pt idx="4100">
                  <c:v>57691</c:v>
                </c:pt>
                <c:pt idx="4101">
                  <c:v>57694</c:v>
                </c:pt>
                <c:pt idx="4102">
                  <c:v>57695</c:v>
                </c:pt>
                <c:pt idx="4103">
                  <c:v>57704</c:v>
                </c:pt>
                <c:pt idx="4104">
                  <c:v>57707</c:v>
                </c:pt>
                <c:pt idx="4105">
                  <c:v>57714</c:v>
                </c:pt>
                <c:pt idx="4106">
                  <c:v>57754</c:v>
                </c:pt>
                <c:pt idx="4107">
                  <c:v>57760</c:v>
                </c:pt>
                <c:pt idx="4108">
                  <c:v>57762</c:v>
                </c:pt>
                <c:pt idx="4109">
                  <c:v>57764</c:v>
                </c:pt>
                <c:pt idx="4110">
                  <c:v>57781</c:v>
                </c:pt>
                <c:pt idx="4111">
                  <c:v>57782</c:v>
                </c:pt>
                <c:pt idx="4112">
                  <c:v>57794</c:v>
                </c:pt>
                <c:pt idx="4113">
                  <c:v>57795</c:v>
                </c:pt>
                <c:pt idx="4114">
                  <c:v>57807</c:v>
                </c:pt>
                <c:pt idx="4115">
                  <c:v>57814</c:v>
                </c:pt>
                <c:pt idx="4116">
                  <c:v>57834</c:v>
                </c:pt>
                <c:pt idx="4117">
                  <c:v>57843</c:v>
                </c:pt>
                <c:pt idx="4118">
                  <c:v>57854</c:v>
                </c:pt>
                <c:pt idx="4119">
                  <c:v>57860</c:v>
                </c:pt>
                <c:pt idx="4120">
                  <c:v>57882</c:v>
                </c:pt>
                <c:pt idx="4121">
                  <c:v>57894</c:v>
                </c:pt>
                <c:pt idx="4122">
                  <c:v>57895</c:v>
                </c:pt>
                <c:pt idx="4123">
                  <c:v>57907</c:v>
                </c:pt>
                <c:pt idx="4124">
                  <c:v>57908</c:v>
                </c:pt>
                <c:pt idx="4125">
                  <c:v>57914</c:v>
                </c:pt>
                <c:pt idx="4126">
                  <c:v>57921</c:v>
                </c:pt>
                <c:pt idx="4127">
                  <c:v>57927</c:v>
                </c:pt>
                <c:pt idx="4128">
                  <c:v>57954</c:v>
                </c:pt>
                <c:pt idx="4129">
                  <c:v>57960</c:v>
                </c:pt>
                <c:pt idx="4130">
                  <c:v>57982</c:v>
                </c:pt>
                <c:pt idx="4131">
                  <c:v>57994</c:v>
                </c:pt>
                <c:pt idx="4132">
                  <c:v>57995</c:v>
                </c:pt>
                <c:pt idx="4133">
                  <c:v>58001</c:v>
                </c:pt>
                <c:pt idx="4134">
                  <c:v>58002</c:v>
                </c:pt>
                <c:pt idx="4135">
                  <c:v>58007</c:v>
                </c:pt>
                <c:pt idx="4136">
                  <c:v>58008</c:v>
                </c:pt>
                <c:pt idx="4137">
                  <c:v>58014</c:v>
                </c:pt>
                <c:pt idx="4138">
                  <c:v>58054</c:v>
                </c:pt>
                <c:pt idx="4139">
                  <c:v>58060</c:v>
                </c:pt>
                <c:pt idx="4140">
                  <c:v>58062</c:v>
                </c:pt>
                <c:pt idx="4141">
                  <c:v>58078</c:v>
                </c:pt>
                <c:pt idx="4142">
                  <c:v>58081</c:v>
                </c:pt>
                <c:pt idx="4143">
                  <c:v>58094</c:v>
                </c:pt>
                <c:pt idx="4144">
                  <c:v>58095</c:v>
                </c:pt>
                <c:pt idx="4145">
                  <c:v>58107</c:v>
                </c:pt>
                <c:pt idx="4146">
                  <c:v>58108</c:v>
                </c:pt>
                <c:pt idx="4147">
                  <c:v>58114</c:v>
                </c:pt>
                <c:pt idx="4148">
                  <c:v>58154</c:v>
                </c:pt>
                <c:pt idx="4149">
                  <c:v>58157</c:v>
                </c:pt>
                <c:pt idx="4150">
                  <c:v>58160</c:v>
                </c:pt>
                <c:pt idx="4151">
                  <c:v>58162</c:v>
                </c:pt>
                <c:pt idx="4152">
                  <c:v>58185</c:v>
                </c:pt>
                <c:pt idx="4153">
                  <c:v>58194</c:v>
                </c:pt>
                <c:pt idx="4154">
                  <c:v>58207</c:v>
                </c:pt>
                <c:pt idx="4155">
                  <c:v>58208</c:v>
                </c:pt>
                <c:pt idx="4156">
                  <c:v>58214</c:v>
                </c:pt>
                <c:pt idx="4157">
                  <c:v>58229</c:v>
                </c:pt>
                <c:pt idx="4158">
                  <c:v>58233</c:v>
                </c:pt>
                <c:pt idx="4159">
                  <c:v>58237</c:v>
                </c:pt>
                <c:pt idx="4160">
                  <c:v>58260</c:v>
                </c:pt>
                <c:pt idx="4161">
                  <c:v>58262</c:v>
                </c:pt>
                <c:pt idx="4162">
                  <c:v>58285</c:v>
                </c:pt>
                <c:pt idx="4163">
                  <c:v>58294</c:v>
                </c:pt>
                <c:pt idx="4164">
                  <c:v>58307</c:v>
                </c:pt>
                <c:pt idx="4165">
                  <c:v>58308</c:v>
                </c:pt>
                <c:pt idx="4166">
                  <c:v>58309</c:v>
                </c:pt>
                <c:pt idx="4167">
                  <c:v>58314</c:v>
                </c:pt>
                <c:pt idx="4168">
                  <c:v>58315</c:v>
                </c:pt>
                <c:pt idx="4169">
                  <c:v>58329</c:v>
                </c:pt>
                <c:pt idx="4170">
                  <c:v>58360</c:v>
                </c:pt>
                <c:pt idx="4171">
                  <c:v>58362</c:v>
                </c:pt>
                <c:pt idx="4172">
                  <c:v>58380</c:v>
                </c:pt>
                <c:pt idx="4173">
                  <c:v>58385</c:v>
                </c:pt>
                <c:pt idx="4174">
                  <c:v>58391</c:v>
                </c:pt>
                <c:pt idx="4175">
                  <c:v>58393</c:v>
                </c:pt>
                <c:pt idx="4176">
                  <c:v>58394</c:v>
                </c:pt>
                <c:pt idx="4177">
                  <c:v>58407</c:v>
                </c:pt>
                <c:pt idx="4178">
                  <c:v>58414</c:v>
                </c:pt>
                <c:pt idx="4179">
                  <c:v>58429</c:v>
                </c:pt>
                <c:pt idx="4180">
                  <c:v>58460</c:v>
                </c:pt>
                <c:pt idx="4181">
                  <c:v>58462</c:v>
                </c:pt>
                <c:pt idx="4182">
                  <c:v>58471</c:v>
                </c:pt>
                <c:pt idx="4183">
                  <c:v>58472</c:v>
                </c:pt>
                <c:pt idx="4184">
                  <c:v>58480</c:v>
                </c:pt>
                <c:pt idx="4185">
                  <c:v>58485</c:v>
                </c:pt>
                <c:pt idx="4186">
                  <c:v>58494</c:v>
                </c:pt>
                <c:pt idx="4187">
                  <c:v>58507</c:v>
                </c:pt>
                <c:pt idx="4188">
                  <c:v>58514</c:v>
                </c:pt>
                <c:pt idx="4189">
                  <c:v>58529</c:v>
                </c:pt>
                <c:pt idx="4190">
                  <c:v>58539</c:v>
                </c:pt>
                <c:pt idx="4191">
                  <c:v>58541</c:v>
                </c:pt>
                <c:pt idx="4192">
                  <c:v>58543</c:v>
                </c:pt>
                <c:pt idx="4193">
                  <c:v>58548</c:v>
                </c:pt>
                <c:pt idx="4194">
                  <c:v>58550</c:v>
                </c:pt>
                <c:pt idx="4195">
                  <c:v>58574</c:v>
                </c:pt>
                <c:pt idx="4196">
                  <c:v>58594</c:v>
                </c:pt>
                <c:pt idx="4197">
                  <c:v>58605</c:v>
                </c:pt>
                <c:pt idx="4198">
                  <c:v>58607</c:v>
                </c:pt>
                <c:pt idx="4199">
                  <c:v>58614</c:v>
                </c:pt>
                <c:pt idx="4200">
                  <c:v>58619</c:v>
                </c:pt>
                <c:pt idx="4201">
                  <c:v>58626</c:v>
                </c:pt>
                <c:pt idx="4202">
                  <c:v>58639</c:v>
                </c:pt>
                <c:pt idx="4203">
                  <c:v>58648</c:v>
                </c:pt>
                <c:pt idx="4204">
                  <c:v>58659</c:v>
                </c:pt>
                <c:pt idx="4205">
                  <c:v>58686</c:v>
                </c:pt>
                <c:pt idx="4206">
                  <c:v>58689</c:v>
                </c:pt>
                <c:pt idx="4207">
                  <c:v>58694</c:v>
                </c:pt>
                <c:pt idx="4208">
                  <c:v>58703</c:v>
                </c:pt>
                <c:pt idx="4209">
                  <c:v>58707</c:v>
                </c:pt>
                <c:pt idx="4210">
                  <c:v>58714</c:v>
                </c:pt>
                <c:pt idx="4211">
                  <c:v>58719</c:v>
                </c:pt>
                <c:pt idx="4212">
                  <c:v>58739</c:v>
                </c:pt>
                <c:pt idx="4213">
                  <c:v>58748</c:v>
                </c:pt>
                <c:pt idx="4214">
                  <c:v>58758</c:v>
                </c:pt>
                <c:pt idx="4215">
                  <c:v>58762</c:v>
                </c:pt>
                <c:pt idx="4216">
                  <c:v>58765</c:v>
                </c:pt>
                <c:pt idx="4217">
                  <c:v>58778</c:v>
                </c:pt>
                <c:pt idx="4218">
                  <c:v>58794</c:v>
                </c:pt>
                <c:pt idx="4219">
                  <c:v>58806</c:v>
                </c:pt>
                <c:pt idx="4220">
                  <c:v>58807</c:v>
                </c:pt>
                <c:pt idx="4221">
                  <c:v>58813</c:v>
                </c:pt>
                <c:pt idx="4222">
                  <c:v>58814</c:v>
                </c:pt>
                <c:pt idx="4223">
                  <c:v>58817</c:v>
                </c:pt>
                <c:pt idx="4224">
                  <c:v>58834</c:v>
                </c:pt>
                <c:pt idx="4225">
                  <c:v>58843</c:v>
                </c:pt>
                <c:pt idx="4226">
                  <c:v>58855</c:v>
                </c:pt>
                <c:pt idx="4227">
                  <c:v>58862</c:v>
                </c:pt>
                <c:pt idx="4228">
                  <c:v>58891</c:v>
                </c:pt>
                <c:pt idx="4229">
                  <c:v>58894</c:v>
                </c:pt>
                <c:pt idx="4230">
                  <c:v>58905</c:v>
                </c:pt>
                <c:pt idx="4231">
                  <c:v>58907</c:v>
                </c:pt>
                <c:pt idx="4232">
                  <c:v>58913</c:v>
                </c:pt>
                <c:pt idx="4233">
                  <c:v>58914</c:v>
                </c:pt>
                <c:pt idx="4234">
                  <c:v>58917</c:v>
                </c:pt>
                <c:pt idx="4235">
                  <c:v>58932</c:v>
                </c:pt>
                <c:pt idx="4236">
                  <c:v>58938</c:v>
                </c:pt>
                <c:pt idx="4237">
                  <c:v>58962</c:v>
                </c:pt>
                <c:pt idx="4238">
                  <c:v>58974</c:v>
                </c:pt>
                <c:pt idx="4239">
                  <c:v>58975</c:v>
                </c:pt>
                <c:pt idx="4240">
                  <c:v>58994</c:v>
                </c:pt>
                <c:pt idx="4241">
                  <c:v>59006</c:v>
                </c:pt>
                <c:pt idx="4242">
                  <c:v>59007</c:v>
                </c:pt>
                <c:pt idx="4243">
                  <c:v>59013</c:v>
                </c:pt>
                <c:pt idx="4244">
                  <c:v>59014</c:v>
                </c:pt>
                <c:pt idx="4245">
                  <c:v>59032</c:v>
                </c:pt>
                <c:pt idx="4246">
                  <c:v>59042</c:v>
                </c:pt>
                <c:pt idx="4247">
                  <c:v>59062</c:v>
                </c:pt>
                <c:pt idx="4248">
                  <c:v>59066</c:v>
                </c:pt>
                <c:pt idx="4249">
                  <c:v>59081</c:v>
                </c:pt>
                <c:pt idx="4250">
                  <c:v>59083</c:v>
                </c:pt>
                <c:pt idx="4251">
                  <c:v>59088</c:v>
                </c:pt>
                <c:pt idx="4252">
                  <c:v>59094</c:v>
                </c:pt>
                <c:pt idx="4253">
                  <c:v>59107</c:v>
                </c:pt>
                <c:pt idx="4254">
                  <c:v>59109</c:v>
                </c:pt>
                <c:pt idx="4255">
                  <c:v>59112</c:v>
                </c:pt>
                <c:pt idx="4256">
                  <c:v>59114</c:v>
                </c:pt>
                <c:pt idx="4257">
                  <c:v>59147</c:v>
                </c:pt>
                <c:pt idx="4258">
                  <c:v>59153</c:v>
                </c:pt>
                <c:pt idx="4259">
                  <c:v>59156</c:v>
                </c:pt>
                <c:pt idx="4260">
                  <c:v>59162</c:v>
                </c:pt>
                <c:pt idx="4261">
                  <c:v>59177</c:v>
                </c:pt>
                <c:pt idx="4262">
                  <c:v>59188</c:v>
                </c:pt>
                <c:pt idx="4263">
                  <c:v>59194</c:v>
                </c:pt>
                <c:pt idx="4264">
                  <c:v>59199</c:v>
                </c:pt>
                <c:pt idx="4265">
                  <c:v>59207</c:v>
                </c:pt>
                <c:pt idx="4266">
                  <c:v>59214</c:v>
                </c:pt>
                <c:pt idx="4267">
                  <c:v>59231</c:v>
                </c:pt>
                <c:pt idx="4268">
                  <c:v>59232</c:v>
                </c:pt>
                <c:pt idx="4269">
                  <c:v>59244</c:v>
                </c:pt>
                <c:pt idx="4270">
                  <c:v>59246</c:v>
                </c:pt>
                <c:pt idx="4271">
                  <c:v>59250</c:v>
                </c:pt>
                <c:pt idx="4272">
                  <c:v>59288</c:v>
                </c:pt>
                <c:pt idx="4273">
                  <c:v>59294</c:v>
                </c:pt>
                <c:pt idx="4274">
                  <c:v>59299</c:v>
                </c:pt>
                <c:pt idx="4275">
                  <c:v>59305</c:v>
                </c:pt>
                <c:pt idx="4276">
                  <c:v>59307</c:v>
                </c:pt>
                <c:pt idx="4277">
                  <c:v>59314</c:v>
                </c:pt>
                <c:pt idx="4278">
                  <c:v>59315</c:v>
                </c:pt>
                <c:pt idx="4279">
                  <c:v>59320</c:v>
                </c:pt>
                <c:pt idx="4280">
                  <c:v>59344</c:v>
                </c:pt>
                <c:pt idx="4281">
                  <c:v>59379</c:v>
                </c:pt>
                <c:pt idx="4282">
                  <c:v>59384</c:v>
                </c:pt>
                <c:pt idx="4283">
                  <c:v>59388</c:v>
                </c:pt>
                <c:pt idx="4284">
                  <c:v>59394</c:v>
                </c:pt>
                <c:pt idx="4285">
                  <c:v>59395</c:v>
                </c:pt>
                <c:pt idx="4286">
                  <c:v>59407</c:v>
                </c:pt>
                <c:pt idx="4287">
                  <c:v>59414</c:v>
                </c:pt>
                <c:pt idx="4288">
                  <c:v>59444</c:v>
                </c:pt>
                <c:pt idx="4289">
                  <c:v>59453</c:v>
                </c:pt>
                <c:pt idx="4290">
                  <c:v>59454</c:v>
                </c:pt>
                <c:pt idx="4291">
                  <c:v>59461</c:v>
                </c:pt>
                <c:pt idx="4292">
                  <c:v>59465</c:v>
                </c:pt>
                <c:pt idx="4293">
                  <c:v>59474</c:v>
                </c:pt>
                <c:pt idx="4294">
                  <c:v>59477</c:v>
                </c:pt>
                <c:pt idx="4295">
                  <c:v>59494</c:v>
                </c:pt>
                <c:pt idx="4296">
                  <c:v>59507</c:v>
                </c:pt>
                <c:pt idx="4297">
                  <c:v>59512</c:v>
                </c:pt>
                <c:pt idx="4298">
                  <c:v>59522</c:v>
                </c:pt>
                <c:pt idx="4299">
                  <c:v>59530</c:v>
                </c:pt>
                <c:pt idx="4300">
                  <c:v>59536</c:v>
                </c:pt>
                <c:pt idx="4301">
                  <c:v>59544</c:v>
                </c:pt>
                <c:pt idx="4302">
                  <c:v>59561</c:v>
                </c:pt>
                <c:pt idx="4303">
                  <c:v>59563</c:v>
                </c:pt>
                <c:pt idx="4304">
                  <c:v>59574</c:v>
                </c:pt>
                <c:pt idx="4305">
                  <c:v>59593</c:v>
                </c:pt>
                <c:pt idx="4306">
                  <c:v>59594</c:v>
                </c:pt>
                <c:pt idx="4307">
                  <c:v>59604</c:v>
                </c:pt>
                <c:pt idx="4308">
                  <c:v>59607</c:v>
                </c:pt>
                <c:pt idx="4309">
                  <c:v>59609</c:v>
                </c:pt>
                <c:pt idx="4310">
                  <c:v>59612</c:v>
                </c:pt>
                <c:pt idx="4311">
                  <c:v>59644</c:v>
                </c:pt>
                <c:pt idx="4312">
                  <c:v>59657</c:v>
                </c:pt>
                <c:pt idx="4313">
                  <c:v>59665</c:v>
                </c:pt>
                <c:pt idx="4314">
                  <c:v>59673</c:v>
                </c:pt>
                <c:pt idx="4315">
                  <c:v>59677</c:v>
                </c:pt>
                <c:pt idx="4316">
                  <c:v>59683</c:v>
                </c:pt>
                <c:pt idx="4317">
                  <c:v>59694</c:v>
                </c:pt>
                <c:pt idx="4318">
                  <c:v>59707</c:v>
                </c:pt>
                <c:pt idx="4319">
                  <c:v>59711</c:v>
                </c:pt>
                <c:pt idx="4320">
                  <c:v>59722</c:v>
                </c:pt>
                <c:pt idx="4321">
                  <c:v>59736</c:v>
                </c:pt>
                <c:pt idx="4322">
                  <c:v>59744</c:v>
                </c:pt>
                <c:pt idx="4323">
                  <c:v>59749</c:v>
                </c:pt>
                <c:pt idx="4324">
                  <c:v>59752</c:v>
                </c:pt>
                <c:pt idx="4325">
                  <c:v>59758</c:v>
                </c:pt>
                <c:pt idx="4326">
                  <c:v>59766</c:v>
                </c:pt>
                <c:pt idx="4327">
                  <c:v>59794</c:v>
                </c:pt>
                <c:pt idx="4328">
                  <c:v>59805</c:v>
                </c:pt>
                <c:pt idx="4329">
                  <c:v>59806</c:v>
                </c:pt>
                <c:pt idx="4330">
                  <c:v>59807</c:v>
                </c:pt>
                <c:pt idx="4331">
                  <c:v>59809</c:v>
                </c:pt>
                <c:pt idx="4332">
                  <c:v>59821</c:v>
                </c:pt>
                <c:pt idx="4333">
                  <c:v>59822</c:v>
                </c:pt>
                <c:pt idx="4334">
                  <c:v>59844</c:v>
                </c:pt>
                <c:pt idx="4335">
                  <c:v>59858</c:v>
                </c:pt>
                <c:pt idx="4336">
                  <c:v>59866</c:v>
                </c:pt>
                <c:pt idx="4337">
                  <c:v>59874</c:v>
                </c:pt>
                <c:pt idx="4338">
                  <c:v>59888</c:v>
                </c:pt>
                <c:pt idx="4339">
                  <c:v>59894</c:v>
                </c:pt>
                <c:pt idx="4340">
                  <c:v>59895</c:v>
                </c:pt>
                <c:pt idx="4341">
                  <c:v>59907</c:v>
                </c:pt>
                <c:pt idx="4342">
                  <c:v>59918</c:v>
                </c:pt>
                <c:pt idx="4343">
                  <c:v>59936</c:v>
                </c:pt>
                <c:pt idx="4344">
                  <c:v>59943</c:v>
                </c:pt>
                <c:pt idx="4345">
                  <c:v>59944</c:v>
                </c:pt>
                <c:pt idx="4346">
                  <c:v>59966</c:v>
                </c:pt>
                <c:pt idx="4347">
                  <c:v>59968</c:v>
                </c:pt>
                <c:pt idx="4348">
                  <c:v>59972</c:v>
                </c:pt>
                <c:pt idx="4349">
                  <c:v>59994</c:v>
                </c:pt>
                <c:pt idx="4350">
                  <c:v>60006</c:v>
                </c:pt>
                <c:pt idx="4351">
                  <c:v>60007</c:v>
                </c:pt>
                <c:pt idx="4352">
                  <c:v>60011</c:v>
                </c:pt>
                <c:pt idx="4353">
                  <c:v>60018</c:v>
                </c:pt>
                <c:pt idx="4354">
                  <c:v>60036</c:v>
                </c:pt>
                <c:pt idx="4355">
                  <c:v>60044</c:v>
                </c:pt>
                <c:pt idx="4356">
                  <c:v>60049</c:v>
                </c:pt>
                <c:pt idx="4357">
                  <c:v>60054</c:v>
                </c:pt>
                <c:pt idx="4358">
                  <c:v>60064</c:v>
                </c:pt>
                <c:pt idx="4359">
                  <c:v>60079</c:v>
                </c:pt>
                <c:pt idx="4360">
                  <c:v>60094</c:v>
                </c:pt>
                <c:pt idx="4361">
                  <c:v>60095</c:v>
                </c:pt>
                <c:pt idx="4362">
                  <c:v>60106</c:v>
                </c:pt>
                <c:pt idx="4363">
                  <c:v>60107</c:v>
                </c:pt>
                <c:pt idx="4364">
                  <c:v>60111</c:v>
                </c:pt>
                <c:pt idx="4365">
                  <c:v>60123</c:v>
                </c:pt>
                <c:pt idx="4366">
                  <c:v>60137</c:v>
                </c:pt>
                <c:pt idx="4367">
                  <c:v>60144</c:v>
                </c:pt>
                <c:pt idx="4368">
                  <c:v>60148</c:v>
                </c:pt>
                <c:pt idx="4369">
                  <c:v>60156</c:v>
                </c:pt>
                <c:pt idx="4370">
                  <c:v>60163</c:v>
                </c:pt>
                <c:pt idx="4371">
                  <c:v>60194</c:v>
                </c:pt>
                <c:pt idx="4372">
                  <c:v>60198</c:v>
                </c:pt>
                <c:pt idx="4373">
                  <c:v>60205</c:v>
                </c:pt>
                <c:pt idx="4374">
                  <c:v>60207</c:v>
                </c:pt>
                <c:pt idx="4375">
                  <c:v>60211</c:v>
                </c:pt>
                <c:pt idx="4376">
                  <c:v>60217</c:v>
                </c:pt>
                <c:pt idx="4377">
                  <c:v>60237</c:v>
                </c:pt>
                <c:pt idx="4378">
                  <c:v>60244</c:v>
                </c:pt>
                <c:pt idx="4379">
                  <c:v>60256</c:v>
                </c:pt>
                <c:pt idx="4380">
                  <c:v>60273</c:v>
                </c:pt>
                <c:pt idx="4381">
                  <c:v>60284</c:v>
                </c:pt>
                <c:pt idx="4382">
                  <c:v>60287</c:v>
                </c:pt>
                <c:pt idx="4383">
                  <c:v>60294</c:v>
                </c:pt>
                <c:pt idx="4384">
                  <c:v>60301</c:v>
                </c:pt>
                <c:pt idx="4385">
                  <c:v>60307</c:v>
                </c:pt>
                <c:pt idx="4386">
                  <c:v>60318</c:v>
                </c:pt>
                <c:pt idx="4387">
                  <c:v>60344</c:v>
                </c:pt>
                <c:pt idx="4388">
                  <c:v>60345</c:v>
                </c:pt>
                <c:pt idx="4389">
                  <c:v>60351</c:v>
                </c:pt>
                <c:pt idx="4390">
                  <c:v>60352</c:v>
                </c:pt>
                <c:pt idx="4391">
                  <c:v>60361</c:v>
                </c:pt>
                <c:pt idx="4392">
                  <c:v>60394</c:v>
                </c:pt>
                <c:pt idx="4393">
                  <c:v>60400</c:v>
                </c:pt>
                <c:pt idx="4394">
                  <c:v>60407</c:v>
                </c:pt>
                <c:pt idx="4395">
                  <c:v>60418</c:v>
                </c:pt>
                <c:pt idx="4396">
                  <c:v>60420</c:v>
                </c:pt>
                <c:pt idx="4397">
                  <c:v>60421</c:v>
                </c:pt>
                <c:pt idx="4398">
                  <c:v>60426</c:v>
                </c:pt>
                <c:pt idx="4399">
                  <c:v>60436</c:v>
                </c:pt>
                <c:pt idx="4400">
                  <c:v>60446</c:v>
                </c:pt>
                <c:pt idx="4401">
                  <c:v>60452</c:v>
                </c:pt>
                <c:pt idx="4402">
                  <c:v>60490</c:v>
                </c:pt>
                <c:pt idx="4403">
                  <c:v>60494</c:v>
                </c:pt>
                <c:pt idx="4404">
                  <c:v>60500</c:v>
                </c:pt>
                <c:pt idx="4405">
                  <c:v>60502</c:v>
                </c:pt>
                <c:pt idx="4406">
                  <c:v>60507</c:v>
                </c:pt>
                <c:pt idx="4407">
                  <c:v>60526</c:v>
                </c:pt>
                <c:pt idx="4408">
                  <c:v>60536</c:v>
                </c:pt>
                <c:pt idx="4409">
                  <c:v>60538</c:v>
                </c:pt>
                <c:pt idx="4410">
                  <c:v>60552</c:v>
                </c:pt>
                <c:pt idx="4411">
                  <c:v>60559</c:v>
                </c:pt>
                <c:pt idx="4412">
                  <c:v>60569</c:v>
                </c:pt>
                <c:pt idx="4413">
                  <c:v>60594</c:v>
                </c:pt>
                <c:pt idx="4414">
                  <c:v>60600</c:v>
                </c:pt>
                <c:pt idx="4415">
                  <c:v>60607</c:v>
                </c:pt>
                <c:pt idx="4416">
                  <c:v>60610</c:v>
                </c:pt>
                <c:pt idx="4417">
                  <c:v>60626</c:v>
                </c:pt>
                <c:pt idx="4418">
                  <c:v>60630</c:v>
                </c:pt>
                <c:pt idx="4419">
                  <c:v>60646</c:v>
                </c:pt>
                <c:pt idx="4420">
                  <c:v>60648</c:v>
                </c:pt>
                <c:pt idx="4421">
                  <c:v>60677</c:v>
                </c:pt>
                <c:pt idx="4422">
                  <c:v>60685</c:v>
                </c:pt>
                <c:pt idx="4423">
                  <c:v>60694</c:v>
                </c:pt>
                <c:pt idx="4424">
                  <c:v>60699</c:v>
                </c:pt>
                <c:pt idx="4425">
                  <c:v>60705</c:v>
                </c:pt>
                <c:pt idx="4426">
                  <c:v>60707</c:v>
                </c:pt>
                <c:pt idx="4427">
                  <c:v>60722</c:v>
                </c:pt>
                <c:pt idx="4428">
                  <c:v>60735</c:v>
                </c:pt>
                <c:pt idx="4429">
                  <c:v>60745</c:v>
                </c:pt>
                <c:pt idx="4430">
                  <c:v>60775</c:v>
                </c:pt>
                <c:pt idx="4431">
                  <c:v>60785</c:v>
                </c:pt>
                <c:pt idx="4432">
                  <c:v>60794</c:v>
                </c:pt>
                <c:pt idx="4433">
                  <c:v>60796</c:v>
                </c:pt>
                <c:pt idx="4434">
                  <c:v>60799</c:v>
                </c:pt>
                <c:pt idx="4435">
                  <c:v>60805</c:v>
                </c:pt>
                <c:pt idx="4436">
                  <c:v>60807</c:v>
                </c:pt>
                <c:pt idx="4437">
                  <c:v>60816</c:v>
                </c:pt>
                <c:pt idx="4438">
                  <c:v>60825</c:v>
                </c:pt>
                <c:pt idx="4439">
                  <c:v>60849</c:v>
                </c:pt>
                <c:pt idx="4440">
                  <c:v>60861</c:v>
                </c:pt>
                <c:pt idx="4441">
                  <c:v>60870</c:v>
                </c:pt>
                <c:pt idx="4442">
                  <c:v>60885</c:v>
                </c:pt>
                <c:pt idx="4443">
                  <c:v>60894</c:v>
                </c:pt>
                <c:pt idx="4444">
                  <c:v>60899</c:v>
                </c:pt>
                <c:pt idx="4445">
                  <c:v>60905</c:v>
                </c:pt>
                <c:pt idx="4446">
                  <c:v>60907</c:v>
                </c:pt>
                <c:pt idx="4447">
                  <c:v>60910</c:v>
                </c:pt>
                <c:pt idx="4448">
                  <c:v>60922</c:v>
                </c:pt>
                <c:pt idx="4449">
                  <c:v>60937</c:v>
                </c:pt>
                <c:pt idx="4450">
                  <c:v>60946</c:v>
                </c:pt>
                <c:pt idx="4451">
                  <c:v>60955</c:v>
                </c:pt>
                <c:pt idx="4452">
                  <c:v>60970</c:v>
                </c:pt>
                <c:pt idx="4453">
                  <c:v>60993</c:v>
                </c:pt>
                <c:pt idx="4454">
                  <c:v>60994</c:v>
                </c:pt>
                <c:pt idx="4455">
                  <c:v>60997</c:v>
                </c:pt>
                <c:pt idx="4456">
                  <c:v>61005</c:v>
                </c:pt>
                <c:pt idx="4457">
                  <c:v>61007</c:v>
                </c:pt>
                <c:pt idx="4458">
                  <c:v>61012</c:v>
                </c:pt>
                <c:pt idx="4459">
                  <c:v>61018</c:v>
                </c:pt>
                <c:pt idx="4460">
                  <c:v>61048</c:v>
                </c:pt>
                <c:pt idx="4461">
                  <c:v>61063</c:v>
                </c:pt>
                <c:pt idx="4462">
                  <c:v>61070</c:v>
                </c:pt>
                <c:pt idx="4463">
                  <c:v>61078</c:v>
                </c:pt>
                <c:pt idx="4464">
                  <c:v>61088</c:v>
                </c:pt>
                <c:pt idx="4465">
                  <c:v>61092</c:v>
                </c:pt>
                <c:pt idx="4466">
                  <c:v>61094</c:v>
                </c:pt>
                <c:pt idx="4467">
                  <c:v>61095</c:v>
                </c:pt>
                <c:pt idx="4468">
                  <c:v>61105</c:v>
                </c:pt>
                <c:pt idx="4469">
                  <c:v>61107</c:v>
                </c:pt>
                <c:pt idx="4470">
                  <c:v>61117</c:v>
                </c:pt>
                <c:pt idx="4471">
                  <c:v>61134</c:v>
                </c:pt>
                <c:pt idx="4472">
                  <c:v>61167</c:v>
                </c:pt>
                <c:pt idx="4473">
                  <c:v>61170</c:v>
                </c:pt>
                <c:pt idx="4474">
                  <c:v>61172</c:v>
                </c:pt>
                <c:pt idx="4475">
                  <c:v>61188</c:v>
                </c:pt>
                <c:pt idx="4476">
                  <c:v>61194</c:v>
                </c:pt>
                <c:pt idx="4477">
                  <c:v>61195</c:v>
                </c:pt>
                <c:pt idx="4478">
                  <c:v>61205</c:v>
                </c:pt>
                <c:pt idx="4479">
                  <c:v>61207</c:v>
                </c:pt>
                <c:pt idx="4480">
                  <c:v>61209</c:v>
                </c:pt>
                <c:pt idx="4481">
                  <c:v>61241</c:v>
                </c:pt>
                <c:pt idx="4482">
                  <c:v>61257</c:v>
                </c:pt>
                <c:pt idx="4483">
                  <c:v>61263</c:v>
                </c:pt>
                <c:pt idx="4484">
                  <c:v>61270</c:v>
                </c:pt>
                <c:pt idx="4485">
                  <c:v>61282</c:v>
                </c:pt>
                <c:pt idx="4486">
                  <c:v>61294</c:v>
                </c:pt>
                <c:pt idx="4487">
                  <c:v>61295</c:v>
                </c:pt>
                <c:pt idx="4488">
                  <c:v>61303</c:v>
                </c:pt>
                <c:pt idx="4489">
                  <c:v>61305</c:v>
                </c:pt>
                <c:pt idx="4490">
                  <c:v>61307</c:v>
                </c:pt>
                <c:pt idx="4491">
                  <c:v>61315</c:v>
                </c:pt>
                <c:pt idx="4492">
                  <c:v>61333</c:v>
                </c:pt>
                <c:pt idx="4493">
                  <c:v>61342</c:v>
                </c:pt>
                <c:pt idx="4494">
                  <c:v>61360</c:v>
                </c:pt>
                <c:pt idx="4495">
                  <c:v>61370</c:v>
                </c:pt>
                <c:pt idx="4496">
                  <c:v>61373</c:v>
                </c:pt>
                <c:pt idx="4497">
                  <c:v>61388</c:v>
                </c:pt>
                <c:pt idx="4498">
                  <c:v>61394</c:v>
                </c:pt>
                <c:pt idx="4499">
                  <c:v>61395</c:v>
                </c:pt>
                <c:pt idx="4500">
                  <c:v>61404</c:v>
                </c:pt>
                <c:pt idx="4501">
                  <c:v>61405</c:v>
                </c:pt>
                <c:pt idx="4502">
                  <c:v>61407</c:v>
                </c:pt>
                <c:pt idx="4503">
                  <c:v>61430</c:v>
                </c:pt>
                <c:pt idx="4504">
                  <c:v>61434</c:v>
                </c:pt>
                <c:pt idx="4505">
                  <c:v>61463</c:v>
                </c:pt>
                <c:pt idx="4506">
                  <c:v>61467</c:v>
                </c:pt>
                <c:pt idx="4507">
                  <c:v>61470</c:v>
                </c:pt>
                <c:pt idx="4508">
                  <c:v>61479</c:v>
                </c:pt>
                <c:pt idx="4509">
                  <c:v>61491</c:v>
                </c:pt>
                <c:pt idx="4510">
                  <c:v>61494</c:v>
                </c:pt>
                <c:pt idx="4511">
                  <c:v>61505</c:v>
                </c:pt>
                <c:pt idx="4512">
                  <c:v>61507</c:v>
                </c:pt>
                <c:pt idx="4513">
                  <c:v>61508</c:v>
                </c:pt>
                <c:pt idx="4514">
                  <c:v>61526</c:v>
                </c:pt>
                <c:pt idx="4515">
                  <c:v>61536</c:v>
                </c:pt>
                <c:pt idx="4516">
                  <c:v>61537</c:v>
                </c:pt>
                <c:pt idx="4517">
                  <c:v>61553</c:v>
                </c:pt>
                <c:pt idx="4518">
                  <c:v>61570</c:v>
                </c:pt>
                <c:pt idx="4519">
                  <c:v>61586</c:v>
                </c:pt>
                <c:pt idx="4520">
                  <c:v>61591</c:v>
                </c:pt>
                <c:pt idx="4521">
                  <c:v>61605</c:v>
                </c:pt>
                <c:pt idx="4522">
                  <c:v>61607</c:v>
                </c:pt>
                <c:pt idx="4523">
                  <c:v>61612</c:v>
                </c:pt>
                <c:pt idx="4524">
                  <c:v>61618</c:v>
                </c:pt>
                <c:pt idx="4525">
                  <c:v>61626</c:v>
                </c:pt>
                <c:pt idx="4526">
                  <c:v>61663</c:v>
                </c:pt>
                <c:pt idx="4527">
                  <c:v>61670</c:v>
                </c:pt>
                <c:pt idx="4528">
                  <c:v>61673</c:v>
                </c:pt>
                <c:pt idx="4529">
                  <c:v>61686</c:v>
                </c:pt>
                <c:pt idx="4530">
                  <c:v>61688</c:v>
                </c:pt>
                <c:pt idx="4531">
                  <c:v>61690</c:v>
                </c:pt>
                <c:pt idx="4532">
                  <c:v>61691</c:v>
                </c:pt>
                <c:pt idx="4533">
                  <c:v>61699</c:v>
                </c:pt>
                <c:pt idx="4534">
                  <c:v>61707</c:v>
                </c:pt>
                <c:pt idx="4535">
                  <c:v>61710</c:v>
                </c:pt>
                <c:pt idx="4536">
                  <c:v>61739</c:v>
                </c:pt>
                <c:pt idx="4537">
                  <c:v>61763</c:v>
                </c:pt>
                <c:pt idx="4538">
                  <c:v>61770</c:v>
                </c:pt>
                <c:pt idx="4539">
                  <c:v>61772</c:v>
                </c:pt>
                <c:pt idx="4540">
                  <c:v>61786</c:v>
                </c:pt>
                <c:pt idx="4541">
                  <c:v>61790</c:v>
                </c:pt>
                <c:pt idx="4542">
                  <c:v>61791</c:v>
                </c:pt>
                <c:pt idx="4543">
                  <c:v>61803</c:v>
                </c:pt>
                <c:pt idx="4544">
                  <c:v>61807</c:v>
                </c:pt>
                <c:pt idx="4545">
                  <c:v>61818</c:v>
                </c:pt>
                <c:pt idx="4546">
                  <c:v>61837</c:v>
                </c:pt>
                <c:pt idx="4547">
                  <c:v>61842</c:v>
                </c:pt>
                <c:pt idx="4548">
                  <c:v>61843</c:v>
                </c:pt>
                <c:pt idx="4549">
                  <c:v>61870</c:v>
                </c:pt>
                <c:pt idx="4550">
                  <c:v>61886</c:v>
                </c:pt>
                <c:pt idx="4551">
                  <c:v>61889</c:v>
                </c:pt>
                <c:pt idx="4552">
                  <c:v>61890</c:v>
                </c:pt>
                <c:pt idx="4553">
                  <c:v>61896</c:v>
                </c:pt>
                <c:pt idx="4554">
                  <c:v>61899</c:v>
                </c:pt>
                <c:pt idx="4555">
                  <c:v>61907</c:v>
                </c:pt>
                <c:pt idx="4556">
                  <c:v>61914</c:v>
                </c:pt>
                <c:pt idx="4557">
                  <c:v>61915</c:v>
                </c:pt>
                <c:pt idx="4558">
                  <c:v>61942</c:v>
                </c:pt>
                <c:pt idx="4559">
                  <c:v>61964</c:v>
                </c:pt>
                <c:pt idx="4560">
                  <c:v>61970</c:v>
                </c:pt>
                <c:pt idx="4561">
                  <c:v>61981</c:v>
                </c:pt>
                <c:pt idx="4562">
                  <c:v>61983</c:v>
                </c:pt>
                <c:pt idx="4563">
                  <c:v>61986</c:v>
                </c:pt>
                <c:pt idx="4564">
                  <c:v>61988</c:v>
                </c:pt>
                <c:pt idx="4565">
                  <c:v>61990</c:v>
                </c:pt>
                <c:pt idx="4566">
                  <c:v>61991</c:v>
                </c:pt>
                <c:pt idx="4567">
                  <c:v>62007</c:v>
                </c:pt>
                <c:pt idx="4568">
                  <c:v>62014</c:v>
                </c:pt>
                <c:pt idx="4569">
                  <c:v>62052</c:v>
                </c:pt>
                <c:pt idx="4570">
                  <c:v>62064</c:v>
                </c:pt>
                <c:pt idx="4571">
                  <c:v>62065</c:v>
                </c:pt>
                <c:pt idx="4572">
                  <c:v>62070</c:v>
                </c:pt>
                <c:pt idx="4573">
                  <c:v>62072</c:v>
                </c:pt>
                <c:pt idx="4574">
                  <c:v>62083</c:v>
                </c:pt>
                <c:pt idx="4575">
                  <c:v>62085</c:v>
                </c:pt>
                <c:pt idx="4576">
                  <c:v>62107</c:v>
                </c:pt>
                <c:pt idx="4577">
                  <c:v>62141</c:v>
                </c:pt>
                <c:pt idx="4578">
                  <c:v>62146</c:v>
                </c:pt>
                <c:pt idx="4579">
                  <c:v>62162</c:v>
                </c:pt>
                <c:pt idx="4580">
                  <c:v>62164</c:v>
                </c:pt>
                <c:pt idx="4581">
                  <c:v>62170</c:v>
                </c:pt>
                <c:pt idx="4582">
                  <c:v>62172</c:v>
                </c:pt>
                <c:pt idx="4583">
                  <c:v>62177</c:v>
                </c:pt>
                <c:pt idx="4584">
                  <c:v>62185</c:v>
                </c:pt>
                <c:pt idx="4585">
                  <c:v>62207</c:v>
                </c:pt>
                <c:pt idx="4586">
                  <c:v>62215</c:v>
                </c:pt>
                <c:pt idx="4587">
                  <c:v>62245</c:v>
                </c:pt>
                <c:pt idx="4588">
                  <c:v>62257</c:v>
                </c:pt>
                <c:pt idx="4589">
                  <c:v>62264</c:v>
                </c:pt>
                <c:pt idx="4590">
                  <c:v>62270</c:v>
                </c:pt>
                <c:pt idx="4591">
                  <c:v>62272</c:v>
                </c:pt>
                <c:pt idx="4592">
                  <c:v>62275</c:v>
                </c:pt>
                <c:pt idx="4593">
                  <c:v>62285</c:v>
                </c:pt>
                <c:pt idx="4594">
                  <c:v>62290</c:v>
                </c:pt>
                <c:pt idx="4595">
                  <c:v>62307</c:v>
                </c:pt>
                <c:pt idx="4596">
                  <c:v>62331</c:v>
                </c:pt>
                <c:pt idx="4597">
                  <c:v>62345</c:v>
                </c:pt>
                <c:pt idx="4598">
                  <c:v>62353</c:v>
                </c:pt>
                <c:pt idx="4599">
                  <c:v>62364</c:v>
                </c:pt>
                <c:pt idx="4600">
                  <c:v>62370</c:v>
                </c:pt>
                <c:pt idx="4601">
                  <c:v>62371</c:v>
                </c:pt>
                <c:pt idx="4602">
                  <c:v>62372</c:v>
                </c:pt>
                <c:pt idx="4603">
                  <c:v>62385</c:v>
                </c:pt>
                <c:pt idx="4604">
                  <c:v>62404</c:v>
                </c:pt>
                <c:pt idx="4605">
                  <c:v>62407</c:v>
                </c:pt>
                <c:pt idx="4606">
                  <c:v>62422</c:v>
                </c:pt>
                <c:pt idx="4607">
                  <c:v>62440</c:v>
                </c:pt>
                <c:pt idx="4608">
                  <c:v>62445</c:v>
                </c:pt>
                <c:pt idx="4609">
                  <c:v>62453</c:v>
                </c:pt>
                <c:pt idx="4610">
                  <c:v>62468</c:v>
                </c:pt>
                <c:pt idx="4611">
                  <c:v>62470</c:v>
                </c:pt>
                <c:pt idx="4612">
                  <c:v>62472</c:v>
                </c:pt>
                <c:pt idx="4613">
                  <c:v>62477</c:v>
                </c:pt>
                <c:pt idx="4614">
                  <c:v>62485</c:v>
                </c:pt>
                <c:pt idx="4615">
                  <c:v>62507</c:v>
                </c:pt>
                <c:pt idx="4616">
                  <c:v>62515</c:v>
                </c:pt>
                <c:pt idx="4617">
                  <c:v>62522</c:v>
                </c:pt>
                <c:pt idx="4618">
                  <c:v>62530</c:v>
                </c:pt>
                <c:pt idx="4619">
                  <c:v>62545</c:v>
                </c:pt>
                <c:pt idx="4620">
                  <c:v>62550</c:v>
                </c:pt>
                <c:pt idx="4621">
                  <c:v>62564</c:v>
                </c:pt>
                <c:pt idx="4622">
                  <c:v>62570</c:v>
                </c:pt>
                <c:pt idx="4623">
                  <c:v>62572</c:v>
                </c:pt>
                <c:pt idx="4624">
                  <c:v>62585</c:v>
                </c:pt>
                <c:pt idx="4625">
                  <c:v>62590</c:v>
                </c:pt>
                <c:pt idx="4626">
                  <c:v>62595</c:v>
                </c:pt>
                <c:pt idx="4627">
                  <c:v>62607</c:v>
                </c:pt>
                <c:pt idx="4628">
                  <c:v>62624</c:v>
                </c:pt>
                <c:pt idx="4629">
                  <c:v>62630</c:v>
                </c:pt>
                <c:pt idx="4630">
                  <c:v>62645</c:v>
                </c:pt>
                <c:pt idx="4631">
                  <c:v>62663</c:v>
                </c:pt>
                <c:pt idx="4632">
                  <c:v>62667</c:v>
                </c:pt>
                <c:pt idx="4633">
                  <c:v>62670</c:v>
                </c:pt>
                <c:pt idx="4634">
                  <c:v>62671</c:v>
                </c:pt>
                <c:pt idx="4635">
                  <c:v>62684</c:v>
                </c:pt>
                <c:pt idx="4636">
                  <c:v>62707</c:v>
                </c:pt>
                <c:pt idx="4637">
                  <c:v>62724</c:v>
                </c:pt>
                <c:pt idx="4638">
                  <c:v>62730</c:v>
                </c:pt>
                <c:pt idx="4639">
                  <c:v>62743</c:v>
                </c:pt>
                <c:pt idx="4640">
                  <c:v>62749</c:v>
                </c:pt>
                <c:pt idx="4641">
                  <c:v>62760</c:v>
                </c:pt>
                <c:pt idx="4642">
                  <c:v>62770</c:v>
                </c:pt>
                <c:pt idx="4643">
                  <c:v>62782</c:v>
                </c:pt>
                <c:pt idx="4644">
                  <c:v>62797</c:v>
                </c:pt>
                <c:pt idx="4645">
                  <c:v>62807</c:v>
                </c:pt>
                <c:pt idx="4646">
                  <c:v>62820</c:v>
                </c:pt>
                <c:pt idx="4647">
                  <c:v>62822</c:v>
                </c:pt>
                <c:pt idx="4648">
                  <c:v>62830</c:v>
                </c:pt>
                <c:pt idx="4649">
                  <c:v>62843</c:v>
                </c:pt>
                <c:pt idx="4650">
                  <c:v>62860</c:v>
                </c:pt>
                <c:pt idx="4651">
                  <c:v>62867</c:v>
                </c:pt>
                <c:pt idx="4652">
                  <c:v>62870</c:v>
                </c:pt>
                <c:pt idx="4653">
                  <c:v>62882</c:v>
                </c:pt>
                <c:pt idx="4654">
                  <c:v>62894</c:v>
                </c:pt>
                <c:pt idx="4655">
                  <c:v>62907</c:v>
                </c:pt>
                <c:pt idx="4656">
                  <c:v>62917</c:v>
                </c:pt>
                <c:pt idx="4657">
                  <c:v>62930</c:v>
                </c:pt>
                <c:pt idx="4658">
                  <c:v>62943</c:v>
                </c:pt>
                <c:pt idx="4659">
                  <c:v>62948</c:v>
                </c:pt>
                <c:pt idx="4660">
                  <c:v>62960</c:v>
                </c:pt>
                <c:pt idx="4661">
                  <c:v>62967</c:v>
                </c:pt>
                <c:pt idx="4662">
                  <c:v>62970</c:v>
                </c:pt>
                <c:pt idx="4663">
                  <c:v>62972</c:v>
                </c:pt>
                <c:pt idx="4664">
                  <c:v>62982</c:v>
                </c:pt>
                <c:pt idx="4665">
                  <c:v>62987</c:v>
                </c:pt>
                <c:pt idx="4666">
                  <c:v>63007</c:v>
                </c:pt>
                <c:pt idx="4667">
                  <c:v>63030</c:v>
                </c:pt>
                <c:pt idx="4668">
                  <c:v>63043</c:v>
                </c:pt>
                <c:pt idx="4669">
                  <c:v>63046</c:v>
                </c:pt>
                <c:pt idx="4670">
                  <c:v>63048</c:v>
                </c:pt>
                <c:pt idx="4671">
                  <c:v>63060</c:v>
                </c:pt>
                <c:pt idx="4672">
                  <c:v>63061</c:v>
                </c:pt>
                <c:pt idx="4673">
                  <c:v>63067</c:v>
                </c:pt>
                <c:pt idx="4674">
                  <c:v>63070</c:v>
                </c:pt>
                <c:pt idx="4675">
                  <c:v>63082</c:v>
                </c:pt>
                <c:pt idx="4676">
                  <c:v>63107</c:v>
                </c:pt>
                <c:pt idx="4677">
                  <c:v>63120</c:v>
                </c:pt>
                <c:pt idx="4678">
                  <c:v>63130</c:v>
                </c:pt>
                <c:pt idx="4679">
                  <c:v>63134</c:v>
                </c:pt>
                <c:pt idx="4680">
                  <c:v>63143</c:v>
                </c:pt>
                <c:pt idx="4681">
                  <c:v>63148</c:v>
                </c:pt>
                <c:pt idx="4682">
                  <c:v>63152</c:v>
                </c:pt>
                <c:pt idx="4683">
                  <c:v>63155</c:v>
                </c:pt>
                <c:pt idx="4684">
                  <c:v>63160</c:v>
                </c:pt>
                <c:pt idx="4685">
                  <c:v>63182</c:v>
                </c:pt>
                <c:pt idx="4686">
                  <c:v>63197</c:v>
                </c:pt>
                <c:pt idx="4687">
                  <c:v>63207</c:v>
                </c:pt>
                <c:pt idx="4688">
                  <c:v>63218</c:v>
                </c:pt>
                <c:pt idx="4689">
                  <c:v>63223</c:v>
                </c:pt>
                <c:pt idx="4690">
                  <c:v>63228</c:v>
                </c:pt>
                <c:pt idx="4691">
                  <c:v>63230</c:v>
                </c:pt>
                <c:pt idx="4692">
                  <c:v>63234</c:v>
                </c:pt>
                <c:pt idx="4693">
                  <c:v>63252</c:v>
                </c:pt>
                <c:pt idx="4694">
                  <c:v>63260</c:v>
                </c:pt>
                <c:pt idx="4695">
                  <c:v>63275</c:v>
                </c:pt>
                <c:pt idx="4696">
                  <c:v>63282</c:v>
                </c:pt>
                <c:pt idx="4697">
                  <c:v>63297</c:v>
                </c:pt>
                <c:pt idx="4698">
                  <c:v>63307</c:v>
                </c:pt>
                <c:pt idx="4699">
                  <c:v>63318</c:v>
                </c:pt>
                <c:pt idx="4700">
                  <c:v>63329</c:v>
                </c:pt>
                <c:pt idx="4701">
                  <c:v>63330</c:v>
                </c:pt>
                <c:pt idx="4702">
                  <c:v>63352</c:v>
                </c:pt>
                <c:pt idx="4703">
                  <c:v>63356</c:v>
                </c:pt>
                <c:pt idx="4704">
                  <c:v>63357</c:v>
                </c:pt>
                <c:pt idx="4705">
                  <c:v>63369</c:v>
                </c:pt>
                <c:pt idx="4706">
                  <c:v>63371</c:v>
                </c:pt>
                <c:pt idx="4707">
                  <c:v>63382</c:v>
                </c:pt>
                <c:pt idx="4708">
                  <c:v>63407</c:v>
                </c:pt>
                <c:pt idx="4709">
                  <c:v>63418</c:v>
                </c:pt>
                <c:pt idx="4710">
                  <c:v>63422</c:v>
                </c:pt>
                <c:pt idx="4711">
                  <c:v>63430</c:v>
                </c:pt>
                <c:pt idx="4712">
                  <c:v>63434</c:v>
                </c:pt>
                <c:pt idx="4713">
                  <c:v>63440</c:v>
                </c:pt>
                <c:pt idx="4714">
                  <c:v>63445</c:v>
                </c:pt>
                <c:pt idx="4715">
                  <c:v>63452</c:v>
                </c:pt>
                <c:pt idx="4716">
                  <c:v>63456</c:v>
                </c:pt>
                <c:pt idx="4717">
                  <c:v>63482</c:v>
                </c:pt>
                <c:pt idx="4718">
                  <c:v>63507</c:v>
                </c:pt>
                <c:pt idx="4719">
                  <c:v>63510</c:v>
                </c:pt>
                <c:pt idx="4720">
                  <c:v>63511</c:v>
                </c:pt>
                <c:pt idx="4721">
                  <c:v>63518</c:v>
                </c:pt>
                <c:pt idx="4722">
                  <c:v>63522</c:v>
                </c:pt>
                <c:pt idx="4723">
                  <c:v>63528</c:v>
                </c:pt>
                <c:pt idx="4724">
                  <c:v>63530</c:v>
                </c:pt>
                <c:pt idx="4725">
                  <c:v>63545</c:v>
                </c:pt>
                <c:pt idx="4726">
                  <c:v>63556</c:v>
                </c:pt>
                <c:pt idx="4727">
                  <c:v>63581</c:v>
                </c:pt>
                <c:pt idx="4728">
                  <c:v>63582</c:v>
                </c:pt>
                <c:pt idx="4729">
                  <c:v>63587</c:v>
                </c:pt>
                <c:pt idx="4730">
                  <c:v>63596</c:v>
                </c:pt>
                <c:pt idx="4731">
                  <c:v>63606</c:v>
                </c:pt>
                <c:pt idx="4732">
                  <c:v>63618</c:v>
                </c:pt>
                <c:pt idx="4733">
                  <c:v>63619</c:v>
                </c:pt>
                <c:pt idx="4734">
                  <c:v>63622</c:v>
                </c:pt>
                <c:pt idx="4735">
                  <c:v>63630</c:v>
                </c:pt>
                <c:pt idx="4736">
                  <c:v>63651</c:v>
                </c:pt>
                <c:pt idx="4737">
                  <c:v>63654</c:v>
                </c:pt>
                <c:pt idx="4738">
                  <c:v>63667</c:v>
                </c:pt>
                <c:pt idx="4739">
                  <c:v>63681</c:v>
                </c:pt>
                <c:pt idx="4740">
                  <c:v>63682</c:v>
                </c:pt>
                <c:pt idx="4741">
                  <c:v>63693</c:v>
                </c:pt>
                <c:pt idx="4742">
                  <c:v>63696</c:v>
                </c:pt>
                <c:pt idx="4743">
                  <c:v>63702</c:v>
                </c:pt>
                <c:pt idx="4744">
                  <c:v>63706</c:v>
                </c:pt>
                <c:pt idx="4745">
                  <c:v>63720</c:v>
                </c:pt>
                <c:pt idx="4746">
                  <c:v>63730</c:v>
                </c:pt>
                <c:pt idx="4747">
                  <c:v>63746</c:v>
                </c:pt>
                <c:pt idx="4748">
                  <c:v>63754</c:v>
                </c:pt>
                <c:pt idx="4749">
                  <c:v>63768</c:v>
                </c:pt>
                <c:pt idx="4750">
                  <c:v>63772</c:v>
                </c:pt>
                <c:pt idx="4751">
                  <c:v>63782</c:v>
                </c:pt>
                <c:pt idx="4752">
                  <c:v>63789</c:v>
                </c:pt>
                <c:pt idx="4753">
                  <c:v>63790</c:v>
                </c:pt>
                <c:pt idx="4754">
                  <c:v>63792</c:v>
                </c:pt>
                <c:pt idx="4755">
                  <c:v>63796</c:v>
                </c:pt>
                <c:pt idx="4756">
                  <c:v>63827</c:v>
                </c:pt>
                <c:pt idx="4757">
                  <c:v>63830</c:v>
                </c:pt>
                <c:pt idx="4758">
                  <c:v>63848</c:v>
                </c:pt>
                <c:pt idx="4759">
                  <c:v>63854</c:v>
                </c:pt>
                <c:pt idx="4760">
                  <c:v>63865</c:v>
                </c:pt>
                <c:pt idx="4761">
                  <c:v>63872</c:v>
                </c:pt>
                <c:pt idx="4762">
                  <c:v>63882</c:v>
                </c:pt>
                <c:pt idx="4763">
                  <c:v>63890</c:v>
                </c:pt>
                <c:pt idx="4764">
                  <c:v>63896</c:v>
                </c:pt>
                <c:pt idx="4765">
                  <c:v>63908</c:v>
                </c:pt>
                <c:pt idx="4766">
                  <c:v>63930</c:v>
                </c:pt>
                <c:pt idx="4767">
                  <c:v>63948</c:v>
                </c:pt>
                <c:pt idx="4768">
                  <c:v>63953</c:v>
                </c:pt>
                <c:pt idx="4769">
                  <c:v>63965</c:v>
                </c:pt>
                <c:pt idx="4770">
                  <c:v>63966</c:v>
                </c:pt>
                <c:pt idx="4771">
                  <c:v>63980</c:v>
                </c:pt>
                <c:pt idx="4772">
                  <c:v>63982</c:v>
                </c:pt>
                <c:pt idx="4773">
                  <c:v>63987</c:v>
                </c:pt>
                <c:pt idx="4774">
                  <c:v>63996</c:v>
                </c:pt>
                <c:pt idx="4775">
                  <c:v>64030</c:v>
                </c:pt>
                <c:pt idx="4776">
                  <c:v>64037</c:v>
                </c:pt>
                <c:pt idx="4777">
                  <c:v>64048</c:v>
                </c:pt>
                <c:pt idx="4778">
                  <c:v>64051</c:v>
                </c:pt>
                <c:pt idx="4779">
                  <c:v>64053</c:v>
                </c:pt>
                <c:pt idx="4780">
                  <c:v>64061</c:v>
                </c:pt>
                <c:pt idx="4781">
                  <c:v>64065</c:v>
                </c:pt>
                <c:pt idx="4782">
                  <c:v>64066</c:v>
                </c:pt>
                <c:pt idx="4783">
                  <c:v>64082</c:v>
                </c:pt>
                <c:pt idx="4784">
                  <c:v>64096</c:v>
                </c:pt>
                <c:pt idx="4785">
                  <c:v>64115</c:v>
                </c:pt>
                <c:pt idx="4786">
                  <c:v>64123</c:v>
                </c:pt>
                <c:pt idx="4787">
                  <c:v>64130</c:v>
                </c:pt>
                <c:pt idx="4788">
                  <c:v>64136</c:v>
                </c:pt>
                <c:pt idx="4789">
                  <c:v>64143</c:v>
                </c:pt>
                <c:pt idx="4790">
                  <c:v>64149</c:v>
                </c:pt>
                <c:pt idx="4791">
                  <c:v>64153</c:v>
                </c:pt>
                <c:pt idx="4792">
                  <c:v>64165</c:v>
                </c:pt>
                <c:pt idx="4793">
                  <c:v>64182</c:v>
                </c:pt>
                <c:pt idx="4794">
                  <c:v>64185</c:v>
                </c:pt>
                <c:pt idx="4795">
                  <c:v>64196</c:v>
                </c:pt>
                <c:pt idx="4796">
                  <c:v>64197</c:v>
                </c:pt>
                <c:pt idx="4797">
                  <c:v>64217</c:v>
                </c:pt>
                <c:pt idx="4798">
                  <c:v>64226</c:v>
                </c:pt>
                <c:pt idx="4799">
                  <c:v>64230</c:v>
                </c:pt>
                <c:pt idx="4800">
                  <c:v>64237</c:v>
                </c:pt>
                <c:pt idx="4801">
                  <c:v>64249</c:v>
                </c:pt>
                <c:pt idx="4802">
                  <c:v>64255</c:v>
                </c:pt>
                <c:pt idx="4803">
                  <c:v>64265</c:v>
                </c:pt>
                <c:pt idx="4804">
                  <c:v>64271</c:v>
                </c:pt>
                <c:pt idx="4805">
                  <c:v>64282</c:v>
                </c:pt>
                <c:pt idx="4806">
                  <c:v>64295</c:v>
                </c:pt>
                <c:pt idx="4807">
                  <c:v>64296</c:v>
                </c:pt>
                <c:pt idx="4808">
                  <c:v>64321</c:v>
                </c:pt>
                <c:pt idx="4809">
                  <c:v>64325</c:v>
                </c:pt>
                <c:pt idx="4810">
                  <c:v>64327</c:v>
                </c:pt>
                <c:pt idx="4811">
                  <c:v>64330</c:v>
                </c:pt>
                <c:pt idx="4812">
                  <c:v>64343</c:v>
                </c:pt>
                <c:pt idx="4813">
                  <c:v>64344</c:v>
                </c:pt>
                <c:pt idx="4814">
                  <c:v>64365</c:v>
                </c:pt>
                <c:pt idx="4815">
                  <c:v>64377</c:v>
                </c:pt>
                <c:pt idx="4816">
                  <c:v>64382</c:v>
                </c:pt>
                <c:pt idx="4817">
                  <c:v>64396</c:v>
                </c:pt>
                <c:pt idx="4818">
                  <c:v>64400</c:v>
                </c:pt>
                <c:pt idx="4819">
                  <c:v>64402</c:v>
                </c:pt>
                <c:pt idx="4820">
                  <c:v>64409</c:v>
                </c:pt>
                <c:pt idx="4821">
                  <c:v>64418</c:v>
                </c:pt>
                <c:pt idx="4822">
                  <c:v>64430</c:v>
                </c:pt>
                <c:pt idx="4823">
                  <c:v>64438</c:v>
                </c:pt>
                <c:pt idx="4824">
                  <c:v>64454</c:v>
                </c:pt>
                <c:pt idx="4825">
                  <c:v>64465</c:v>
                </c:pt>
                <c:pt idx="4826">
                  <c:v>64477</c:v>
                </c:pt>
                <c:pt idx="4827">
                  <c:v>64482</c:v>
                </c:pt>
                <c:pt idx="4828">
                  <c:v>64494</c:v>
                </c:pt>
                <c:pt idx="4829">
                  <c:v>64496</c:v>
                </c:pt>
                <c:pt idx="4830">
                  <c:v>64518</c:v>
                </c:pt>
                <c:pt idx="4831">
                  <c:v>64530</c:v>
                </c:pt>
                <c:pt idx="4832">
                  <c:v>64535</c:v>
                </c:pt>
                <c:pt idx="4833">
                  <c:v>64537</c:v>
                </c:pt>
                <c:pt idx="4834">
                  <c:v>64553</c:v>
                </c:pt>
                <c:pt idx="4835">
                  <c:v>64564</c:v>
                </c:pt>
                <c:pt idx="4836">
                  <c:v>64574</c:v>
                </c:pt>
                <c:pt idx="4837">
                  <c:v>64582</c:v>
                </c:pt>
                <c:pt idx="4838">
                  <c:v>64596</c:v>
                </c:pt>
                <c:pt idx="4839">
                  <c:v>64598</c:v>
                </c:pt>
                <c:pt idx="4840">
                  <c:v>64607</c:v>
                </c:pt>
                <c:pt idx="4841">
                  <c:v>64621</c:v>
                </c:pt>
                <c:pt idx="4842">
                  <c:v>64623</c:v>
                </c:pt>
                <c:pt idx="4843">
                  <c:v>64630</c:v>
                </c:pt>
                <c:pt idx="4844">
                  <c:v>64645</c:v>
                </c:pt>
                <c:pt idx="4845">
                  <c:v>64655</c:v>
                </c:pt>
                <c:pt idx="4846">
                  <c:v>64682</c:v>
                </c:pt>
                <c:pt idx="4847">
                  <c:v>64694</c:v>
                </c:pt>
                <c:pt idx="4848">
                  <c:v>64696</c:v>
                </c:pt>
                <c:pt idx="4849">
                  <c:v>64698</c:v>
                </c:pt>
                <c:pt idx="4850">
                  <c:v>64707</c:v>
                </c:pt>
                <c:pt idx="4851">
                  <c:v>64717</c:v>
                </c:pt>
                <c:pt idx="4852">
                  <c:v>64723</c:v>
                </c:pt>
                <c:pt idx="4853">
                  <c:v>64730</c:v>
                </c:pt>
                <c:pt idx="4854">
                  <c:v>64737</c:v>
                </c:pt>
                <c:pt idx="4855">
                  <c:v>64763</c:v>
                </c:pt>
                <c:pt idx="4856">
                  <c:v>64771</c:v>
                </c:pt>
                <c:pt idx="4857">
                  <c:v>64777</c:v>
                </c:pt>
                <c:pt idx="4858">
                  <c:v>64778</c:v>
                </c:pt>
                <c:pt idx="4859">
                  <c:v>64782</c:v>
                </c:pt>
                <c:pt idx="4860">
                  <c:v>64796</c:v>
                </c:pt>
                <c:pt idx="4861">
                  <c:v>64802</c:v>
                </c:pt>
                <c:pt idx="4862">
                  <c:v>64807</c:v>
                </c:pt>
                <c:pt idx="4863">
                  <c:v>64817</c:v>
                </c:pt>
                <c:pt idx="4864">
                  <c:v>64830</c:v>
                </c:pt>
                <c:pt idx="4865">
                  <c:v>64834</c:v>
                </c:pt>
                <c:pt idx="4866">
                  <c:v>64845</c:v>
                </c:pt>
                <c:pt idx="4867">
                  <c:v>64848</c:v>
                </c:pt>
                <c:pt idx="4868">
                  <c:v>64853</c:v>
                </c:pt>
                <c:pt idx="4869">
                  <c:v>64882</c:v>
                </c:pt>
                <c:pt idx="4870">
                  <c:v>64896</c:v>
                </c:pt>
                <c:pt idx="4871">
                  <c:v>64897</c:v>
                </c:pt>
                <c:pt idx="4872">
                  <c:v>64902</c:v>
                </c:pt>
                <c:pt idx="4873">
                  <c:v>64905</c:v>
                </c:pt>
                <c:pt idx="4874">
                  <c:v>64907</c:v>
                </c:pt>
                <c:pt idx="4875">
                  <c:v>64919</c:v>
                </c:pt>
                <c:pt idx="4876">
                  <c:v>64928</c:v>
                </c:pt>
                <c:pt idx="4877">
                  <c:v>64930</c:v>
                </c:pt>
                <c:pt idx="4878">
                  <c:v>64945</c:v>
                </c:pt>
                <c:pt idx="4879">
                  <c:v>64978</c:v>
                </c:pt>
                <c:pt idx="4880">
                  <c:v>64982</c:v>
                </c:pt>
                <c:pt idx="4881">
                  <c:v>64984</c:v>
                </c:pt>
                <c:pt idx="4882">
                  <c:v>64990</c:v>
                </c:pt>
                <c:pt idx="4883">
                  <c:v>64995</c:v>
                </c:pt>
                <c:pt idx="4884">
                  <c:v>64996</c:v>
                </c:pt>
                <c:pt idx="4885">
                  <c:v>65005</c:v>
                </c:pt>
                <c:pt idx="4886">
                  <c:v>65019</c:v>
                </c:pt>
                <c:pt idx="4887">
                  <c:v>65030</c:v>
                </c:pt>
                <c:pt idx="4888">
                  <c:v>65058</c:v>
                </c:pt>
                <c:pt idx="4889">
                  <c:v>65061</c:v>
                </c:pt>
                <c:pt idx="4890">
                  <c:v>65062</c:v>
                </c:pt>
                <c:pt idx="4891">
                  <c:v>65071</c:v>
                </c:pt>
                <c:pt idx="4892">
                  <c:v>65082</c:v>
                </c:pt>
                <c:pt idx="4893">
                  <c:v>65083</c:v>
                </c:pt>
                <c:pt idx="4894">
                  <c:v>65086</c:v>
                </c:pt>
                <c:pt idx="4895">
                  <c:v>65096</c:v>
                </c:pt>
                <c:pt idx="4896">
                  <c:v>65119</c:v>
                </c:pt>
                <c:pt idx="4897">
                  <c:v>65127</c:v>
                </c:pt>
                <c:pt idx="4898">
                  <c:v>65130</c:v>
                </c:pt>
                <c:pt idx="4899">
                  <c:v>65133</c:v>
                </c:pt>
                <c:pt idx="4900">
                  <c:v>65143</c:v>
                </c:pt>
                <c:pt idx="4901">
                  <c:v>65155</c:v>
                </c:pt>
                <c:pt idx="4902">
                  <c:v>65166</c:v>
                </c:pt>
                <c:pt idx="4903">
                  <c:v>65173</c:v>
                </c:pt>
                <c:pt idx="4904">
                  <c:v>65182</c:v>
                </c:pt>
                <c:pt idx="4905">
                  <c:v>65196</c:v>
                </c:pt>
                <c:pt idx="4906">
                  <c:v>65203</c:v>
                </c:pt>
                <c:pt idx="4907">
                  <c:v>65219</c:v>
                </c:pt>
                <c:pt idx="4908">
                  <c:v>65222</c:v>
                </c:pt>
                <c:pt idx="4909">
                  <c:v>65227</c:v>
                </c:pt>
                <c:pt idx="4910">
                  <c:v>65230</c:v>
                </c:pt>
                <c:pt idx="4911">
                  <c:v>65239</c:v>
                </c:pt>
                <c:pt idx="4912">
                  <c:v>65255</c:v>
                </c:pt>
                <c:pt idx="4913">
                  <c:v>65257</c:v>
                </c:pt>
                <c:pt idx="4914">
                  <c:v>65278</c:v>
                </c:pt>
                <c:pt idx="4915">
                  <c:v>65282</c:v>
                </c:pt>
                <c:pt idx="4916">
                  <c:v>65296</c:v>
                </c:pt>
                <c:pt idx="4917">
                  <c:v>65298</c:v>
                </c:pt>
                <c:pt idx="4918">
                  <c:v>65304</c:v>
                </c:pt>
                <c:pt idx="4919">
                  <c:v>65316</c:v>
                </c:pt>
                <c:pt idx="4920">
                  <c:v>65319</c:v>
                </c:pt>
                <c:pt idx="4921">
                  <c:v>65330</c:v>
                </c:pt>
                <c:pt idx="4922">
                  <c:v>65342</c:v>
                </c:pt>
                <c:pt idx="4923">
                  <c:v>65352</c:v>
                </c:pt>
                <c:pt idx="4924">
                  <c:v>65355</c:v>
                </c:pt>
                <c:pt idx="4925">
                  <c:v>65380</c:v>
                </c:pt>
                <c:pt idx="4926">
                  <c:v>65382</c:v>
                </c:pt>
                <c:pt idx="4927">
                  <c:v>65390</c:v>
                </c:pt>
                <c:pt idx="4928">
                  <c:v>65394</c:v>
                </c:pt>
                <c:pt idx="4929">
                  <c:v>65398</c:v>
                </c:pt>
                <c:pt idx="4930">
                  <c:v>65430</c:v>
                </c:pt>
                <c:pt idx="4931">
                  <c:v>65438</c:v>
                </c:pt>
                <c:pt idx="4932">
                  <c:v>65440</c:v>
                </c:pt>
                <c:pt idx="4933">
                  <c:v>65455</c:v>
                </c:pt>
                <c:pt idx="4934">
                  <c:v>65460</c:v>
                </c:pt>
                <c:pt idx="4935">
                  <c:v>65464</c:v>
                </c:pt>
                <c:pt idx="4936">
                  <c:v>65467</c:v>
                </c:pt>
                <c:pt idx="4937">
                  <c:v>65468</c:v>
                </c:pt>
                <c:pt idx="4938">
                  <c:v>65482</c:v>
                </c:pt>
                <c:pt idx="4939">
                  <c:v>65494</c:v>
                </c:pt>
                <c:pt idx="4940">
                  <c:v>65509</c:v>
                </c:pt>
                <c:pt idx="4941">
                  <c:v>65521</c:v>
                </c:pt>
                <c:pt idx="4942">
                  <c:v>65530</c:v>
                </c:pt>
                <c:pt idx="4943">
                  <c:v>65537</c:v>
                </c:pt>
                <c:pt idx="4944">
                  <c:v>65539</c:v>
                </c:pt>
                <c:pt idx="4945">
                  <c:v>65540</c:v>
                </c:pt>
                <c:pt idx="4946">
                  <c:v>65549</c:v>
                </c:pt>
                <c:pt idx="4947">
                  <c:v>65555</c:v>
                </c:pt>
                <c:pt idx="4948">
                  <c:v>65581</c:v>
                </c:pt>
                <c:pt idx="4949">
                  <c:v>65582</c:v>
                </c:pt>
                <c:pt idx="4950">
                  <c:v>65594</c:v>
                </c:pt>
                <c:pt idx="4951">
                  <c:v>65605</c:v>
                </c:pt>
                <c:pt idx="4952">
                  <c:v>65614</c:v>
                </c:pt>
                <c:pt idx="4953">
                  <c:v>65618</c:v>
                </c:pt>
                <c:pt idx="4954">
                  <c:v>65624</c:v>
                </c:pt>
                <c:pt idx="4955">
                  <c:v>65630</c:v>
                </c:pt>
                <c:pt idx="4956">
                  <c:v>65634</c:v>
                </c:pt>
                <c:pt idx="4957">
                  <c:v>65639</c:v>
                </c:pt>
                <c:pt idx="4958">
                  <c:v>65653</c:v>
                </c:pt>
                <c:pt idx="4959">
                  <c:v>65679</c:v>
                </c:pt>
                <c:pt idx="4960">
                  <c:v>65682</c:v>
                </c:pt>
                <c:pt idx="4961">
                  <c:v>65694</c:v>
                </c:pt>
                <c:pt idx="4962">
                  <c:v>65695</c:v>
                </c:pt>
                <c:pt idx="4963">
                  <c:v>65698</c:v>
                </c:pt>
                <c:pt idx="4964">
                  <c:v>65712</c:v>
                </c:pt>
                <c:pt idx="4965">
                  <c:v>65723</c:v>
                </c:pt>
                <c:pt idx="4966">
                  <c:v>65730</c:v>
                </c:pt>
                <c:pt idx="4967">
                  <c:v>65734</c:v>
                </c:pt>
                <c:pt idx="4968">
                  <c:v>65747</c:v>
                </c:pt>
                <c:pt idx="4969">
                  <c:v>65772</c:v>
                </c:pt>
                <c:pt idx="4970">
                  <c:v>65782</c:v>
                </c:pt>
                <c:pt idx="4971">
                  <c:v>65790</c:v>
                </c:pt>
                <c:pt idx="4972">
                  <c:v>65794</c:v>
                </c:pt>
                <c:pt idx="4973">
                  <c:v>65795</c:v>
                </c:pt>
                <c:pt idx="4974">
                  <c:v>65812</c:v>
                </c:pt>
                <c:pt idx="4975">
                  <c:v>65815</c:v>
                </c:pt>
                <c:pt idx="4976">
                  <c:v>65830</c:v>
                </c:pt>
                <c:pt idx="4977">
                  <c:v>65834</c:v>
                </c:pt>
                <c:pt idx="4978">
                  <c:v>65849</c:v>
                </c:pt>
                <c:pt idx="4979">
                  <c:v>65850</c:v>
                </c:pt>
                <c:pt idx="4980">
                  <c:v>65858</c:v>
                </c:pt>
                <c:pt idx="4981">
                  <c:v>65877</c:v>
                </c:pt>
                <c:pt idx="4982">
                  <c:v>65882</c:v>
                </c:pt>
                <c:pt idx="4983">
                  <c:v>65887</c:v>
                </c:pt>
                <c:pt idx="4984">
                  <c:v>65894</c:v>
                </c:pt>
                <c:pt idx="4985">
                  <c:v>65912</c:v>
                </c:pt>
                <c:pt idx="4986">
                  <c:v>65925</c:v>
                </c:pt>
                <c:pt idx="4987">
                  <c:v>65926</c:v>
                </c:pt>
                <c:pt idx="4988">
                  <c:v>65930</c:v>
                </c:pt>
                <c:pt idx="4989">
                  <c:v>65934</c:v>
                </c:pt>
                <c:pt idx="4990">
                  <c:v>65955</c:v>
                </c:pt>
                <c:pt idx="4991">
                  <c:v>65963</c:v>
                </c:pt>
                <c:pt idx="4992">
                  <c:v>65982</c:v>
                </c:pt>
                <c:pt idx="4993">
                  <c:v>65986</c:v>
                </c:pt>
                <c:pt idx="4994">
                  <c:v>65993</c:v>
                </c:pt>
                <c:pt idx="4995">
                  <c:v>66002</c:v>
                </c:pt>
                <c:pt idx="4996">
                  <c:v>66008</c:v>
                </c:pt>
                <c:pt idx="4997">
                  <c:v>66012</c:v>
                </c:pt>
                <c:pt idx="4998">
                  <c:v>66030</c:v>
                </c:pt>
                <c:pt idx="4999">
                  <c:v>66034</c:v>
                </c:pt>
                <c:pt idx="5000">
                  <c:v>66055</c:v>
                </c:pt>
                <c:pt idx="5001">
                  <c:v>66062</c:v>
                </c:pt>
                <c:pt idx="5002">
                  <c:v>66063</c:v>
                </c:pt>
                <c:pt idx="5003">
                  <c:v>66080</c:v>
                </c:pt>
                <c:pt idx="5004">
                  <c:v>66082</c:v>
                </c:pt>
                <c:pt idx="5005">
                  <c:v>66086</c:v>
                </c:pt>
                <c:pt idx="5006">
                  <c:v>66088</c:v>
                </c:pt>
                <c:pt idx="5007">
                  <c:v>66112</c:v>
                </c:pt>
                <c:pt idx="5008">
                  <c:v>66122</c:v>
                </c:pt>
                <c:pt idx="5009">
                  <c:v>66130</c:v>
                </c:pt>
                <c:pt idx="5010">
                  <c:v>66134</c:v>
                </c:pt>
                <c:pt idx="5011">
                  <c:v>66156</c:v>
                </c:pt>
                <c:pt idx="5012">
                  <c:v>66162</c:v>
                </c:pt>
                <c:pt idx="5013">
                  <c:v>66163</c:v>
                </c:pt>
                <c:pt idx="5014">
                  <c:v>66182</c:v>
                </c:pt>
                <c:pt idx="5015">
                  <c:v>66186</c:v>
                </c:pt>
                <c:pt idx="5016">
                  <c:v>66188</c:v>
                </c:pt>
                <c:pt idx="5017">
                  <c:v>66190</c:v>
                </c:pt>
                <c:pt idx="5018">
                  <c:v>66200</c:v>
                </c:pt>
                <c:pt idx="5019">
                  <c:v>66220</c:v>
                </c:pt>
                <c:pt idx="5020">
                  <c:v>66230</c:v>
                </c:pt>
                <c:pt idx="5021">
                  <c:v>66233</c:v>
                </c:pt>
                <c:pt idx="5022">
                  <c:v>66238</c:v>
                </c:pt>
                <c:pt idx="5023">
                  <c:v>66259</c:v>
                </c:pt>
                <c:pt idx="5024">
                  <c:v>66263</c:v>
                </c:pt>
                <c:pt idx="5025">
                  <c:v>66264</c:v>
                </c:pt>
                <c:pt idx="5026">
                  <c:v>66281</c:v>
                </c:pt>
                <c:pt idx="5027">
                  <c:v>66282</c:v>
                </c:pt>
                <c:pt idx="5028">
                  <c:v>66285</c:v>
                </c:pt>
                <c:pt idx="5029">
                  <c:v>66299</c:v>
                </c:pt>
                <c:pt idx="5030">
                  <c:v>66308</c:v>
                </c:pt>
                <c:pt idx="5031">
                  <c:v>66313</c:v>
                </c:pt>
                <c:pt idx="5032">
                  <c:v>66330</c:v>
                </c:pt>
                <c:pt idx="5033">
                  <c:v>66334</c:v>
                </c:pt>
                <c:pt idx="5034">
                  <c:v>66346</c:v>
                </c:pt>
                <c:pt idx="5035">
                  <c:v>66349</c:v>
                </c:pt>
                <c:pt idx="5036">
                  <c:v>66364</c:v>
                </c:pt>
                <c:pt idx="5037">
                  <c:v>66380</c:v>
                </c:pt>
                <c:pt idx="5038">
                  <c:v>66382</c:v>
                </c:pt>
                <c:pt idx="5039">
                  <c:v>66387</c:v>
                </c:pt>
                <c:pt idx="5040">
                  <c:v>66391</c:v>
                </c:pt>
                <c:pt idx="5041">
                  <c:v>66399</c:v>
                </c:pt>
                <c:pt idx="5042">
                  <c:v>66419</c:v>
                </c:pt>
                <c:pt idx="5043">
                  <c:v>66430</c:v>
                </c:pt>
                <c:pt idx="5044">
                  <c:v>66431</c:v>
                </c:pt>
                <c:pt idx="5045">
                  <c:v>66434</c:v>
                </c:pt>
                <c:pt idx="5046">
                  <c:v>66446</c:v>
                </c:pt>
                <c:pt idx="5047">
                  <c:v>66461</c:v>
                </c:pt>
                <c:pt idx="5048">
                  <c:v>66466</c:v>
                </c:pt>
                <c:pt idx="5049">
                  <c:v>66482</c:v>
                </c:pt>
                <c:pt idx="5050">
                  <c:v>66483</c:v>
                </c:pt>
                <c:pt idx="5051">
                  <c:v>66489</c:v>
                </c:pt>
                <c:pt idx="5052">
                  <c:v>66530</c:v>
                </c:pt>
                <c:pt idx="5053">
                  <c:v>66531</c:v>
                </c:pt>
                <c:pt idx="5054">
                  <c:v>66534</c:v>
                </c:pt>
                <c:pt idx="5055">
                  <c:v>66539</c:v>
                </c:pt>
                <c:pt idx="5056">
                  <c:v>66546</c:v>
                </c:pt>
                <c:pt idx="5057">
                  <c:v>66561</c:v>
                </c:pt>
                <c:pt idx="5058">
                  <c:v>66562</c:v>
                </c:pt>
                <c:pt idx="5059">
                  <c:v>66572</c:v>
                </c:pt>
                <c:pt idx="5060">
                  <c:v>66582</c:v>
                </c:pt>
                <c:pt idx="5061">
                  <c:v>66618</c:v>
                </c:pt>
                <c:pt idx="5062">
                  <c:v>66620</c:v>
                </c:pt>
                <c:pt idx="5063">
                  <c:v>66630</c:v>
                </c:pt>
                <c:pt idx="5064">
                  <c:v>66631</c:v>
                </c:pt>
                <c:pt idx="5065">
                  <c:v>66634</c:v>
                </c:pt>
                <c:pt idx="5066">
                  <c:v>66640</c:v>
                </c:pt>
                <c:pt idx="5067">
                  <c:v>66642</c:v>
                </c:pt>
                <c:pt idx="5068">
                  <c:v>66651</c:v>
                </c:pt>
                <c:pt idx="5069">
                  <c:v>66658</c:v>
                </c:pt>
                <c:pt idx="5070">
                  <c:v>66682</c:v>
                </c:pt>
                <c:pt idx="5071">
                  <c:v>66692</c:v>
                </c:pt>
                <c:pt idx="5072">
                  <c:v>66694</c:v>
                </c:pt>
                <c:pt idx="5073">
                  <c:v>66698</c:v>
                </c:pt>
                <c:pt idx="5074">
                  <c:v>66719</c:v>
                </c:pt>
                <c:pt idx="5075">
                  <c:v>66724</c:v>
                </c:pt>
                <c:pt idx="5076">
                  <c:v>66730</c:v>
                </c:pt>
                <c:pt idx="5077">
                  <c:v>66734</c:v>
                </c:pt>
                <c:pt idx="5078">
                  <c:v>66751</c:v>
                </c:pt>
                <c:pt idx="5079">
                  <c:v>66753</c:v>
                </c:pt>
                <c:pt idx="5080">
                  <c:v>66766</c:v>
                </c:pt>
                <c:pt idx="5081">
                  <c:v>66769</c:v>
                </c:pt>
                <c:pt idx="5082">
                  <c:v>66773</c:v>
                </c:pt>
                <c:pt idx="5083">
                  <c:v>66782</c:v>
                </c:pt>
                <c:pt idx="5084">
                  <c:v>66790</c:v>
                </c:pt>
                <c:pt idx="5085">
                  <c:v>66824</c:v>
                </c:pt>
                <c:pt idx="5086">
                  <c:v>66830</c:v>
                </c:pt>
                <c:pt idx="5087">
                  <c:v>66834</c:v>
                </c:pt>
                <c:pt idx="5088">
                  <c:v>66836</c:v>
                </c:pt>
                <c:pt idx="5089">
                  <c:v>66837</c:v>
                </c:pt>
                <c:pt idx="5090">
                  <c:v>66845</c:v>
                </c:pt>
                <c:pt idx="5091">
                  <c:v>66851</c:v>
                </c:pt>
                <c:pt idx="5092">
                  <c:v>66853</c:v>
                </c:pt>
                <c:pt idx="5093">
                  <c:v>66863</c:v>
                </c:pt>
                <c:pt idx="5094">
                  <c:v>66882</c:v>
                </c:pt>
                <c:pt idx="5095">
                  <c:v>66904</c:v>
                </c:pt>
                <c:pt idx="5096">
                  <c:v>66922</c:v>
                </c:pt>
                <c:pt idx="5097">
                  <c:v>66930</c:v>
                </c:pt>
                <c:pt idx="5098">
                  <c:v>66932</c:v>
                </c:pt>
                <c:pt idx="5099">
                  <c:v>66934</c:v>
                </c:pt>
                <c:pt idx="5100">
                  <c:v>66936</c:v>
                </c:pt>
                <c:pt idx="5101">
                  <c:v>66948</c:v>
                </c:pt>
                <c:pt idx="5102">
                  <c:v>66963</c:v>
                </c:pt>
                <c:pt idx="5103">
                  <c:v>66979</c:v>
                </c:pt>
                <c:pt idx="5104">
                  <c:v>66998</c:v>
                </c:pt>
                <c:pt idx="5105">
                  <c:v>67004</c:v>
                </c:pt>
                <c:pt idx="5106">
                  <c:v>67012</c:v>
                </c:pt>
                <c:pt idx="5107">
                  <c:v>67030</c:v>
                </c:pt>
                <c:pt idx="5108">
                  <c:v>67034</c:v>
                </c:pt>
                <c:pt idx="5109">
                  <c:v>67036</c:v>
                </c:pt>
                <c:pt idx="5110">
                  <c:v>67042</c:v>
                </c:pt>
                <c:pt idx="5111">
                  <c:v>67048</c:v>
                </c:pt>
                <c:pt idx="5112">
                  <c:v>67076</c:v>
                </c:pt>
                <c:pt idx="5113">
                  <c:v>67079</c:v>
                </c:pt>
                <c:pt idx="5114">
                  <c:v>67093</c:v>
                </c:pt>
                <c:pt idx="5115">
                  <c:v>67104</c:v>
                </c:pt>
                <c:pt idx="5116">
                  <c:v>67116</c:v>
                </c:pt>
                <c:pt idx="5117">
                  <c:v>67130</c:v>
                </c:pt>
                <c:pt idx="5118">
                  <c:v>67134</c:v>
                </c:pt>
                <c:pt idx="5119">
                  <c:v>67142</c:v>
                </c:pt>
                <c:pt idx="5120">
                  <c:v>67148</c:v>
                </c:pt>
                <c:pt idx="5121">
                  <c:v>67154</c:v>
                </c:pt>
                <c:pt idx="5122">
                  <c:v>67170</c:v>
                </c:pt>
                <c:pt idx="5123">
                  <c:v>67172</c:v>
                </c:pt>
                <c:pt idx="5124">
                  <c:v>67179</c:v>
                </c:pt>
                <c:pt idx="5125">
                  <c:v>67180</c:v>
                </c:pt>
                <c:pt idx="5126">
                  <c:v>67216</c:v>
                </c:pt>
                <c:pt idx="5127">
                  <c:v>67230</c:v>
                </c:pt>
                <c:pt idx="5128">
                  <c:v>67234</c:v>
                </c:pt>
                <c:pt idx="5129">
                  <c:v>67242</c:v>
                </c:pt>
                <c:pt idx="5130">
                  <c:v>67248</c:v>
                </c:pt>
                <c:pt idx="5131">
                  <c:v>67259</c:v>
                </c:pt>
                <c:pt idx="5132">
                  <c:v>67270</c:v>
                </c:pt>
                <c:pt idx="5133">
                  <c:v>67272</c:v>
                </c:pt>
                <c:pt idx="5134">
                  <c:v>67279</c:v>
                </c:pt>
                <c:pt idx="5135">
                  <c:v>67305</c:v>
                </c:pt>
                <c:pt idx="5136">
                  <c:v>67316</c:v>
                </c:pt>
                <c:pt idx="5137">
                  <c:v>67330</c:v>
                </c:pt>
                <c:pt idx="5138">
                  <c:v>67334</c:v>
                </c:pt>
                <c:pt idx="5139">
                  <c:v>67339</c:v>
                </c:pt>
                <c:pt idx="5140">
                  <c:v>67342</c:v>
                </c:pt>
                <c:pt idx="5141">
                  <c:v>67347</c:v>
                </c:pt>
                <c:pt idx="5142">
                  <c:v>67352</c:v>
                </c:pt>
                <c:pt idx="5143">
                  <c:v>67370</c:v>
                </c:pt>
                <c:pt idx="5144">
                  <c:v>67379</c:v>
                </c:pt>
                <c:pt idx="5145">
                  <c:v>67382</c:v>
                </c:pt>
                <c:pt idx="5146">
                  <c:v>67408</c:v>
                </c:pt>
                <c:pt idx="5147">
                  <c:v>67416</c:v>
                </c:pt>
                <c:pt idx="5148">
                  <c:v>67430</c:v>
                </c:pt>
                <c:pt idx="5149">
                  <c:v>67435</c:v>
                </c:pt>
                <c:pt idx="5150">
                  <c:v>67437</c:v>
                </c:pt>
                <c:pt idx="5151">
                  <c:v>67442</c:v>
                </c:pt>
                <c:pt idx="5152">
                  <c:v>67447</c:v>
                </c:pt>
                <c:pt idx="5153">
                  <c:v>67458</c:v>
                </c:pt>
                <c:pt idx="5154">
                  <c:v>67479</c:v>
                </c:pt>
                <c:pt idx="5155">
                  <c:v>67481</c:v>
                </c:pt>
                <c:pt idx="5156">
                  <c:v>67492</c:v>
                </c:pt>
                <c:pt idx="5157">
                  <c:v>67508</c:v>
                </c:pt>
                <c:pt idx="5158">
                  <c:v>67509</c:v>
                </c:pt>
                <c:pt idx="5159">
                  <c:v>67513</c:v>
                </c:pt>
                <c:pt idx="5160">
                  <c:v>67533</c:v>
                </c:pt>
                <c:pt idx="5161">
                  <c:v>67537</c:v>
                </c:pt>
                <c:pt idx="5162">
                  <c:v>67547</c:v>
                </c:pt>
                <c:pt idx="5163">
                  <c:v>67551</c:v>
                </c:pt>
                <c:pt idx="5164">
                  <c:v>67568</c:v>
                </c:pt>
                <c:pt idx="5165">
                  <c:v>67573</c:v>
                </c:pt>
                <c:pt idx="5166">
                  <c:v>67598</c:v>
                </c:pt>
                <c:pt idx="5167">
                  <c:v>67606</c:v>
                </c:pt>
                <c:pt idx="5168">
                  <c:v>67609</c:v>
                </c:pt>
                <c:pt idx="5169">
                  <c:v>67613</c:v>
                </c:pt>
                <c:pt idx="5170">
                  <c:v>67621</c:v>
                </c:pt>
                <c:pt idx="5171">
                  <c:v>67628</c:v>
                </c:pt>
                <c:pt idx="5172">
                  <c:v>67637</c:v>
                </c:pt>
                <c:pt idx="5173">
                  <c:v>67647</c:v>
                </c:pt>
                <c:pt idx="5174">
                  <c:v>67668</c:v>
                </c:pt>
                <c:pt idx="5175">
                  <c:v>67673</c:v>
                </c:pt>
                <c:pt idx="5176">
                  <c:v>67681</c:v>
                </c:pt>
                <c:pt idx="5177">
                  <c:v>67683</c:v>
                </c:pt>
                <c:pt idx="5178">
                  <c:v>67705</c:v>
                </c:pt>
                <c:pt idx="5179">
                  <c:v>67709</c:v>
                </c:pt>
                <c:pt idx="5180">
                  <c:v>67721</c:v>
                </c:pt>
                <c:pt idx="5181">
                  <c:v>67737</c:v>
                </c:pt>
                <c:pt idx="5182">
                  <c:v>67747</c:v>
                </c:pt>
                <c:pt idx="5183">
                  <c:v>67752</c:v>
                </c:pt>
                <c:pt idx="5184">
                  <c:v>67768</c:v>
                </c:pt>
                <c:pt idx="5185">
                  <c:v>67773</c:v>
                </c:pt>
                <c:pt idx="5186">
                  <c:v>67781</c:v>
                </c:pt>
                <c:pt idx="5187">
                  <c:v>67783</c:v>
                </c:pt>
                <c:pt idx="5188">
                  <c:v>67798</c:v>
                </c:pt>
                <c:pt idx="5189">
                  <c:v>67821</c:v>
                </c:pt>
                <c:pt idx="5190">
                  <c:v>67828</c:v>
                </c:pt>
                <c:pt idx="5191">
                  <c:v>67837</c:v>
                </c:pt>
                <c:pt idx="5192">
                  <c:v>67839</c:v>
                </c:pt>
                <c:pt idx="5193">
                  <c:v>67850</c:v>
                </c:pt>
                <c:pt idx="5194">
                  <c:v>67853</c:v>
                </c:pt>
                <c:pt idx="5195">
                  <c:v>67873</c:v>
                </c:pt>
                <c:pt idx="5196">
                  <c:v>67881</c:v>
                </c:pt>
                <c:pt idx="5197">
                  <c:v>67883</c:v>
                </c:pt>
                <c:pt idx="5198">
                  <c:v>67891</c:v>
                </c:pt>
                <c:pt idx="5199">
                  <c:v>67904</c:v>
                </c:pt>
                <c:pt idx="5200">
                  <c:v>67937</c:v>
                </c:pt>
                <c:pt idx="5201">
                  <c:v>67938</c:v>
                </c:pt>
                <c:pt idx="5202">
                  <c:v>67950</c:v>
                </c:pt>
                <c:pt idx="5203">
                  <c:v>67951</c:v>
                </c:pt>
                <c:pt idx="5204">
                  <c:v>67953</c:v>
                </c:pt>
                <c:pt idx="5205">
                  <c:v>67964</c:v>
                </c:pt>
                <c:pt idx="5206">
                  <c:v>67971</c:v>
                </c:pt>
                <c:pt idx="5207">
                  <c:v>67973</c:v>
                </c:pt>
                <c:pt idx="5208">
                  <c:v>67976</c:v>
                </c:pt>
                <c:pt idx="5209">
                  <c:v>67983</c:v>
                </c:pt>
                <c:pt idx="5210">
                  <c:v>68013</c:v>
                </c:pt>
                <c:pt idx="5211">
                  <c:v>68021</c:v>
                </c:pt>
                <c:pt idx="5212">
                  <c:v>68025</c:v>
                </c:pt>
                <c:pt idx="5213">
                  <c:v>68028</c:v>
                </c:pt>
                <c:pt idx="5214">
                  <c:v>68037</c:v>
                </c:pt>
                <c:pt idx="5215">
                  <c:v>68040</c:v>
                </c:pt>
                <c:pt idx="5216">
                  <c:v>68053</c:v>
                </c:pt>
                <c:pt idx="5217">
                  <c:v>68066</c:v>
                </c:pt>
                <c:pt idx="5218">
                  <c:v>68069</c:v>
                </c:pt>
                <c:pt idx="5219">
                  <c:v>68083</c:v>
                </c:pt>
                <c:pt idx="5220">
                  <c:v>68113</c:v>
                </c:pt>
                <c:pt idx="5221">
                  <c:v>68119</c:v>
                </c:pt>
                <c:pt idx="5222">
                  <c:v>68121</c:v>
                </c:pt>
                <c:pt idx="5223">
                  <c:v>68125</c:v>
                </c:pt>
                <c:pt idx="5224">
                  <c:v>68128</c:v>
                </c:pt>
                <c:pt idx="5225">
                  <c:v>68129</c:v>
                </c:pt>
                <c:pt idx="5226">
                  <c:v>68132</c:v>
                </c:pt>
                <c:pt idx="5227">
                  <c:v>68162</c:v>
                </c:pt>
                <c:pt idx="5228">
                  <c:v>68169</c:v>
                </c:pt>
                <c:pt idx="5229">
                  <c:v>68183</c:v>
                </c:pt>
                <c:pt idx="5230">
                  <c:v>68191</c:v>
                </c:pt>
                <c:pt idx="5231">
                  <c:v>68202</c:v>
                </c:pt>
                <c:pt idx="5232">
                  <c:v>68213</c:v>
                </c:pt>
                <c:pt idx="5233">
                  <c:v>68217</c:v>
                </c:pt>
                <c:pt idx="5234">
                  <c:v>68225</c:v>
                </c:pt>
                <c:pt idx="5235">
                  <c:v>68232</c:v>
                </c:pt>
                <c:pt idx="5236">
                  <c:v>68254</c:v>
                </c:pt>
                <c:pt idx="5237">
                  <c:v>68257</c:v>
                </c:pt>
                <c:pt idx="5238">
                  <c:v>68264</c:v>
                </c:pt>
                <c:pt idx="5239">
                  <c:v>68265</c:v>
                </c:pt>
                <c:pt idx="5240">
                  <c:v>68276</c:v>
                </c:pt>
                <c:pt idx="5241">
                  <c:v>68291</c:v>
                </c:pt>
                <c:pt idx="5242">
                  <c:v>68297</c:v>
                </c:pt>
                <c:pt idx="5243">
                  <c:v>68312</c:v>
                </c:pt>
                <c:pt idx="5244">
                  <c:v>68325</c:v>
                </c:pt>
                <c:pt idx="5245">
                  <c:v>68332</c:v>
                </c:pt>
                <c:pt idx="5246">
                  <c:v>68336</c:v>
                </c:pt>
                <c:pt idx="5247">
                  <c:v>68341</c:v>
                </c:pt>
                <c:pt idx="5248">
                  <c:v>68351</c:v>
                </c:pt>
                <c:pt idx="5249">
                  <c:v>68352</c:v>
                </c:pt>
                <c:pt idx="5250">
                  <c:v>68373</c:v>
                </c:pt>
                <c:pt idx="5251">
                  <c:v>68391</c:v>
                </c:pt>
                <c:pt idx="5252">
                  <c:v>68408</c:v>
                </c:pt>
                <c:pt idx="5253">
                  <c:v>68417</c:v>
                </c:pt>
                <c:pt idx="5254">
                  <c:v>68425</c:v>
                </c:pt>
                <c:pt idx="5255">
                  <c:v>68432</c:v>
                </c:pt>
                <c:pt idx="5256">
                  <c:v>68436</c:v>
                </c:pt>
                <c:pt idx="5257">
                  <c:v>68443</c:v>
                </c:pt>
                <c:pt idx="5258">
                  <c:v>68446</c:v>
                </c:pt>
                <c:pt idx="5259">
                  <c:v>68479</c:v>
                </c:pt>
                <c:pt idx="5260">
                  <c:v>68480</c:v>
                </c:pt>
                <c:pt idx="5261">
                  <c:v>68491</c:v>
                </c:pt>
                <c:pt idx="5262">
                  <c:v>68500</c:v>
                </c:pt>
                <c:pt idx="5263">
                  <c:v>68511</c:v>
                </c:pt>
                <c:pt idx="5264">
                  <c:v>68512</c:v>
                </c:pt>
                <c:pt idx="5265">
                  <c:v>68525</c:v>
                </c:pt>
                <c:pt idx="5266">
                  <c:v>68527</c:v>
                </c:pt>
                <c:pt idx="5267">
                  <c:v>68532</c:v>
                </c:pt>
                <c:pt idx="5268">
                  <c:v>68558</c:v>
                </c:pt>
                <c:pt idx="5269">
                  <c:v>68576</c:v>
                </c:pt>
                <c:pt idx="5270">
                  <c:v>68579</c:v>
                </c:pt>
                <c:pt idx="5271">
                  <c:v>68580</c:v>
                </c:pt>
                <c:pt idx="5272">
                  <c:v>68591</c:v>
                </c:pt>
                <c:pt idx="5273">
                  <c:v>68611</c:v>
                </c:pt>
                <c:pt idx="5274">
                  <c:v>68612</c:v>
                </c:pt>
                <c:pt idx="5275">
                  <c:v>68621</c:v>
                </c:pt>
                <c:pt idx="5276">
                  <c:v>68625</c:v>
                </c:pt>
                <c:pt idx="5277">
                  <c:v>68632</c:v>
                </c:pt>
                <c:pt idx="5278">
                  <c:v>68651</c:v>
                </c:pt>
                <c:pt idx="5279">
                  <c:v>68653</c:v>
                </c:pt>
                <c:pt idx="5280">
                  <c:v>68658</c:v>
                </c:pt>
                <c:pt idx="5281">
                  <c:v>68676</c:v>
                </c:pt>
                <c:pt idx="5282">
                  <c:v>68691</c:v>
                </c:pt>
                <c:pt idx="5283">
                  <c:v>68711</c:v>
                </c:pt>
                <c:pt idx="5284">
                  <c:v>68712</c:v>
                </c:pt>
                <c:pt idx="5285">
                  <c:v>68725</c:v>
                </c:pt>
                <c:pt idx="5286">
                  <c:v>68726</c:v>
                </c:pt>
                <c:pt idx="5287">
                  <c:v>68729</c:v>
                </c:pt>
                <c:pt idx="5288">
                  <c:v>68732</c:v>
                </c:pt>
                <c:pt idx="5289">
                  <c:v>68758</c:v>
                </c:pt>
                <c:pt idx="5290">
                  <c:v>68770</c:v>
                </c:pt>
                <c:pt idx="5291">
                  <c:v>68802</c:v>
                </c:pt>
                <c:pt idx="5292">
                  <c:v>68805</c:v>
                </c:pt>
                <c:pt idx="5293">
                  <c:v>68806</c:v>
                </c:pt>
                <c:pt idx="5294">
                  <c:v>68811</c:v>
                </c:pt>
                <c:pt idx="5295">
                  <c:v>68812</c:v>
                </c:pt>
                <c:pt idx="5296">
                  <c:v>68825</c:v>
                </c:pt>
                <c:pt idx="5297">
                  <c:v>68832</c:v>
                </c:pt>
                <c:pt idx="5298">
                  <c:v>68846</c:v>
                </c:pt>
                <c:pt idx="5299">
                  <c:v>68870</c:v>
                </c:pt>
                <c:pt idx="5300">
                  <c:v>68873</c:v>
                </c:pt>
                <c:pt idx="5301">
                  <c:v>68879</c:v>
                </c:pt>
                <c:pt idx="5302">
                  <c:v>68881</c:v>
                </c:pt>
                <c:pt idx="5303">
                  <c:v>68901</c:v>
                </c:pt>
                <c:pt idx="5304">
                  <c:v>68911</c:v>
                </c:pt>
                <c:pt idx="5305">
                  <c:v>68912</c:v>
                </c:pt>
                <c:pt idx="5306">
                  <c:v>68925</c:v>
                </c:pt>
                <c:pt idx="5307">
                  <c:v>68932</c:v>
                </c:pt>
                <c:pt idx="5308">
                  <c:v>68946</c:v>
                </c:pt>
                <c:pt idx="5309">
                  <c:v>68947</c:v>
                </c:pt>
                <c:pt idx="5310">
                  <c:v>68959</c:v>
                </c:pt>
                <c:pt idx="5311">
                  <c:v>68969</c:v>
                </c:pt>
                <c:pt idx="5312">
                  <c:v>69001</c:v>
                </c:pt>
                <c:pt idx="5313">
                  <c:v>69011</c:v>
                </c:pt>
                <c:pt idx="5314">
                  <c:v>69012</c:v>
                </c:pt>
                <c:pt idx="5315">
                  <c:v>69015</c:v>
                </c:pt>
                <c:pt idx="5316">
                  <c:v>69019</c:v>
                </c:pt>
                <c:pt idx="5317">
                  <c:v>69022</c:v>
                </c:pt>
                <c:pt idx="5318">
                  <c:v>69025</c:v>
                </c:pt>
                <c:pt idx="5319">
                  <c:v>69031</c:v>
                </c:pt>
                <c:pt idx="5320">
                  <c:v>69055</c:v>
                </c:pt>
                <c:pt idx="5321">
                  <c:v>69069</c:v>
                </c:pt>
                <c:pt idx="5322">
                  <c:v>69075</c:v>
                </c:pt>
                <c:pt idx="5323">
                  <c:v>69084</c:v>
                </c:pt>
                <c:pt idx="5324">
                  <c:v>69111</c:v>
                </c:pt>
                <c:pt idx="5325">
                  <c:v>69112</c:v>
                </c:pt>
                <c:pt idx="5326">
                  <c:v>69119</c:v>
                </c:pt>
                <c:pt idx="5327">
                  <c:v>69122</c:v>
                </c:pt>
                <c:pt idx="5328">
                  <c:v>69125</c:v>
                </c:pt>
                <c:pt idx="5329">
                  <c:v>69131</c:v>
                </c:pt>
                <c:pt idx="5330">
                  <c:v>69135</c:v>
                </c:pt>
                <c:pt idx="5331">
                  <c:v>69154</c:v>
                </c:pt>
                <c:pt idx="5332">
                  <c:v>69169</c:v>
                </c:pt>
                <c:pt idx="5333">
                  <c:v>69175</c:v>
                </c:pt>
                <c:pt idx="5334">
                  <c:v>69194</c:v>
                </c:pt>
                <c:pt idx="5335">
                  <c:v>69208</c:v>
                </c:pt>
                <c:pt idx="5336">
                  <c:v>69211</c:v>
                </c:pt>
                <c:pt idx="5337">
                  <c:v>69212</c:v>
                </c:pt>
                <c:pt idx="5338">
                  <c:v>69222</c:v>
                </c:pt>
                <c:pt idx="5339">
                  <c:v>69225</c:v>
                </c:pt>
                <c:pt idx="5340">
                  <c:v>69231</c:v>
                </c:pt>
                <c:pt idx="5341">
                  <c:v>69238</c:v>
                </c:pt>
                <c:pt idx="5342">
                  <c:v>69269</c:v>
                </c:pt>
                <c:pt idx="5343">
                  <c:v>69275</c:v>
                </c:pt>
                <c:pt idx="5344">
                  <c:v>69287</c:v>
                </c:pt>
                <c:pt idx="5345">
                  <c:v>69288</c:v>
                </c:pt>
                <c:pt idx="5346">
                  <c:v>69290</c:v>
                </c:pt>
                <c:pt idx="5347">
                  <c:v>69300</c:v>
                </c:pt>
                <c:pt idx="5348">
                  <c:v>69315</c:v>
                </c:pt>
                <c:pt idx="5349">
                  <c:v>69319</c:v>
                </c:pt>
                <c:pt idx="5350">
                  <c:v>69320</c:v>
                </c:pt>
                <c:pt idx="5351">
                  <c:v>69326</c:v>
                </c:pt>
                <c:pt idx="5352">
                  <c:v>69341</c:v>
                </c:pt>
                <c:pt idx="5353">
                  <c:v>69357</c:v>
                </c:pt>
                <c:pt idx="5354">
                  <c:v>69375</c:v>
                </c:pt>
                <c:pt idx="5355">
                  <c:v>69385</c:v>
                </c:pt>
                <c:pt idx="5356">
                  <c:v>69388</c:v>
                </c:pt>
                <c:pt idx="5357">
                  <c:v>69389</c:v>
                </c:pt>
                <c:pt idx="5358">
                  <c:v>69390</c:v>
                </c:pt>
                <c:pt idx="5359">
                  <c:v>69408</c:v>
                </c:pt>
                <c:pt idx="5360">
                  <c:v>69414</c:v>
                </c:pt>
                <c:pt idx="5361">
                  <c:v>69420</c:v>
                </c:pt>
                <c:pt idx="5362">
                  <c:v>69422</c:v>
                </c:pt>
                <c:pt idx="5363">
                  <c:v>69427</c:v>
                </c:pt>
                <c:pt idx="5364">
                  <c:v>69460</c:v>
                </c:pt>
                <c:pt idx="5365">
                  <c:v>69465</c:v>
                </c:pt>
                <c:pt idx="5366">
                  <c:v>69475</c:v>
                </c:pt>
                <c:pt idx="5367">
                  <c:v>69485</c:v>
                </c:pt>
                <c:pt idx="5368">
                  <c:v>69488</c:v>
                </c:pt>
                <c:pt idx="5369">
                  <c:v>69492</c:v>
                </c:pt>
                <c:pt idx="5370">
                  <c:v>69493</c:v>
                </c:pt>
                <c:pt idx="5371">
                  <c:v>69518</c:v>
                </c:pt>
                <c:pt idx="5372">
                  <c:v>69520</c:v>
                </c:pt>
                <c:pt idx="5373">
                  <c:v>69529</c:v>
                </c:pt>
                <c:pt idx="5374">
                  <c:v>69545</c:v>
                </c:pt>
                <c:pt idx="5375">
                  <c:v>69560</c:v>
                </c:pt>
                <c:pt idx="5376">
                  <c:v>69565</c:v>
                </c:pt>
                <c:pt idx="5377">
                  <c:v>69570</c:v>
                </c:pt>
                <c:pt idx="5378">
                  <c:v>69575</c:v>
                </c:pt>
                <c:pt idx="5379">
                  <c:v>69585</c:v>
                </c:pt>
                <c:pt idx="5380">
                  <c:v>69612</c:v>
                </c:pt>
                <c:pt idx="5381">
                  <c:v>69615</c:v>
                </c:pt>
                <c:pt idx="5382">
                  <c:v>69620</c:v>
                </c:pt>
                <c:pt idx="5383">
                  <c:v>69628</c:v>
                </c:pt>
                <c:pt idx="5384">
                  <c:v>69642</c:v>
                </c:pt>
                <c:pt idx="5385">
                  <c:v>69647</c:v>
                </c:pt>
                <c:pt idx="5386">
                  <c:v>69661</c:v>
                </c:pt>
                <c:pt idx="5387">
                  <c:v>69675</c:v>
                </c:pt>
                <c:pt idx="5388">
                  <c:v>69685</c:v>
                </c:pt>
                <c:pt idx="5389">
                  <c:v>69696</c:v>
                </c:pt>
                <c:pt idx="5390">
                  <c:v>69701</c:v>
                </c:pt>
                <c:pt idx="5391">
                  <c:v>69708</c:v>
                </c:pt>
                <c:pt idx="5392">
                  <c:v>69712</c:v>
                </c:pt>
                <c:pt idx="5393">
                  <c:v>69716</c:v>
                </c:pt>
                <c:pt idx="5394">
                  <c:v>69720</c:v>
                </c:pt>
                <c:pt idx="5395">
                  <c:v>69729</c:v>
                </c:pt>
                <c:pt idx="5396">
                  <c:v>69756</c:v>
                </c:pt>
                <c:pt idx="5397">
                  <c:v>69762</c:v>
                </c:pt>
                <c:pt idx="5398">
                  <c:v>69772</c:v>
                </c:pt>
                <c:pt idx="5399">
                  <c:v>69775</c:v>
                </c:pt>
                <c:pt idx="5400">
                  <c:v>69785</c:v>
                </c:pt>
                <c:pt idx="5401">
                  <c:v>69790</c:v>
                </c:pt>
                <c:pt idx="5402">
                  <c:v>69802</c:v>
                </c:pt>
                <c:pt idx="5403">
                  <c:v>69810</c:v>
                </c:pt>
                <c:pt idx="5404">
                  <c:v>69816</c:v>
                </c:pt>
                <c:pt idx="5405">
                  <c:v>69820</c:v>
                </c:pt>
                <c:pt idx="5406">
                  <c:v>69829</c:v>
                </c:pt>
                <c:pt idx="5407">
                  <c:v>69850</c:v>
                </c:pt>
                <c:pt idx="5408">
                  <c:v>69863</c:v>
                </c:pt>
                <c:pt idx="5409">
                  <c:v>69868</c:v>
                </c:pt>
                <c:pt idx="5410">
                  <c:v>69875</c:v>
                </c:pt>
                <c:pt idx="5411">
                  <c:v>69885</c:v>
                </c:pt>
                <c:pt idx="5412">
                  <c:v>69895</c:v>
                </c:pt>
                <c:pt idx="5413">
                  <c:v>69897</c:v>
                </c:pt>
                <c:pt idx="5414">
                  <c:v>69904</c:v>
                </c:pt>
                <c:pt idx="5415">
                  <c:v>69916</c:v>
                </c:pt>
                <c:pt idx="5416">
                  <c:v>69920</c:v>
                </c:pt>
                <c:pt idx="5417">
                  <c:v>69935</c:v>
                </c:pt>
                <c:pt idx="5418">
                  <c:v>69940</c:v>
                </c:pt>
                <c:pt idx="5419">
                  <c:v>69944</c:v>
                </c:pt>
                <c:pt idx="5420">
                  <c:v>69963</c:v>
                </c:pt>
                <c:pt idx="5421">
                  <c:v>69975</c:v>
                </c:pt>
                <c:pt idx="5422">
                  <c:v>69985</c:v>
                </c:pt>
                <c:pt idx="5423">
                  <c:v>69994</c:v>
                </c:pt>
                <c:pt idx="5424">
                  <c:v>70001</c:v>
                </c:pt>
                <c:pt idx="5425">
                  <c:v>70011</c:v>
                </c:pt>
                <c:pt idx="5426">
                  <c:v>70014</c:v>
                </c:pt>
                <c:pt idx="5427">
                  <c:v>70016</c:v>
                </c:pt>
                <c:pt idx="5428">
                  <c:v>70034</c:v>
                </c:pt>
                <c:pt idx="5429">
                  <c:v>70038</c:v>
                </c:pt>
                <c:pt idx="5430">
                  <c:v>70066</c:v>
                </c:pt>
                <c:pt idx="5431">
                  <c:v>70075</c:v>
                </c:pt>
                <c:pt idx="5432">
                  <c:v>70079</c:v>
                </c:pt>
                <c:pt idx="5433">
                  <c:v>70085</c:v>
                </c:pt>
                <c:pt idx="5434">
                  <c:v>70088</c:v>
                </c:pt>
                <c:pt idx="5435">
                  <c:v>70096</c:v>
                </c:pt>
                <c:pt idx="5436">
                  <c:v>70102</c:v>
                </c:pt>
                <c:pt idx="5437">
                  <c:v>70116</c:v>
                </c:pt>
                <c:pt idx="5438">
                  <c:v>70133</c:v>
                </c:pt>
                <c:pt idx="5439">
                  <c:v>70148</c:v>
                </c:pt>
                <c:pt idx="5440">
                  <c:v>70158</c:v>
                </c:pt>
                <c:pt idx="5441">
                  <c:v>70161</c:v>
                </c:pt>
                <c:pt idx="5442">
                  <c:v>70170</c:v>
                </c:pt>
                <c:pt idx="5443">
                  <c:v>70175</c:v>
                </c:pt>
                <c:pt idx="5444">
                  <c:v>70185</c:v>
                </c:pt>
                <c:pt idx="5445">
                  <c:v>70193</c:v>
                </c:pt>
                <c:pt idx="5446">
                  <c:v>70194</c:v>
                </c:pt>
                <c:pt idx="5447">
                  <c:v>70200</c:v>
                </c:pt>
                <c:pt idx="5448">
                  <c:v>70219</c:v>
                </c:pt>
                <c:pt idx="5449">
                  <c:v>70229</c:v>
                </c:pt>
                <c:pt idx="5450">
                  <c:v>70234</c:v>
                </c:pt>
                <c:pt idx="5451">
                  <c:v>70241</c:v>
                </c:pt>
                <c:pt idx="5452">
                  <c:v>70258</c:v>
                </c:pt>
                <c:pt idx="5453">
                  <c:v>70275</c:v>
                </c:pt>
                <c:pt idx="5454">
                  <c:v>70285</c:v>
                </c:pt>
                <c:pt idx="5455">
                  <c:v>70291</c:v>
                </c:pt>
                <c:pt idx="5456">
                  <c:v>70293</c:v>
                </c:pt>
                <c:pt idx="5457">
                  <c:v>70294</c:v>
                </c:pt>
                <c:pt idx="5458">
                  <c:v>70296</c:v>
                </c:pt>
                <c:pt idx="5459">
                  <c:v>70302</c:v>
                </c:pt>
                <c:pt idx="5460">
                  <c:v>70306</c:v>
                </c:pt>
                <c:pt idx="5461">
                  <c:v>70309</c:v>
                </c:pt>
                <c:pt idx="5462">
                  <c:v>70358</c:v>
                </c:pt>
                <c:pt idx="5463">
                  <c:v>70372</c:v>
                </c:pt>
                <c:pt idx="5464">
                  <c:v>70375</c:v>
                </c:pt>
                <c:pt idx="5465">
                  <c:v>70377</c:v>
                </c:pt>
                <c:pt idx="5466">
                  <c:v>70378</c:v>
                </c:pt>
                <c:pt idx="5467">
                  <c:v>70385</c:v>
                </c:pt>
                <c:pt idx="5468">
                  <c:v>70387</c:v>
                </c:pt>
                <c:pt idx="5469">
                  <c:v>70389</c:v>
                </c:pt>
                <c:pt idx="5470">
                  <c:v>70392</c:v>
                </c:pt>
                <c:pt idx="5471">
                  <c:v>70394</c:v>
                </c:pt>
                <c:pt idx="5472">
                  <c:v>70442</c:v>
                </c:pt>
                <c:pt idx="5473">
                  <c:v>70445</c:v>
                </c:pt>
                <c:pt idx="5474">
                  <c:v>70451</c:v>
                </c:pt>
                <c:pt idx="5475">
                  <c:v>70458</c:v>
                </c:pt>
                <c:pt idx="5476">
                  <c:v>70475</c:v>
                </c:pt>
                <c:pt idx="5477">
                  <c:v>70480</c:v>
                </c:pt>
                <c:pt idx="5478">
                  <c:v>70485</c:v>
                </c:pt>
                <c:pt idx="5479">
                  <c:v>70490</c:v>
                </c:pt>
                <c:pt idx="5480">
                  <c:v>70494</c:v>
                </c:pt>
                <c:pt idx="5481">
                  <c:v>70514</c:v>
                </c:pt>
                <c:pt idx="5482">
                  <c:v>70526</c:v>
                </c:pt>
                <c:pt idx="5483">
                  <c:v>70534</c:v>
                </c:pt>
                <c:pt idx="5484">
                  <c:v>70547</c:v>
                </c:pt>
                <c:pt idx="5485">
                  <c:v>70551</c:v>
                </c:pt>
                <c:pt idx="5486">
                  <c:v>70575</c:v>
                </c:pt>
                <c:pt idx="5487">
                  <c:v>70581</c:v>
                </c:pt>
                <c:pt idx="5488">
                  <c:v>70584</c:v>
                </c:pt>
                <c:pt idx="5489">
                  <c:v>70585</c:v>
                </c:pt>
                <c:pt idx="5490">
                  <c:v>70586</c:v>
                </c:pt>
                <c:pt idx="5491">
                  <c:v>70590</c:v>
                </c:pt>
                <c:pt idx="5492">
                  <c:v>70602</c:v>
                </c:pt>
                <c:pt idx="5493">
                  <c:v>70603</c:v>
                </c:pt>
                <c:pt idx="5494">
                  <c:v>70640</c:v>
                </c:pt>
                <c:pt idx="5495">
                  <c:v>70651</c:v>
                </c:pt>
                <c:pt idx="5496">
                  <c:v>70657</c:v>
                </c:pt>
                <c:pt idx="5497">
                  <c:v>70661</c:v>
                </c:pt>
                <c:pt idx="5498">
                  <c:v>70674</c:v>
                </c:pt>
                <c:pt idx="5499">
                  <c:v>70675</c:v>
                </c:pt>
                <c:pt idx="5500">
                  <c:v>70677</c:v>
                </c:pt>
                <c:pt idx="5501">
                  <c:v>70684</c:v>
                </c:pt>
                <c:pt idx="5502">
                  <c:v>70685</c:v>
                </c:pt>
                <c:pt idx="5503">
                  <c:v>70727</c:v>
                </c:pt>
                <c:pt idx="5504">
                  <c:v>70740</c:v>
                </c:pt>
                <c:pt idx="5505">
                  <c:v>70744</c:v>
                </c:pt>
                <c:pt idx="5506">
                  <c:v>70746</c:v>
                </c:pt>
                <c:pt idx="5507">
                  <c:v>70754</c:v>
                </c:pt>
                <c:pt idx="5508">
                  <c:v>70761</c:v>
                </c:pt>
                <c:pt idx="5509">
                  <c:v>70772</c:v>
                </c:pt>
                <c:pt idx="5510">
                  <c:v>70775</c:v>
                </c:pt>
                <c:pt idx="5511">
                  <c:v>70780</c:v>
                </c:pt>
                <c:pt idx="5512">
                  <c:v>70785</c:v>
                </c:pt>
                <c:pt idx="5513">
                  <c:v>70799</c:v>
                </c:pt>
                <c:pt idx="5514">
                  <c:v>70807</c:v>
                </c:pt>
                <c:pt idx="5515">
                  <c:v>70815</c:v>
                </c:pt>
                <c:pt idx="5516">
                  <c:v>70827</c:v>
                </c:pt>
                <c:pt idx="5517">
                  <c:v>70838</c:v>
                </c:pt>
                <c:pt idx="5518">
                  <c:v>70847</c:v>
                </c:pt>
                <c:pt idx="5519">
                  <c:v>70851</c:v>
                </c:pt>
                <c:pt idx="5520">
                  <c:v>70868</c:v>
                </c:pt>
                <c:pt idx="5521">
                  <c:v>70870</c:v>
                </c:pt>
                <c:pt idx="5522">
                  <c:v>70874</c:v>
                </c:pt>
                <c:pt idx="5523">
                  <c:v>70875</c:v>
                </c:pt>
                <c:pt idx="5524">
                  <c:v>70885</c:v>
                </c:pt>
                <c:pt idx="5525">
                  <c:v>70904</c:v>
                </c:pt>
                <c:pt idx="5526">
                  <c:v>70915</c:v>
                </c:pt>
                <c:pt idx="5527">
                  <c:v>70917</c:v>
                </c:pt>
                <c:pt idx="5528">
                  <c:v>70924</c:v>
                </c:pt>
                <c:pt idx="5529">
                  <c:v>70934</c:v>
                </c:pt>
                <c:pt idx="5530">
                  <c:v>70938</c:v>
                </c:pt>
                <c:pt idx="5531">
                  <c:v>70942</c:v>
                </c:pt>
                <c:pt idx="5532">
                  <c:v>70965</c:v>
                </c:pt>
                <c:pt idx="5533">
                  <c:v>70975</c:v>
                </c:pt>
                <c:pt idx="5534">
                  <c:v>70980</c:v>
                </c:pt>
                <c:pt idx="5535">
                  <c:v>70985</c:v>
                </c:pt>
                <c:pt idx="5536">
                  <c:v>70998</c:v>
                </c:pt>
                <c:pt idx="5537">
                  <c:v>71001</c:v>
                </c:pt>
                <c:pt idx="5538">
                  <c:v>71010</c:v>
                </c:pt>
                <c:pt idx="5539">
                  <c:v>71015</c:v>
                </c:pt>
                <c:pt idx="5540">
                  <c:v>71028</c:v>
                </c:pt>
                <c:pt idx="5541">
                  <c:v>71036</c:v>
                </c:pt>
                <c:pt idx="5542">
                  <c:v>71053</c:v>
                </c:pt>
                <c:pt idx="5543">
                  <c:v>71061</c:v>
                </c:pt>
                <c:pt idx="5544">
                  <c:v>71070</c:v>
                </c:pt>
                <c:pt idx="5545">
                  <c:v>71075</c:v>
                </c:pt>
                <c:pt idx="5546">
                  <c:v>71077</c:v>
                </c:pt>
                <c:pt idx="5547">
                  <c:v>71078</c:v>
                </c:pt>
                <c:pt idx="5548">
                  <c:v>71084</c:v>
                </c:pt>
                <c:pt idx="5549">
                  <c:v>71085</c:v>
                </c:pt>
                <c:pt idx="5550">
                  <c:v>71123</c:v>
                </c:pt>
                <c:pt idx="5551">
                  <c:v>71128</c:v>
                </c:pt>
                <c:pt idx="5552">
                  <c:v>71130</c:v>
                </c:pt>
                <c:pt idx="5553">
                  <c:v>71149</c:v>
                </c:pt>
                <c:pt idx="5554">
                  <c:v>71151</c:v>
                </c:pt>
                <c:pt idx="5555">
                  <c:v>71156</c:v>
                </c:pt>
                <c:pt idx="5556">
                  <c:v>71166</c:v>
                </c:pt>
                <c:pt idx="5557">
                  <c:v>71175</c:v>
                </c:pt>
                <c:pt idx="5558">
                  <c:v>71184</c:v>
                </c:pt>
                <c:pt idx="5559">
                  <c:v>71185</c:v>
                </c:pt>
                <c:pt idx="5560">
                  <c:v>71195</c:v>
                </c:pt>
                <c:pt idx="5561">
                  <c:v>71202</c:v>
                </c:pt>
                <c:pt idx="5562">
                  <c:v>71216</c:v>
                </c:pt>
                <c:pt idx="5563">
                  <c:v>71221</c:v>
                </c:pt>
                <c:pt idx="5564">
                  <c:v>71229</c:v>
                </c:pt>
                <c:pt idx="5565">
                  <c:v>71252</c:v>
                </c:pt>
                <c:pt idx="5566">
                  <c:v>71253</c:v>
                </c:pt>
                <c:pt idx="5567">
                  <c:v>71255</c:v>
                </c:pt>
                <c:pt idx="5568">
                  <c:v>71268</c:v>
                </c:pt>
                <c:pt idx="5569">
                  <c:v>71273</c:v>
                </c:pt>
                <c:pt idx="5570">
                  <c:v>71274</c:v>
                </c:pt>
                <c:pt idx="5571">
                  <c:v>71275</c:v>
                </c:pt>
                <c:pt idx="5572">
                  <c:v>71283</c:v>
                </c:pt>
                <c:pt idx="5573">
                  <c:v>71321</c:v>
                </c:pt>
                <c:pt idx="5574">
                  <c:v>71322</c:v>
                </c:pt>
                <c:pt idx="5575">
                  <c:v>71323</c:v>
                </c:pt>
                <c:pt idx="5576">
                  <c:v>71336</c:v>
                </c:pt>
                <c:pt idx="5577">
                  <c:v>71346</c:v>
                </c:pt>
                <c:pt idx="5578">
                  <c:v>71350</c:v>
                </c:pt>
                <c:pt idx="5579">
                  <c:v>71352</c:v>
                </c:pt>
                <c:pt idx="5580">
                  <c:v>71357</c:v>
                </c:pt>
                <c:pt idx="5581">
                  <c:v>71368</c:v>
                </c:pt>
                <c:pt idx="5582">
                  <c:v>71375</c:v>
                </c:pt>
                <c:pt idx="5583">
                  <c:v>71394</c:v>
                </c:pt>
                <c:pt idx="5584">
                  <c:v>71414</c:v>
                </c:pt>
                <c:pt idx="5585">
                  <c:v>71418</c:v>
                </c:pt>
                <c:pt idx="5586">
                  <c:v>71419</c:v>
                </c:pt>
                <c:pt idx="5587">
                  <c:v>71450</c:v>
                </c:pt>
                <c:pt idx="5588">
                  <c:v>71451</c:v>
                </c:pt>
                <c:pt idx="5589">
                  <c:v>71462</c:v>
                </c:pt>
                <c:pt idx="5590">
                  <c:v>71466</c:v>
                </c:pt>
                <c:pt idx="5591">
                  <c:v>71468</c:v>
                </c:pt>
                <c:pt idx="5592">
                  <c:v>71475</c:v>
                </c:pt>
                <c:pt idx="5593">
                  <c:v>71486</c:v>
                </c:pt>
                <c:pt idx="5594">
                  <c:v>71491</c:v>
                </c:pt>
                <c:pt idx="5595">
                  <c:v>71502</c:v>
                </c:pt>
                <c:pt idx="5596">
                  <c:v>71514</c:v>
                </c:pt>
                <c:pt idx="5597">
                  <c:v>71521</c:v>
                </c:pt>
                <c:pt idx="5598">
                  <c:v>71530</c:v>
                </c:pt>
                <c:pt idx="5599">
                  <c:v>71538</c:v>
                </c:pt>
                <c:pt idx="5600">
                  <c:v>71550</c:v>
                </c:pt>
                <c:pt idx="5601">
                  <c:v>71554</c:v>
                </c:pt>
                <c:pt idx="5602">
                  <c:v>71566</c:v>
                </c:pt>
                <c:pt idx="5603">
                  <c:v>71568</c:v>
                </c:pt>
                <c:pt idx="5604">
                  <c:v>71575</c:v>
                </c:pt>
                <c:pt idx="5605">
                  <c:v>71584</c:v>
                </c:pt>
                <c:pt idx="5606">
                  <c:v>71594</c:v>
                </c:pt>
                <c:pt idx="5607">
                  <c:v>71598</c:v>
                </c:pt>
                <c:pt idx="5608">
                  <c:v>71614</c:v>
                </c:pt>
                <c:pt idx="5609">
                  <c:v>71621</c:v>
                </c:pt>
                <c:pt idx="5610">
                  <c:v>71626</c:v>
                </c:pt>
                <c:pt idx="5611">
                  <c:v>71640</c:v>
                </c:pt>
                <c:pt idx="5612">
                  <c:v>71650</c:v>
                </c:pt>
                <c:pt idx="5613">
                  <c:v>71660</c:v>
                </c:pt>
                <c:pt idx="5614">
                  <c:v>71665</c:v>
                </c:pt>
                <c:pt idx="5615">
                  <c:v>71668</c:v>
                </c:pt>
                <c:pt idx="5616">
                  <c:v>71675</c:v>
                </c:pt>
                <c:pt idx="5617">
                  <c:v>71685</c:v>
                </c:pt>
                <c:pt idx="5618">
                  <c:v>71693</c:v>
                </c:pt>
                <c:pt idx="5619">
                  <c:v>71696</c:v>
                </c:pt>
                <c:pt idx="5620">
                  <c:v>71714</c:v>
                </c:pt>
                <c:pt idx="5621">
                  <c:v>71721</c:v>
                </c:pt>
                <c:pt idx="5622">
                  <c:v>71740</c:v>
                </c:pt>
                <c:pt idx="5623">
                  <c:v>71747</c:v>
                </c:pt>
                <c:pt idx="5624">
                  <c:v>71764</c:v>
                </c:pt>
                <c:pt idx="5625">
                  <c:v>71768</c:v>
                </c:pt>
                <c:pt idx="5626">
                  <c:v>71770</c:v>
                </c:pt>
                <c:pt idx="5627">
                  <c:v>71772</c:v>
                </c:pt>
                <c:pt idx="5628">
                  <c:v>71775</c:v>
                </c:pt>
                <c:pt idx="5629">
                  <c:v>71785</c:v>
                </c:pt>
                <c:pt idx="5630">
                  <c:v>71790</c:v>
                </c:pt>
                <c:pt idx="5631">
                  <c:v>71792</c:v>
                </c:pt>
                <c:pt idx="5632">
                  <c:v>71815</c:v>
                </c:pt>
                <c:pt idx="5633">
                  <c:v>71832</c:v>
                </c:pt>
                <c:pt idx="5634">
                  <c:v>71839</c:v>
                </c:pt>
                <c:pt idx="5635">
                  <c:v>71845</c:v>
                </c:pt>
                <c:pt idx="5636">
                  <c:v>71846</c:v>
                </c:pt>
                <c:pt idx="5637">
                  <c:v>71861</c:v>
                </c:pt>
                <c:pt idx="5638">
                  <c:v>71866</c:v>
                </c:pt>
                <c:pt idx="5639">
                  <c:v>71871</c:v>
                </c:pt>
                <c:pt idx="5640">
                  <c:v>71875</c:v>
                </c:pt>
                <c:pt idx="5641">
                  <c:v>71882</c:v>
                </c:pt>
                <c:pt idx="5642">
                  <c:v>71895</c:v>
                </c:pt>
                <c:pt idx="5643">
                  <c:v>71901</c:v>
                </c:pt>
                <c:pt idx="5644">
                  <c:v>71926</c:v>
                </c:pt>
                <c:pt idx="5645">
                  <c:v>71933</c:v>
                </c:pt>
                <c:pt idx="5646">
                  <c:v>71939</c:v>
                </c:pt>
                <c:pt idx="5647">
                  <c:v>71945</c:v>
                </c:pt>
                <c:pt idx="5648">
                  <c:v>71961</c:v>
                </c:pt>
                <c:pt idx="5649">
                  <c:v>71971</c:v>
                </c:pt>
                <c:pt idx="5650">
                  <c:v>71979</c:v>
                </c:pt>
                <c:pt idx="5651">
                  <c:v>71980</c:v>
                </c:pt>
                <c:pt idx="5652">
                  <c:v>72007</c:v>
                </c:pt>
                <c:pt idx="5653">
                  <c:v>72013</c:v>
                </c:pt>
                <c:pt idx="5654">
                  <c:v>72021</c:v>
                </c:pt>
                <c:pt idx="5655">
                  <c:v>72026</c:v>
                </c:pt>
                <c:pt idx="5656">
                  <c:v>72037</c:v>
                </c:pt>
                <c:pt idx="5657">
                  <c:v>72039</c:v>
                </c:pt>
                <c:pt idx="5658">
                  <c:v>72048</c:v>
                </c:pt>
                <c:pt idx="5659">
                  <c:v>72056</c:v>
                </c:pt>
                <c:pt idx="5660">
                  <c:v>72061</c:v>
                </c:pt>
                <c:pt idx="5661">
                  <c:v>72075</c:v>
                </c:pt>
                <c:pt idx="5662">
                  <c:v>72079</c:v>
                </c:pt>
                <c:pt idx="5663">
                  <c:v>72080</c:v>
                </c:pt>
                <c:pt idx="5664">
                  <c:v>72091</c:v>
                </c:pt>
                <c:pt idx="5665">
                  <c:v>72111</c:v>
                </c:pt>
                <c:pt idx="5666">
                  <c:v>72125</c:v>
                </c:pt>
                <c:pt idx="5667">
                  <c:v>72133</c:v>
                </c:pt>
                <c:pt idx="5668">
                  <c:v>72139</c:v>
                </c:pt>
                <c:pt idx="5669">
                  <c:v>72152</c:v>
                </c:pt>
                <c:pt idx="5670">
                  <c:v>72161</c:v>
                </c:pt>
                <c:pt idx="5671">
                  <c:v>72175</c:v>
                </c:pt>
                <c:pt idx="5672">
                  <c:v>72191</c:v>
                </c:pt>
                <c:pt idx="5673">
                  <c:v>72193</c:v>
                </c:pt>
                <c:pt idx="5674">
                  <c:v>72208</c:v>
                </c:pt>
                <c:pt idx="5675">
                  <c:v>72224</c:v>
                </c:pt>
                <c:pt idx="5676">
                  <c:v>72228</c:v>
                </c:pt>
                <c:pt idx="5677">
                  <c:v>72229</c:v>
                </c:pt>
                <c:pt idx="5678">
                  <c:v>72237</c:v>
                </c:pt>
                <c:pt idx="5679">
                  <c:v>72239</c:v>
                </c:pt>
                <c:pt idx="5680">
                  <c:v>72263</c:v>
                </c:pt>
                <c:pt idx="5681">
                  <c:v>72267</c:v>
                </c:pt>
                <c:pt idx="5682">
                  <c:v>72280</c:v>
                </c:pt>
                <c:pt idx="5683">
                  <c:v>72286</c:v>
                </c:pt>
                <c:pt idx="5684">
                  <c:v>72297</c:v>
                </c:pt>
                <c:pt idx="5685">
                  <c:v>72307</c:v>
                </c:pt>
                <c:pt idx="5686">
                  <c:v>72312</c:v>
                </c:pt>
                <c:pt idx="5687">
                  <c:v>72324</c:v>
                </c:pt>
                <c:pt idx="5688">
                  <c:v>72333</c:v>
                </c:pt>
                <c:pt idx="5689">
                  <c:v>72337</c:v>
                </c:pt>
                <c:pt idx="5690">
                  <c:v>72341</c:v>
                </c:pt>
                <c:pt idx="5691">
                  <c:v>72355</c:v>
                </c:pt>
                <c:pt idx="5692">
                  <c:v>72369</c:v>
                </c:pt>
                <c:pt idx="5693">
                  <c:v>72379</c:v>
                </c:pt>
                <c:pt idx="5694">
                  <c:v>72386</c:v>
                </c:pt>
                <c:pt idx="5695">
                  <c:v>72412</c:v>
                </c:pt>
                <c:pt idx="5696">
                  <c:v>72417</c:v>
                </c:pt>
                <c:pt idx="5697">
                  <c:v>72429</c:v>
                </c:pt>
                <c:pt idx="5698">
                  <c:v>72437</c:v>
                </c:pt>
                <c:pt idx="5699">
                  <c:v>72442</c:v>
                </c:pt>
                <c:pt idx="5700">
                  <c:v>72447</c:v>
                </c:pt>
                <c:pt idx="5701">
                  <c:v>72460</c:v>
                </c:pt>
                <c:pt idx="5702">
                  <c:v>72484</c:v>
                </c:pt>
                <c:pt idx="5703">
                  <c:v>72487</c:v>
                </c:pt>
                <c:pt idx="5704">
                  <c:v>72507</c:v>
                </c:pt>
                <c:pt idx="5705">
                  <c:v>72512</c:v>
                </c:pt>
                <c:pt idx="5706">
                  <c:v>72514</c:v>
                </c:pt>
                <c:pt idx="5707">
                  <c:v>72515</c:v>
                </c:pt>
                <c:pt idx="5708">
                  <c:v>72516</c:v>
                </c:pt>
                <c:pt idx="5709">
                  <c:v>72527</c:v>
                </c:pt>
                <c:pt idx="5710">
                  <c:v>72537</c:v>
                </c:pt>
                <c:pt idx="5711">
                  <c:v>72552</c:v>
                </c:pt>
                <c:pt idx="5712">
                  <c:v>72559</c:v>
                </c:pt>
                <c:pt idx="5713">
                  <c:v>72560</c:v>
                </c:pt>
                <c:pt idx="5714">
                  <c:v>72582</c:v>
                </c:pt>
                <c:pt idx="5715">
                  <c:v>72583</c:v>
                </c:pt>
                <c:pt idx="5716">
                  <c:v>72586</c:v>
                </c:pt>
                <c:pt idx="5717">
                  <c:v>72588</c:v>
                </c:pt>
                <c:pt idx="5718">
                  <c:v>72611</c:v>
                </c:pt>
                <c:pt idx="5719">
                  <c:v>72615</c:v>
                </c:pt>
                <c:pt idx="5720">
                  <c:v>72622</c:v>
                </c:pt>
                <c:pt idx="5721">
                  <c:v>72633</c:v>
                </c:pt>
                <c:pt idx="5722">
                  <c:v>72637</c:v>
                </c:pt>
                <c:pt idx="5723">
                  <c:v>72655</c:v>
                </c:pt>
                <c:pt idx="5724">
                  <c:v>72656</c:v>
                </c:pt>
                <c:pt idx="5725">
                  <c:v>72658</c:v>
                </c:pt>
                <c:pt idx="5726">
                  <c:v>72660</c:v>
                </c:pt>
                <c:pt idx="5727">
                  <c:v>72694</c:v>
                </c:pt>
                <c:pt idx="5728">
                  <c:v>72704</c:v>
                </c:pt>
                <c:pt idx="5729">
                  <c:v>72711</c:v>
                </c:pt>
                <c:pt idx="5730">
                  <c:v>72713</c:v>
                </c:pt>
                <c:pt idx="5731">
                  <c:v>72715</c:v>
                </c:pt>
                <c:pt idx="5732">
                  <c:v>72724</c:v>
                </c:pt>
                <c:pt idx="5733">
                  <c:v>72732</c:v>
                </c:pt>
                <c:pt idx="5734">
                  <c:v>72733</c:v>
                </c:pt>
                <c:pt idx="5735">
                  <c:v>72737</c:v>
                </c:pt>
                <c:pt idx="5736">
                  <c:v>72771</c:v>
                </c:pt>
                <c:pt idx="5737">
                  <c:v>72774</c:v>
                </c:pt>
                <c:pt idx="5738">
                  <c:v>72784</c:v>
                </c:pt>
                <c:pt idx="5739">
                  <c:v>72791</c:v>
                </c:pt>
                <c:pt idx="5740">
                  <c:v>72792</c:v>
                </c:pt>
                <c:pt idx="5741">
                  <c:v>72804</c:v>
                </c:pt>
                <c:pt idx="5742">
                  <c:v>72807</c:v>
                </c:pt>
                <c:pt idx="5743">
                  <c:v>72809</c:v>
                </c:pt>
                <c:pt idx="5744">
                  <c:v>72824</c:v>
                </c:pt>
                <c:pt idx="5745">
                  <c:v>72837</c:v>
                </c:pt>
                <c:pt idx="5746">
                  <c:v>72841</c:v>
                </c:pt>
                <c:pt idx="5747">
                  <c:v>72848</c:v>
                </c:pt>
                <c:pt idx="5748">
                  <c:v>72859</c:v>
                </c:pt>
                <c:pt idx="5749">
                  <c:v>72865</c:v>
                </c:pt>
                <c:pt idx="5750">
                  <c:v>72868</c:v>
                </c:pt>
                <c:pt idx="5751">
                  <c:v>72876</c:v>
                </c:pt>
                <c:pt idx="5752">
                  <c:v>72889</c:v>
                </c:pt>
                <c:pt idx="5753">
                  <c:v>72908</c:v>
                </c:pt>
                <c:pt idx="5754">
                  <c:v>72909</c:v>
                </c:pt>
                <c:pt idx="5755">
                  <c:v>72920</c:v>
                </c:pt>
                <c:pt idx="5756">
                  <c:v>72924</c:v>
                </c:pt>
                <c:pt idx="5757">
                  <c:v>72942</c:v>
                </c:pt>
                <c:pt idx="5758">
                  <c:v>72948</c:v>
                </c:pt>
                <c:pt idx="5759">
                  <c:v>72959</c:v>
                </c:pt>
                <c:pt idx="5760">
                  <c:v>72962</c:v>
                </c:pt>
                <c:pt idx="5761">
                  <c:v>72965</c:v>
                </c:pt>
                <c:pt idx="5762">
                  <c:v>72984</c:v>
                </c:pt>
                <c:pt idx="5763">
                  <c:v>72993</c:v>
                </c:pt>
                <c:pt idx="5764">
                  <c:v>72997</c:v>
                </c:pt>
                <c:pt idx="5765">
                  <c:v>73008</c:v>
                </c:pt>
                <c:pt idx="5766">
                  <c:v>73009</c:v>
                </c:pt>
                <c:pt idx="5767">
                  <c:v>73019</c:v>
                </c:pt>
                <c:pt idx="5768">
                  <c:v>73038</c:v>
                </c:pt>
                <c:pt idx="5769">
                  <c:v>73049</c:v>
                </c:pt>
                <c:pt idx="5770">
                  <c:v>73053</c:v>
                </c:pt>
                <c:pt idx="5771">
                  <c:v>73059</c:v>
                </c:pt>
                <c:pt idx="5772">
                  <c:v>73064</c:v>
                </c:pt>
                <c:pt idx="5773">
                  <c:v>73072</c:v>
                </c:pt>
                <c:pt idx="5774">
                  <c:v>73090</c:v>
                </c:pt>
                <c:pt idx="5775">
                  <c:v>73108</c:v>
                </c:pt>
                <c:pt idx="5776">
                  <c:v>73112</c:v>
                </c:pt>
                <c:pt idx="5777">
                  <c:v>73119</c:v>
                </c:pt>
                <c:pt idx="5778">
                  <c:v>73123</c:v>
                </c:pt>
                <c:pt idx="5779">
                  <c:v>73126</c:v>
                </c:pt>
                <c:pt idx="5780">
                  <c:v>73144</c:v>
                </c:pt>
                <c:pt idx="5781">
                  <c:v>73149</c:v>
                </c:pt>
                <c:pt idx="5782">
                  <c:v>73163</c:v>
                </c:pt>
                <c:pt idx="5783">
                  <c:v>73164</c:v>
                </c:pt>
                <c:pt idx="5784">
                  <c:v>73180</c:v>
                </c:pt>
                <c:pt idx="5785">
                  <c:v>73189</c:v>
                </c:pt>
                <c:pt idx="5786">
                  <c:v>73190</c:v>
                </c:pt>
                <c:pt idx="5787">
                  <c:v>73200</c:v>
                </c:pt>
                <c:pt idx="5788">
                  <c:v>73202</c:v>
                </c:pt>
                <c:pt idx="5789">
                  <c:v>73208</c:v>
                </c:pt>
                <c:pt idx="5790">
                  <c:v>73222</c:v>
                </c:pt>
                <c:pt idx="5791">
                  <c:v>73229</c:v>
                </c:pt>
                <c:pt idx="5792">
                  <c:v>73234</c:v>
                </c:pt>
                <c:pt idx="5793">
                  <c:v>73245</c:v>
                </c:pt>
                <c:pt idx="5794">
                  <c:v>73260</c:v>
                </c:pt>
                <c:pt idx="5795">
                  <c:v>73264</c:v>
                </c:pt>
                <c:pt idx="5796">
                  <c:v>73269</c:v>
                </c:pt>
                <c:pt idx="5797">
                  <c:v>73280</c:v>
                </c:pt>
                <c:pt idx="5798">
                  <c:v>73282</c:v>
                </c:pt>
                <c:pt idx="5799">
                  <c:v>73296</c:v>
                </c:pt>
                <c:pt idx="5800">
                  <c:v>73303</c:v>
                </c:pt>
                <c:pt idx="5801">
                  <c:v>73306</c:v>
                </c:pt>
                <c:pt idx="5802">
                  <c:v>73308</c:v>
                </c:pt>
                <c:pt idx="5803">
                  <c:v>73327</c:v>
                </c:pt>
                <c:pt idx="5804">
                  <c:v>73339</c:v>
                </c:pt>
                <c:pt idx="5805">
                  <c:v>73356</c:v>
                </c:pt>
                <c:pt idx="5806">
                  <c:v>73369</c:v>
                </c:pt>
                <c:pt idx="5807">
                  <c:v>73370</c:v>
                </c:pt>
                <c:pt idx="5808">
                  <c:v>73376</c:v>
                </c:pt>
                <c:pt idx="5809">
                  <c:v>73378</c:v>
                </c:pt>
                <c:pt idx="5810">
                  <c:v>73380</c:v>
                </c:pt>
                <c:pt idx="5811">
                  <c:v>73397</c:v>
                </c:pt>
                <c:pt idx="5812">
                  <c:v>73408</c:v>
                </c:pt>
                <c:pt idx="5813">
                  <c:v>73412</c:v>
                </c:pt>
                <c:pt idx="5814">
                  <c:v>73427</c:v>
                </c:pt>
                <c:pt idx="5815">
                  <c:v>73429</c:v>
                </c:pt>
                <c:pt idx="5816">
                  <c:v>73446</c:v>
                </c:pt>
                <c:pt idx="5817">
                  <c:v>73449</c:v>
                </c:pt>
                <c:pt idx="5818">
                  <c:v>73464</c:v>
                </c:pt>
                <c:pt idx="5819">
                  <c:v>73469</c:v>
                </c:pt>
                <c:pt idx="5820">
                  <c:v>73474</c:v>
                </c:pt>
                <c:pt idx="5821">
                  <c:v>73480</c:v>
                </c:pt>
                <c:pt idx="5822">
                  <c:v>73486</c:v>
                </c:pt>
                <c:pt idx="5823">
                  <c:v>73504</c:v>
                </c:pt>
                <c:pt idx="5824">
                  <c:v>73508</c:v>
                </c:pt>
                <c:pt idx="5825">
                  <c:v>73521</c:v>
                </c:pt>
                <c:pt idx="5826">
                  <c:v>73522</c:v>
                </c:pt>
                <c:pt idx="5827">
                  <c:v>73527</c:v>
                </c:pt>
                <c:pt idx="5828">
                  <c:v>73531</c:v>
                </c:pt>
                <c:pt idx="5829">
                  <c:v>73561</c:v>
                </c:pt>
                <c:pt idx="5830">
                  <c:v>73568</c:v>
                </c:pt>
                <c:pt idx="5831">
                  <c:v>73569</c:v>
                </c:pt>
                <c:pt idx="5832">
                  <c:v>73577</c:v>
                </c:pt>
                <c:pt idx="5833">
                  <c:v>73580</c:v>
                </c:pt>
                <c:pt idx="5834">
                  <c:v>73593</c:v>
                </c:pt>
                <c:pt idx="5835">
                  <c:v>73595</c:v>
                </c:pt>
                <c:pt idx="5836">
                  <c:v>73600</c:v>
                </c:pt>
                <c:pt idx="5837">
                  <c:v>73608</c:v>
                </c:pt>
                <c:pt idx="5838">
                  <c:v>73627</c:v>
                </c:pt>
                <c:pt idx="5839">
                  <c:v>73636</c:v>
                </c:pt>
                <c:pt idx="5840">
                  <c:v>73647</c:v>
                </c:pt>
                <c:pt idx="5841">
                  <c:v>73652</c:v>
                </c:pt>
                <c:pt idx="5842">
                  <c:v>73654</c:v>
                </c:pt>
                <c:pt idx="5843">
                  <c:v>73666</c:v>
                </c:pt>
                <c:pt idx="5844">
                  <c:v>73667</c:v>
                </c:pt>
                <c:pt idx="5845">
                  <c:v>73671</c:v>
                </c:pt>
                <c:pt idx="5846">
                  <c:v>73705</c:v>
                </c:pt>
                <c:pt idx="5847">
                  <c:v>73708</c:v>
                </c:pt>
                <c:pt idx="5848">
                  <c:v>73712</c:v>
                </c:pt>
                <c:pt idx="5849">
                  <c:v>73720</c:v>
                </c:pt>
                <c:pt idx="5850">
                  <c:v>73727</c:v>
                </c:pt>
                <c:pt idx="5851">
                  <c:v>73738</c:v>
                </c:pt>
                <c:pt idx="5852">
                  <c:v>73740</c:v>
                </c:pt>
                <c:pt idx="5853">
                  <c:v>73747</c:v>
                </c:pt>
                <c:pt idx="5854">
                  <c:v>73752</c:v>
                </c:pt>
                <c:pt idx="5855">
                  <c:v>73772</c:v>
                </c:pt>
                <c:pt idx="5856">
                  <c:v>73787</c:v>
                </c:pt>
                <c:pt idx="5857">
                  <c:v>73801</c:v>
                </c:pt>
                <c:pt idx="5858">
                  <c:v>73808</c:v>
                </c:pt>
                <c:pt idx="5859">
                  <c:v>73810</c:v>
                </c:pt>
                <c:pt idx="5860">
                  <c:v>73811</c:v>
                </c:pt>
                <c:pt idx="5861">
                  <c:v>73813</c:v>
                </c:pt>
                <c:pt idx="5862">
                  <c:v>73820</c:v>
                </c:pt>
                <c:pt idx="5863">
                  <c:v>73823</c:v>
                </c:pt>
                <c:pt idx="5864">
                  <c:v>73839</c:v>
                </c:pt>
                <c:pt idx="5865">
                  <c:v>73852</c:v>
                </c:pt>
                <c:pt idx="5866">
                  <c:v>73861</c:v>
                </c:pt>
                <c:pt idx="5867">
                  <c:v>73877</c:v>
                </c:pt>
                <c:pt idx="5868">
                  <c:v>73884</c:v>
                </c:pt>
                <c:pt idx="5869">
                  <c:v>73901</c:v>
                </c:pt>
                <c:pt idx="5870">
                  <c:v>73907</c:v>
                </c:pt>
                <c:pt idx="5871">
                  <c:v>73908</c:v>
                </c:pt>
                <c:pt idx="5872">
                  <c:v>73920</c:v>
                </c:pt>
                <c:pt idx="5873">
                  <c:v>73921</c:v>
                </c:pt>
                <c:pt idx="5874">
                  <c:v>73936</c:v>
                </c:pt>
                <c:pt idx="5875">
                  <c:v>73939</c:v>
                </c:pt>
                <c:pt idx="5876">
                  <c:v>73951</c:v>
                </c:pt>
                <c:pt idx="5877">
                  <c:v>73956</c:v>
                </c:pt>
                <c:pt idx="5878">
                  <c:v>73959</c:v>
                </c:pt>
                <c:pt idx="5879">
                  <c:v>73975</c:v>
                </c:pt>
                <c:pt idx="5880">
                  <c:v>74007</c:v>
                </c:pt>
                <c:pt idx="5881">
                  <c:v>74008</c:v>
                </c:pt>
                <c:pt idx="5882">
                  <c:v>74009</c:v>
                </c:pt>
                <c:pt idx="5883">
                  <c:v>74011</c:v>
                </c:pt>
                <c:pt idx="5884">
                  <c:v>74019</c:v>
                </c:pt>
                <c:pt idx="5885">
                  <c:v>74020</c:v>
                </c:pt>
                <c:pt idx="5886">
                  <c:v>74021</c:v>
                </c:pt>
                <c:pt idx="5887">
                  <c:v>74029</c:v>
                </c:pt>
                <c:pt idx="5888">
                  <c:v>74033</c:v>
                </c:pt>
                <c:pt idx="5889">
                  <c:v>74046</c:v>
                </c:pt>
                <c:pt idx="5890">
                  <c:v>74087</c:v>
                </c:pt>
                <c:pt idx="5891">
                  <c:v>74102</c:v>
                </c:pt>
                <c:pt idx="5892">
                  <c:v>74108</c:v>
                </c:pt>
                <c:pt idx="5893">
                  <c:v>74109</c:v>
                </c:pt>
                <c:pt idx="5894">
                  <c:v>74116</c:v>
                </c:pt>
                <c:pt idx="5895">
                  <c:v>74120</c:v>
                </c:pt>
                <c:pt idx="5896">
                  <c:v>74121</c:v>
                </c:pt>
                <c:pt idx="5897">
                  <c:v>74156</c:v>
                </c:pt>
                <c:pt idx="5898">
                  <c:v>74160</c:v>
                </c:pt>
                <c:pt idx="5899">
                  <c:v>74162</c:v>
                </c:pt>
                <c:pt idx="5900">
                  <c:v>74173</c:v>
                </c:pt>
                <c:pt idx="5901">
                  <c:v>74178</c:v>
                </c:pt>
                <c:pt idx="5902">
                  <c:v>74181</c:v>
                </c:pt>
                <c:pt idx="5903">
                  <c:v>74186</c:v>
                </c:pt>
                <c:pt idx="5904">
                  <c:v>74194</c:v>
                </c:pt>
                <c:pt idx="5905">
                  <c:v>74208</c:v>
                </c:pt>
                <c:pt idx="5906">
                  <c:v>74220</c:v>
                </c:pt>
                <c:pt idx="5907">
                  <c:v>74225</c:v>
                </c:pt>
                <c:pt idx="5908">
                  <c:v>74241</c:v>
                </c:pt>
                <c:pt idx="5909">
                  <c:v>74244</c:v>
                </c:pt>
                <c:pt idx="5910">
                  <c:v>74248</c:v>
                </c:pt>
                <c:pt idx="5911">
                  <c:v>74252</c:v>
                </c:pt>
                <c:pt idx="5912">
                  <c:v>74257</c:v>
                </c:pt>
                <c:pt idx="5913">
                  <c:v>74260</c:v>
                </c:pt>
                <c:pt idx="5914">
                  <c:v>74265</c:v>
                </c:pt>
                <c:pt idx="5915">
                  <c:v>74295</c:v>
                </c:pt>
                <c:pt idx="5916">
                  <c:v>74308</c:v>
                </c:pt>
                <c:pt idx="5917">
                  <c:v>74316</c:v>
                </c:pt>
                <c:pt idx="5918">
                  <c:v>74318</c:v>
                </c:pt>
                <c:pt idx="5919">
                  <c:v>74320</c:v>
                </c:pt>
                <c:pt idx="5920">
                  <c:v>74324</c:v>
                </c:pt>
                <c:pt idx="5921">
                  <c:v>74327</c:v>
                </c:pt>
                <c:pt idx="5922">
                  <c:v>74336</c:v>
                </c:pt>
                <c:pt idx="5923">
                  <c:v>74347</c:v>
                </c:pt>
                <c:pt idx="5924">
                  <c:v>74360</c:v>
                </c:pt>
                <c:pt idx="5925">
                  <c:v>74362</c:v>
                </c:pt>
                <c:pt idx="5926">
                  <c:v>74388</c:v>
                </c:pt>
                <c:pt idx="5927">
                  <c:v>74392</c:v>
                </c:pt>
                <c:pt idx="5928">
                  <c:v>74397</c:v>
                </c:pt>
                <c:pt idx="5929">
                  <c:v>74408</c:v>
                </c:pt>
                <c:pt idx="5930">
                  <c:v>74414</c:v>
                </c:pt>
                <c:pt idx="5931">
                  <c:v>74420</c:v>
                </c:pt>
                <c:pt idx="5932">
                  <c:v>74427</c:v>
                </c:pt>
                <c:pt idx="5933">
                  <c:v>74430</c:v>
                </c:pt>
                <c:pt idx="5934">
                  <c:v>74436</c:v>
                </c:pt>
                <c:pt idx="5935">
                  <c:v>74437</c:v>
                </c:pt>
                <c:pt idx="5936">
                  <c:v>74460</c:v>
                </c:pt>
                <c:pt idx="5937">
                  <c:v>74468</c:v>
                </c:pt>
                <c:pt idx="5938">
                  <c:v>74469</c:v>
                </c:pt>
                <c:pt idx="5939">
                  <c:v>74497</c:v>
                </c:pt>
                <c:pt idx="5940">
                  <c:v>74501</c:v>
                </c:pt>
                <c:pt idx="5941">
                  <c:v>74508</c:v>
                </c:pt>
                <c:pt idx="5942">
                  <c:v>74509</c:v>
                </c:pt>
                <c:pt idx="5943">
                  <c:v>74514</c:v>
                </c:pt>
                <c:pt idx="5944">
                  <c:v>74520</c:v>
                </c:pt>
                <c:pt idx="5945">
                  <c:v>74534</c:v>
                </c:pt>
                <c:pt idx="5946">
                  <c:v>74537</c:v>
                </c:pt>
                <c:pt idx="5947">
                  <c:v>74544</c:v>
                </c:pt>
                <c:pt idx="5948">
                  <c:v>74545</c:v>
                </c:pt>
                <c:pt idx="5949">
                  <c:v>74569</c:v>
                </c:pt>
                <c:pt idx="5950">
                  <c:v>74571</c:v>
                </c:pt>
                <c:pt idx="5951">
                  <c:v>74581</c:v>
                </c:pt>
                <c:pt idx="5952">
                  <c:v>74585</c:v>
                </c:pt>
                <c:pt idx="5953">
                  <c:v>74608</c:v>
                </c:pt>
                <c:pt idx="5954">
                  <c:v>74609</c:v>
                </c:pt>
                <c:pt idx="5955">
                  <c:v>74615</c:v>
                </c:pt>
                <c:pt idx="5956">
                  <c:v>74620</c:v>
                </c:pt>
                <c:pt idx="5957">
                  <c:v>74623</c:v>
                </c:pt>
                <c:pt idx="5958">
                  <c:v>74637</c:v>
                </c:pt>
                <c:pt idx="5959">
                  <c:v>74640</c:v>
                </c:pt>
                <c:pt idx="5960">
                  <c:v>74647</c:v>
                </c:pt>
                <c:pt idx="5961">
                  <c:v>74678</c:v>
                </c:pt>
                <c:pt idx="5962">
                  <c:v>74685</c:v>
                </c:pt>
                <c:pt idx="5963">
                  <c:v>74688</c:v>
                </c:pt>
                <c:pt idx="5964">
                  <c:v>74698</c:v>
                </c:pt>
                <c:pt idx="5965">
                  <c:v>74704</c:v>
                </c:pt>
                <c:pt idx="5966">
                  <c:v>74708</c:v>
                </c:pt>
                <c:pt idx="5967">
                  <c:v>74713</c:v>
                </c:pt>
                <c:pt idx="5968">
                  <c:v>74714</c:v>
                </c:pt>
                <c:pt idx="5969">
                  <c:v>74717</c:v>
                </c:pt>
                <c:pt idx="5970">
                  <c:v>74720</c:v>
                </c:pt>
                <c:pt idx="5971">
                  <c:v>74748</c:v>
                </c:pt>
                <c:pt idx="5972">
                  <c:v>74755</c:v>
                </c:pt>
                <c:pt idx="5973">
                  <c:v>74757</c:v>
                </c:pt>
                <c:pt idx="5974">
                  <c:v>74774</c:v>
                </c:pt>
                <c:pt idx="5975">
                  <c:v>74778</c:v>
                </c:pt>
                <c:pt idx="5976">
                  <c:v>74786</c:v>
                </c:pt>
                <c:pt idx="5977">
                  <c:v>74808</c:v>
                </c:pt>
                <c:pt idx="5978">
                  <c:v>74814</c:v>
                </c:pt>
                <c:pt idx="5979">
                  <c:v>74817</c:v>
                </c:pt>
                <c:pt idx="5980">
                  <c:v>74820</c:v>
                </c:pt>
                <c:pt idx="5981">
                  <c:v>74826</c:v>
                </c:pt>
                <c:pt idx="5982">
                  <c:v>74828</c:v>
                </c:pt>
                <c:pt idx="5983">
                  <c:v>74842</c:v>
                </c:pt>
                <c:pt idx="5984">
                  <c:v>74855</c:v>
                </c:pt>
                <c:pt idx="5985">
                  <c:v>74884</c:v>
                </c:pt>
                <c:pt idx="5986">
                  <c:v>74893</c:v>
                </c:pt>
                <c:pt idx="5987">
                  <c:v>74898</c:v>
                </c:pt>
                <c:pt idx="5988">
                  <c:v>74904</c:v>
                </c:pt>
                <c:pt idx="5989">
                  <c:v>74908</c:v>
                </c:pt>
                <c:pt idx="5990">
                  <c:v>74910</c:v>
                </c:pt>
                <c:pt idx="5991">
                  <c:v>74917</c:v>
                </c:pt>
                <c:pt idx="5992">
                  <c:v>74920</c:v>
                </c:pt>
                <c:pt idx="5993">
                  <c:v>74925</c:v>
                </c:pt>
                <c:pt idx="5994">
                  <c:v>74937</c:v>
                </c:pt>
                <c:pt idx="5995">
                  <c:v>74965</c:v>
                </c:pt>
                <c:pt idx="5996">
                  <c:v>74968</c:v>
                </c:pt>
                <c:pt idx="5997">
                  <c:v>74975</c:v>
                </c:pt>
                <c:pt idx="5998">
                  <c:v>74978</c:v>
                </c:pt>
                <c:pt idx="5999">
                  <c:v>74981</c:v>
                </c:pt>
                <c:pt idx="6000">
                  <c:v>74996</c:v>
                </c:pt>
                <c:pt idx="6001">
                  <c:v>75008</c:v>
                </c:pt>
                <c:pt idx="6002">
                  <c:v>75015</c:v>
                </c:pt>
                <c:pt idx="6003">
                  <c:v>75017</c:v>
                </c:pt>
                <c:pt idx="6004">
                  <c:v>75020</c:v>
                </c:pt>
                <c:pt idx="6005">
                  <c:v>75039</c:v>
                </c:pt>
                <c:pt idx="6006">
                  <c:v>75041</c:v>
                </c:pt>
                <c:pt idx="6007">
                  <c:v>75048</c:v>
                </c:pt>
                <c:pt idx="6008">
                  <c:v>75049</c:v>
                </c:pt>
                <c:pt idx="6009">
                  <c:v>75052</c:v>
                </c:pt>
                <c:pt idx="6010">
                  <c:v>75093</c:v>
                </c:pt>
                <c:pt idx="6011">
                  <c:v>75094</c:v>
                </c:pt>
                <c:pt idx="6012">
                  <c:v>75096</c:v>
                </c:pt>
                <c:pt idx="6013">
                  <c:v>75108</c:v>
                </c:pt>
                <c:pt idx="6014">
                  <c:v>75109</c:v>
                </c:pt>
                <c:pt idx="6015">
                  <c:v>75110</c:v>
                </c:pt>
                <c:pt idx="6016">
                  <c:v>75116</c:v>
                </c:pt>
                <c:pt idx="6017">
                  <c:v>75118</c:v>
                </c:pt>
                <c:pt idx="6018">
                  <c:v>75120</c:v>
                </c:pt>
                <c:pt idx="6019">
                  <c:v>75125</c:v>
                </c:pt>
                <c:pt idx="6020">
                  <c:v>75169</c:v>
                </c:pt>
                <c:pt idx="6021">
                  <c:v>75176</c:v>
                </c:pt>
                <c:pt idx="6022">
                  <c:v>75177</c:v>
                </c:pt>
                <c:pt idx="6023">
                  <c:v>75183</c:v>
                </c:pt>
                <c:pt idx="6024">
                  <c:v>75185</c:v>
                </c:pt>
                <c:pt idx="6025">
                  <c:v>75187</c:v>
                </c:pt>
                <c:pt idx="6026">
                  <c:v>75194</c:v>
                </c:pt>
                <c:pt idx="6027">
                  <c:v>75196</c:v>
                </c:pt>
                <c:pt idx="6028">
                  <c:v>75208</c:v>
                </c:pt>
                <c:pt idx="6029">
                  <c:v>75220</c:v>
                </c:pt>
                <c:pt idx="6030">
                  <c:v>75239</c:v>
                </c:pt>
                <c:pt idx="6031">
                  <c:v>75246</c:v>
                </c:pt>
                <c:pt idx="6032">
                  <c:v>75251</c:v>
                </c:pt>
                <c:pt idx="6033">
                  <c:v>75254</c:v>
                </c:pt>
                <c:pt idx="6034">
                  <c:v>75256</c:v>
                </c:pt>
                <c:pt idx="6035">
                  <c:v>75263</c:v>
                </c:pt>
                <c:pt idx="6036">
                  <c:v>75266</c:v>
                </c:pt>
                <c:pt idx="6037">
                  <c:v>75294</c:v>
                </c:pt>
                <c:pt idx="6038">
                  <c:v>75308</c:v>
                </c:pt>
                <c:pt idx="6039">
                  <c:v>75315</c:v>
                </c:pt>
                <c:pt idx="6040">
                  <c:v>75320</c:v>
                </c:pt>
                <c:pt idx="6041">
                  <c:v>75324</c:v>
                </c:pt>
                <c:pt idx="6042">
                  <c:v>75325</c:v>
                </c:pt>
                <c:pt idx="6043">
                  <c:v>75326</c:v>
                </c:pt>
                <c:pt idx="6044">
                  <c:v>75335</c:v>
                </c:pt>
                <c:pt idx="6045">
                  <c:v>75338</c:v>
                </c:pt>
                <c:pt idx="6046">
                  <c:v>75339</c:v>
                </c:pt>
                <c:pt idx="6047">
                  <c:v>75384</c:v>
                </c:pt>
                <c:pt idx="6048">
                  <c:v>75393</c:v>
                </c:pt>
                <c:pt idx="6049">
                  <c:v>75394</c:v>
                </c:pt>
                <c:pt idx="6050">
                  <c:v>75402</c:v>
                </c:pt>
                <c:pt idx="6051">
                  <c:v>75408</c:v>
                </c:pt>
                <c:pt idx="6052">
                  <c:v>75413</c:v>
                </c:pt>
                <c:pt idx="6053">
                  <c:v>75420</c:v>
                </c:pt>
                <c:pt idx="6054">
                  <c:v>75429</c:v>
                </c:pt>
                <c:pt idx="6055">
                  <c:v>75461</c:v>
                </c:pt>
                <c:pt idx="6056">
                  <c:v>75463</c:v>
                </c:pt>
                <c:pt idx="6057">
                  <c:v>75465</c:v>
                </c:pt>
                <c:pt idx="6058">
                  <c:v>75473</c:v>
                </c:pt>
                <c:pt idx="6059">
                  <c:v>75477</c:v>
                </c:pt>
                <c:pt idx="6060">
                  <c:v>75478</c:v>
                </c:pt>
                <c:pt idx="6061">
                  <c:v>75482</c:v>
                </c:pt>
                <c:pt idx="6062">
                  <c:v>75496</c:v>
                </c:pt>
                <c:pt idx="6063">
                  <c:v>75508</c:v>
                </c:pt>
                <c:pt idx="6064">
                  <c:v>75520</c:v>
                </c:pt>
                <c:pt idx="6065">
                  <c:v>75532</c:v>
                </c:pt>
                <c:pt idx="6066">
                  <c:v>75533</c:v>
                </c:pt>
                <c:pt idx="6067">
                  <c:v>75547</c:v>
                </c:pt>
                <c:pt idx="6068">
                  <c:v>75549</c:v>
                </c:pt>
                <c:pt idx="6069">
                  <c:v>75554</c:v>
                </c:pt>
                <c:pt idx="6070">
                  <c:v>75555</c:v>
                </c:pt>
                <c:pt idx="6071">
                  <c:v>75564</c:v>
                </c:pt>
                <c:pt idx="6072">
                  <c:v>75600</c:v>
                </c:pt>
                <c:pt idx="6073">
                  <c:v>75604</c:v>
                </c:pt>
                <c:pt idx="6074">
                  <c:v>75606</c:v>
                </c:pt>
                <c:pt idx="6075">
                  <c:v>75608</c:v>
                </c:pt>
                <c:pt idx="6076">
                  <c:v>75619</c:v>
                </c:pt>
                <c:pt idx="6077">
                  <c:v>75620</c:v>
                </c:pt>
                <c:pt idx="6078">
                  <c:v>75627</c:v>
                </c:pt>
                <c:pt idx="6079">
                  <c:v>75635</c:v>
                </c:pt>
                <c:pt idx="6080">
                  <c:v>75649</c:v>
                </c:pt>
                <c:pt idx="6081">
                  <c:v>75664</c:v>
                </c:pt>
                <c:pt idx="6082">
                  <c:v>75668</c:v>
                </c:pt>
                <c:pt idx="6083">
                  <c:v>75674</c:v>
                </c:pt>
                <c:pt idx="6084">
                  <c:v>75675</c:v>
                </c:pt>
                <c:pt idx="6085">
                  <c:v>75690</c:v>
                </c:pt>
                <c:pt idx="6086">
                  <c:v>75697</c:v>
                </c:pt>
                <c:pt idx="6087">
                  <c:v>75708</c:v>
                </c:pt>
                <c:pt idx="6088">
                  <c:v>75714</c:v>
                </c:pt>
                <c:pt idx="6089">
                  <c:v>75720</c:v>
                </c:pt>
                <c:pt idx="6090">
                  <c:v>75733</c:v>
                </c:pt>
                <c:pt idx="6091">
                  <c:v>75736</c:v>
                </c:pt>
                <c:pt idx="6092">
                  <c:v>75745</c:v>
                </c:pt>
                <c:pt idx="6093">
                  <c:v>75749</c:v>
                </c:pt>
                <c:pt idx="6094">
                  <c:v>75761</c:v>
                </c:pt>
                <c:pt idx="6095">
                  <c:v>75770</c:v>
                </c:pt>
                <c:pt idx="6096">
                  <c:v>75792</c:v>
                </c:pt>
                <c:pt idx="6097">
                  <c:v>75803</c:v>
                </c:pt>
                <c:pt idx="6098">
                  <c:v>75805</c:v>
                </c:pt>
                <c:pt idx="6099">
                  <c:v>75808</c:v>
                </c:pt>
                <c:pt idx="6100">
                  <c:v>75816</c:v>
                </c:pt>
                <c:pt idx="6101">
                  <c:v>75820</c:v>
                </c:pt>
                <c:pt idx="6102">
                  <c:v>75830</c:v>
                </c:pt>
                <c:pt idx="6103">
                  <c:v>75843</c:v>
                </c:pt>
                <c:pt idx="6104">
                  <c:v>75849</c:v>
                </c:pt>
                <c:pt idx="6105">
                  <c:v>75873</c:v>
                </c:pt>
                <c:pt idx="6106">
                  <c:v>75876</c:v>
                </c:pt>
                <c:pt idx="6107">
                  <c:v>75884</c:v>
                </c:pt>
                <c:pt idx="6108">
                  <c:v>75886</c:v>
                </c:pt>
                <c:pt idx="6109">
                  <c:v>75900</c:v>
                </c:pt>
                <c:pt idx="6110">
                  <c:v>75908</c:v>
                </c:pt>
                <c:pt idx="6111">
                  <c:v>75917</c:v>
                </c:pt>
                <c:pt idx="6112">
                  <c:v>75920</c:v>
                </c:pt>
                <c:pt idx="6113">
                  <c:v>75925</c:v>
                </c:pt>
                <c:pt idx="6114">
                  <c:v>75942</c:v>
                </c:pt>
                <c:pt idx="6115">
                  <c:v>75943</c:v>
                </c:pt>
                <c:pt idx="6116">
                  <c:v>75955</c:v>
                </c:pt>
                <c:pt idx="6117">
                  <c:v>75957</c:v>
                </c:pt>
                <c:pt idx="6118">
                  <c:v>75960</c:v>
                </c:pt>
                <c:pt idx="6119">
                  <c:v>75975</c:v>
                </c:pt>
                <c:pt idx="6120">
                  <c:v>75991</c:v>
                </c:pt>
                <c:pt idx="6121">
                  <c:v>76008</c:v>
                </c:pt>
                <c:pt idx="6122">
                  <c:v>76010</c:v>
                </c:pt>
                <c:pt idx="6123">
                  <c:v>76020</c:v>
                </c:pt>
                <c:pt idx="6124">
                  <c:v>76023</c:v>
                </c:pt>
                <c:pt idx="6125">
                  <c:v>76025</c:v>
                </c:pt>
                <c:pt idx="6126">
                  <c:v>76029</c:v>
                </c:pt>
                <c:pt idx="6127">
                  <c:v>76040</c:v>
                </c:pt>
                <c:pt idx="6128">
                  <c:v>76043</c:v>
                </c:pt>
                <c:pt idx="6129">
                  <c:v>76046</c:v>
                </c:pt>
                <c:pt idx="6130">
                  <c:v>76060</c:v>
                </c:pt>
                <c:pt idx="6131">
                  <c:v>76077</c:v>
                </c:pt>
                <c:pt idx="6132">
                  <c:v>76094</c:v>
                </c:pt>
                <c:pt idx="6133">
                  <c:v>76096</c:v>
                </c:pt>
                <c:pt idx="6134">
                  <c:v>76101</c:v>
                </c:pt>
                <c:pt idx="6135">
                  <c:v>76108</c:v>
                </c:pt>
                <c:pt idx="6136">
                  <c:v>76116</c:v>
                </c:pt>
                <c:pt idx="6137">
                  <c:v>76117</c:v>
                </c:pt>
                <c:pt idx="6138">
                  <c:v>76120</c:v>
                </c:pt>
                <c:pt idx="6139">
                  <c:v>76136</c:v>
                </c:pt>
                <c:pt idx="6140">
                  <c:v>76147</c:v>
                </c:pt>
                <c:pt idx="6141">
                  <c:v>76163</c:v>
                </c:pt>
                <c:pt idx="6142">
                  <c:v>76173</c:v>
                </c:pt>
                <c:pt idx="6143">
                  <c:v>76185</c:v>
                </c:pt>
                <c:pt idx="6144">
                  <c:v>76188</c:v>
                </c:pt>
                <c:pt idx="6145">
                  <c:v>76196</c:v>
                </c:pt>
                <c:pt idx="6146">
                  <c:v>76203</c:v>
                </c:pt>
                <c:pt idx="6147">
                  <c:v>76206</c:v>
                </c:pt>
                <c:pt idx="6148">
                  <c:v>76208</c:v>
                </c:pt>
                <c:pt idx="6149">
                  <c:v>76219</c:v>
                </c:pt>
                <c:pt idx="6150">
                  <c:v>76220</c:v>
                </c:pt>
                <c:pt idx="6151">
                  <c:v>76231</c:v>
                </c:pt>
                <c:pt idx="6152">
                  <c:v>76243</c:v>
                </c:pt>
                <c:pt idx="6153">
                  <c:v>76258</c:v>
                </c:pt>
                <c:pt idx="6154">
                  <c:v>76262</c:v>
                </c:pt>
                <c:pt idx="6155">
                  <c:v>76281</c:v>
                </c:pt>
                <c:pt idx="6156">
                  <c:v>76282</c:v>
                </c:pt>
                <c:pt idx="6157">
                  <c:v>76287</c:v>
                </c:pt>
                <c:pt idx="6158">
                  <c:v>76296</c:v>
                </c:pt>
                <c:pt idx="6159">
                  <c:v>76301</c:v>
                </c:pt>
                <c:pt idx="6160">
                  <c:v>76308</c:v>
                </c:pt>
                <c:pt idx="6161">
                  <c:v>76313</c:v>
                </c:pt>
                <c:pt idx="6162">
                  <c:v>76320</c:v>
                </c:pt>
                <c:pt idx="6163">
                  <c:v>76328</c:v>
                </c:pt>
                <c:pt idx="6164">
                  <c:v>76330</c:v>
                </c:pt>
                <c:pt idx="6165">
                  <c:v>76354</c:v>
                </c:pt>
                <c:pt idx="6166">
                  <c:v>76356</c:v>
                </c:pt>
                <c:pt idx="6167">
                  <c:v>76363</c:v>
                </c:pt>
                <c:pt idx="6168">
                  <c:v>76370</c:v>
                </c:pt>
                <c:pt idx="6169">
                  <c:v>76384</c:v>
                </c:pt>
                <c:pt idx="6170">
                  <c:v>76394</c:v>
                </c:pt>
                <c:pt idx="6171">
                  <c:v>76398</c:v>
                </c:pt>
                <c:pt idx="6172">
                  <c:v>76399</c:v>
                </c:pt>
                <c:pt idx="6173">
                  <c:v>76408</c:v>
                </c:pt>
                <c:pt idx="6174">
                  <c:v>76420</c:v>
                </c:pt>
                <c:pt idx="6175">
                  <c:v>76424</c:v>
                </c:pt>
                <c:pt idx="6176">
                  <c:v>76425</c:v>
                </c:pt>
                <c:pt idx="6177">
                  <c:v>76443</c:v>
                </c:pt>
                <c:pt idx="6178">
                  <c:v>76447</c:v>
                </c:pt>
                <c:pt idx="6179">
                  <c:v>76457</c:v>
                </c:pt>
                <c:pt idx="6180">
                  <c:v>76467</c:v>
                </c:pt>
                <c:pt idx="6181">
                  <c:v>76469</c:v>
                </c:pt>
                <c:pt idx="6182">
                  <c:v>76492</c:v>
                </c:pt>
                <c:pt idx="6183">
                  <c:v>76499</c:v>
                </c:pt>
                <c:pt idx="6184">
                  <c:v>76508</c:v>
                </c:pt>
                <c:pt idx="6185">
                  <c:v>76520</c:v>
                </c:pt>
                <c:pt idx="6186">
                  <c:v>76521</c:v>
                </c:pt>
                <c:pt idx="6187">
                  <c:v>76525</c:v>
                </c:pt>
                <c:pt idx="6188">
                  <c:v>76529</c:v>
                </c:pt>
                <c:pt idx="6189">
                  <c:v>76539</c:v>
                </c:pt>
                <c:pt idx="6190">
                  <c:v>76541</c:v>
                </c:pt>
                <c:pt idx="6191">
                  <c:v>76560</c:v>
                </c:pt>
                <c:pt idx="6192">
                  <c:v>76567</c:v>
                </c:pt>
                <c:pt idx="6193">
                  <c:v>76569</c:v>
                </c:pt>
                <c:pt idx="6194">
                  <c:v>76588</c:v>
                </c:pt>
                <c:pt idx="6195">
                  <c:v>76603</c:v>
                </c:pt>
                <c:pt idx="6196">
                  <c:v>76605</c:v>
                </c:pt>
                <c:pt idx="6197">
                  <c:v>76608</c:v>
                </c:pt>
                <c:pt idx="6198">
                  <c:v>76612</c:v>
                </c:pt>
                <c:pt idx="6199">
                  <c:v>76616</c:v>
                </c:pt>
                <c:pt idx="6200">
                  <c:v>76620</c:v>
                </c:pt>
                <c:pt idx="6201">
                  <c:v>76627</c:v>
                </c:pt>
                <c:pt idx="6202">
                  <c:v>76638</c:v>
                </c:pt>
                <c:pt idx="6203">
                  <c:v>76640</c:v>
                </c:pt>
                <c:pt idx="6204">
                  <c:v>76656</c:v>
                </c:pt>
                <c:pt idx="6205">
                  <c:v>76677</c:v>
                </c:pt>
                <c:pt idx="6206">
                  <c:v>76682</c:v>
                </c:pt>
                <c:pt idx="6207">
                  <c:v>76685</c:v>
                </c:pt>
                <c:pt idx="6208">
                  <c:v>76687</c:v>
                </c:pt>
                <c:pt idx="6209">
                  <c:v>76696</c:v>
                </c:pt>
                <c:pt idx="6210">
                  <c:v>76708</c:v>
                </c:pt>
                <c:pt idx="6211">
                  <c:v>76709</c:v>
                </c:pt>
                <c:pt idx="6212">
                  <c:v>76711</c:v>
                </c:pt>
                <c:pt idx="6213">
                  <c:v>76720</c:v>
                </c:pt>
                <c:pt idx="6214">
                  <c:v>76724</c:v>
                </c:pt>
                <c:pt idx="6215">
                  <c:v>76751</c:v>
                </c:pt>
                <c:pt idx="6216">
                  <c:v>76753</c:v>
                </c:pt>
                <c:pt idx="6217">
                  <c:v>76758</c:v>
                </c:pt>
                <c:pt idx="6218">
                  <c:v>76764</c:v>
                </c:pt>
                <c:pt idx="6219">
                  <c:v>76767</c:v>
                </c:pt>
                <c:pt idx="6220">
                  <c:v>76780</c:v>
                </c:pt>
                <c:pt idx="6221">
                  <c:v>76788</c:v>
                </c:pt>
                <c:pt idx="6222">
                  <c:v>76796</c:v>
                </c:pt>
                <c:pt idx="6223">
                  <c:v>76805</c:v>
                </c:pt>
                <c:pt idx="6224">
                  <c:v>76820</c:v>
                </c:pt>
                <c:pt idx="6225">
                  <c:v>76827</c:v>
                </c:pt>
                <c:pt idx="6226">
                  <c:v>76830</c:v>
                </c:pt>
                <c:pt idx="6227">
                  <c:v>76832</c:v>
                </c:pt>
                <c:pt idx="6228">
                  <c:v>76849</c:v>
                </c:pt>
                <c:pt idx="6229">
                  <c:v>76852</c:v>
                </c:pt>
                <c:pt idx="6230">
                  <c:v>76871</c:v>
                </c:pt>
                <c:pt idx="6231">
                  <c:v>76888</c:v>
                </c:pt>
                <c:pt idx="6232">
                  <c:v>76890</c:v>
                </c:pt>
                <c:pt idx="6233">
                  <c:v>76901</c:v>
                </c:pt>
                <c:pt idx="6234">
                  <c:v>76902</c:v>
                </c:pt>
                <c:pt idx="6235">
                  <c:v>76905</c:v>
                </c:pt>
                <c:pt idx="6236">
                  <c:v>76918</c:v>
                </c:pt>
                <c:pt idx="6237">
                  <c:v>76920</c:v>
                </c:pt>
                <c:pt idx="6238">
                  <c:v>76930</c:v>
                </c:pt>
                <c:pt idx="6239">
                  <c:v>76949</c:v>
                </c:pt>
                <c:pt idx="6240">
                  <c:v>76960</c:v>
                </c:pt>
                <c:pt idx="6241">
                  <c:v>76972</c:v>
                </c:pt>
                <c:pt idx="6242">
                  <c:v>76975</c:v>
                </c:pt>
                <c:pt idx="6243">
                  <c:v>76976</c:v>
                </c:pt>
                <c:pt idx="6244">
                  <c:v>76978</c:v>
                </c:pt>
                <c:pt idx="6245">
                  <c:v>76988</c:v>
                </c:pt>
                <c:pt idx="6246">
                  <c:v>77010</c:v>
                </c:pt>
                <c:pt idx="6247">
                  <c:v>77020</c:v>
                </c:pt>
                <c:pt idx="6248">
                  <c:v>77027</c:v>
                </c:pt>
                <c:pt idx="6249">
                  <c:v>77031</c:v>
                </c:pt>
                <c:pt idx="6250">
                  <c:v>77042</c:v>
                </c:pt>
                <c:pt idx="6251">
                  <c:v>77043</c:v>
                </c:pt>
                <c:pt idx="6252">
                  <c:v>77046</c:v>
                </c:pt>
                <c:pt idx="6253">
                  <c:v>77049</c:v>
                </c:pt>
                <c:pt idx="6254">
                  <c:v>77057</c:v>
                </c:pt>
                <c:pt idx="6255">
                  <c:v>77088</c:v>
                </c:pt>
                <c:pt idx="6256">
                  <c:v>77092</c:v>
                </c:pt>
                <c:pt idx="6257">
                  <c:v>77095</c:v>
                </c:pt>
                <c:pt idx="6258">
                  <c:v>77101</c:v>
                </c:pt>
                <c:pt idx="6259">
                  <c:v>77112</c:v>
                </c:pt>
                <c:pt idx="6260">
                  <c:v>77118</c:v>
                </c:pt>
                <c:pt idx="6261">
                  <c:v>77119</c:v>
                </c:pt>
                <c:pt idx="6262">
                  <c:v>77120</c:v>
                </c:pt>
                <c:pt idx="6263">
                  <c:v>77127</c:v>
                </c:pt>
                <c:pt idx="6264">
                  <c:v>77141</c:v>
                </c:pt>
                <c:pt idx="6265">
                  <c:v>77168</c:v>
                </c:pt>
                <c:pt idx="6266">
                  <c:v>77173</c:v>
                </c:pt>
                <c:pt idx="6267">
                  <c:v>77180</c:v>
                </c:pt>
                <c:pt idx="6268">
                  <c:v>77188</c:v>
                </c:pt>
                <c:pt idx="6269">
                  <c:v>77190</c:v>
                </c:pt>
                <c:pt idx="6270">
                  <c:v>77201</c:v>
                </c:pt>
                <c:pt idx="6271">
                  <c:v>77220</c:v>
                </c:pt>
                <c:pt idx="6272">
                  <c:v>77241</c:v>
                </c:pt>
                <c:pt idx="6273">
                  <c:v>77242</c:v>
                </c:pt>
                <c:pt idx="6274">
                  <c:v>77248</c:v>
                </c:pt>
                <c:pt idx="6275">
                  <c:v>77255</c:v>
                </c:pt>
                <c:pt idx="6276">
                  <c:v>77260</c:v>
                </c:pt>
                <c:pt idx="6277">
                  <c:v>77270</c:v>
                </c:pt>
                <c:pt idx="6278">
                  <c:v>77288</c:v>
                </c:pt>
                <c:pt idx="6279">
                  <c:v>77312</c:v>
                </c:pt>
                <c:pt idx="6280">
                  <c:v>77317</c:v>
                </c:pt>
                <c:pt idx="6281">
                  <c:v>77318</c:v>
                </c:pt>
                <c:pt idx="6282">
                  <c:v>77320</c:v>
                </c:pt>
                <c:pt idx="6283">
                  <c:v>77331</c:v>
                </c:pt>
                <c:pt idx="6284">
                  <c:v>77333</c:v>
                </c:pt>
                <c:pt idx="6285">
                  <c:v>77335</c:v>
                </c:pt>
                <c:pt idx="6286">
                  <c:v>77337</c:v>
                </c:pt>
                <c:pt idx="6287">
                  <c:v>77343</c:v>
                </c:pt>
                <c:pt idx="6288">
                  <c:v>77380</c:v>
                </c:pt>
                <c:pt idx="6289">
                  <c:v>77386</c:v>
                </c:pt>
                <c:pt idx="6290">
                  <c:v>77388</c:v>
                </c:pt>
                <c:pt idx="6291">
                  <c:v>77394</c:v>
                </c:pt>
                <c:pt idx="6292">
                  <c:v>77403</c:v>
                </c:pt>
                <c:pt idx="6293">
                  <c:v>77407</c:v>
                </c:pt>
                <c:pt idx="6294">
                  <c:v>77412</c:v>
                </c:pt>
                <c:pt idx="6295">
                  <c:v>77418</c:v>
                </c:pt>
                <c:pt idx="6296">
                  <c:v>77420</c:v>
                </c:pt>
                <c:pt idx="6297">
                  <c:v>77437</c:v>
                </c:pt>
                <c:pt idx="6298">
                  <c:v>77450</c:v>
                </c:pt>
                <c:pt idx="6299">
                  <c:v>77455</c:v>
                </c:pt>
                <c:pt idx="6300">
                  <c:v>77466</c:v>
                </c:pt>
                <c:pt idx="6301">
                  <c:v>77476</c:v>
                </c:pt>
                <c:pt idx="6302">
                  <c:v>77481</c:v>
                </c:pt>
                <c:pt idx="6303">
                  <c:v>77482</c:v>
                </c:pt>
                <c:pt idx="6304">
                  <c:v>77488</c:v>
                </c:pt>
                <c:pt idx="6305">
                  <c:v>77500</c:v>
                </c:pt>
                <c:pt idx="6306">
                  <c:v>77506</c:v>
                </c:pt>
                <c:pt idx="6307">
                  <c:v>77520</c:v>
                </c:pt>
                <c:pt idx="6308">
                  <c:v>77521</c:v>
                </c:pt>
                <c:pt idx="6309">
                  <c:v>77527</c:v>
                </c:pt>
                <c:pt idx="6310">
                  <c:v>77539</c:v>
                </c:pt>
                <c:pt idx="6311">
                  <c:v>77549</c:v>
                </c:pt>
                <c:pt idx="6312">
                  <c:v>77551</c:v>
                </c:pt>
                <c:pt idx="6313">
                  <c:v>77555</c:v>
                </c:pt>
                <c:pt idx="6314">
                  <c:v>77581</c:v>
                </c:pt>
                <c:pt idx="6315">
                  <c:v>77588</c:v>
                </c:pt>
                <c:pt idx="6316">
                  <c:v>77594</c:v>
                </c:pt>
                <c:pt idx="6317">
                  <c:v>77595</c:v>
                </c:pt>
                <c:pt idx="6318">
                  <c:v>77604</c:v>
                </c:pt>
                <c:pt idx="6319">
                  <c:v>77609</c:v>
                </c:pt>
                <c:pt idx="6320">
                  <c:v>77620</c:v>
                </c:pt>
                <c:pt idx="6321">
                  <c:v>77621</c:v>
                </c:pt>
                <c:pt idx="6322">
                  <c:v>77630</c:v>
                </c:pt>
                <c:pt idx="6323">
                  <c:v>77662</c:v>
                </c:pt>
                <c:pt idx="6324">
                  <c:v>77665</c:v>
                </c:pt>
                <c:pt idx="6325">
                  <c:v>77666</c:v>
                </c:pt>
                <c:pt idx="6326">
                  <c:v>77674</c:v>
                </c:pt>
                <c:pt idx="6327">
                  <c:v>77683</c:v>
                </c:pt>
                <c:pt idx="6328">
                  <c:v>77688</c:v>
                </c:pt>
                <c:pt idx="6329">
                  <c:v>77693</c:v>
                </c:pt>
                <c:pt idx="6330">
                  <c:v>77699</c:v>
                </c:pt>
                <c:pt idx="6331">
                  <c:v>77707</c:v>
                </c:pt>
                <c:pt idx="6332">
                  <c:v>77720</c:v>
                </c:pt>
                <c:pt idx="6333">
                  <c:v>77734</c:v>
                </c:pt>
                <c:pt idx="6334">
                  <c:v>77742</c:v>
                </c:pt>
                <c:pt idx="6335">
                  <c:v>77744</c:v>
                </c:pt>
                <c:pt idx="6336">
                  <c:v>77746</c:v>
                </c:pt>
                <c:pt idx="6337">
                  <c:v>77754</c:v>
                </c:pt>
                <c:pt idx="6338">
                  <c:v>77765</c:v>
                </c:pt>
                <c:pt idx="6339">
                  <c:v>77766</c:v>
                </c:pt>
                <c:pt idx="6340">
                  <c:v>77769</c:v>
                </c:pt>
                <c:pt idx="6341">
                  <c:v>77783</c:v>
                </c:pt>
                <c:pt idx="6342">
                  <c:v>77802</c:v>
                </c:pt>
                <c:pt idx="6343">
                  <c:v>77809</c:v>
                </c:pt>
                <c:pt idx="6344">
                  <c:v>77815</c:v>
                </c:pt>
                <c:pt idx="6345">
                  <c:v>77820</c:v>
                </c:pt>
                <c:pt idx="6346">
                  <c:v>77823</c:v>
                </c:pt>
                <c:pt idx="6347">
                  <c:v>77825</c:v>
                </c:pt>
                <c:pt idx="6348">
                  <c:v>77835</c:v>
                </c:pt>
                <c:pt idx="6349">
                  <c:v>77840</c:v>
                </c:pt>
                <c:pt idx="6350">
                  <c:v>77842</c:v>
                </c:pt>
                <c:pt idx="6351">
                  <c:v>77858</c:v>
                </c:pt>
                <c:pt idx="6352">
                  <c:v>77870</c:v>
                </c:pt>
                <c:pt idx="6353">
                  <c:v>77884</c:v>
                </c:pt>
                <c:pt idx="6354">
                  <c:v>77901</c:v>
                </c:pt>
                <c:pt idx="6355">
                  <c:v>77906</c:v>
                </c:pt>
                <c:pt idx="6356">
                  <c:v>77909</c:v>
                </c:pt>
                <c:pt idx="6357">
                  <c:v>77912</c:v>
                </c:pt>
                <c:pt idx="6358">
                  <c:v>77920</c:v>
                </c:pt>
                <c:pt idx="6359">
                  <c:v>77922</c:v>
                </c:pt>
                <c:pt idx="6360">
                  <c:v>77931</c:v>
                </c:pt>
                <c:pt idx="6361">
                  <c:v>77941</c:v>
                </c:pt>
                <c:pt idx="6362">
                  <c:v>77954</c:v>
                </c:pt>
                <c:pt idx="6363">
                  <c:v>77974</c:v>
                </c:pt>
                <c:pt idx="6364">
                  <c:v>77977</c:v>
                </c:pt>
                <c:pt idx="6365">
                  <c:v>77984</c:v>
                </c:pt>
                <c:pt idx="6366">
                  <c:v>77985</c:v>
                </c:pt>
                <c:pt idx="6367">
                  <c:v>78004</c:v>
                </c:pt>
                <c:pt idx="6368">
                  <c:v>78009</c:v>
                </c:pt>
                <c:pt idx="6369">
                  <c:v>78020</c:v>
                </c:pt>
                <c:pt idx="6370">
                  <c:v>78022</c:v>
                </c:pt>
                <c:pt idx="6371">
                  <c:v>78046</c:v>
                </c:pt>
                <c:pt idx="6372">
                  <c:v>78048</c:v>
                </c:pt>
                <c:pt idx="6373">
                  <c:v>78054</c:v>
                </c:pt>
                <c:pt idx="6374">
                  <c:v>78066</c:v>
                </c:pt>
                <c:pt idx="6375">
                  <c:v>78077</c:v>
                </c:pt>
                <c:pt idx="6376">
                  <c:v>78089</c:v>
                </c:pt>
                <c:pt idx="6377">
                  <c:v>78102</c:v>
                </c:pt>
                <c:pt idx="6378">
                  <c:v>78106</c:v>
                </c:pt>
                <c:pt idx="6379">
                  <c:v>78117</c:v>
                </c:pt>
                <c:pt idx="6380">
                  <c:v>78119</c:v>
                </c:pt>
                <c:pt idx="6381">
                  <c:v>78120</c:v>
                </c:pt>
                <c:pt idx="6382">
                  <c:v>78123</c:v>
                </c:pt>
                <c:pt idx="6383">
                  <c:v>78147</c:v>
                </c:pt>
                <c:pt idx="6384">
                  <c:v>78150</c:v>
                </c:pt>
                <c:pt idx="6385">
                  <c:v>78151</c:v>
                </c:pt>
                <c:pt idx="6386">
                  <c:v>78164</c:v>
                </c:pt>
                <c:pt idx="6387">
                  <c:v>78190</c:v>
                </c:pt>
                <c:pt idx="6388">
                  <c:v>78191</c:v>
                </c:pt>
                <c:pt idx="6389">
                  <c:v>78202</c:v>
                </c:pt>
                <c:pt idx="6390">
                  <c:v>78203</c:v>
                </c:pt>
                <c:pt idx="6391">
                  <c:v>78214</c:v>
                </c:pt>
                <c:pt idx="6392">
                  <c:v>78217</c:v>
                </c:pt>
                <c:pt idx="6393">
                  <c:v>78220</c:v>
                </c:pt>
                <c:pt idx="6394">
                  <c:v>78227</c:v>
                </c:pt>
                <c:pt idx="6395">
                  <c:v>78233</c:v>
                </c:pt>
                <c:pt idx="6396">
                  <c:v>78260</c:v>
                </c:pt>
                <c:pt idx="6397">
                  <c:v>78265</c:v>
                </c:pt>
                <c:pt idx="6398">
                  <c:v>78279</c:v>
                </c:pt>
                <c:pt idx="6399">
                  <c:v>78286</c:v>
                </c:pt>
                <c:pt idx="6400">
                  <c:v>78287</c:v>
                </c:pt>
                <c:pt idx="6401">
                  <c:v>78299</c:v>
                </c:pt>
                <c:pt idx="6402">
                  <c:v>78300</c:v>
                </c:pt>
                <c:pt idx="6403">
                  <c:v>78302</c:v>
                </c:pt>
                <c:pt idx="6404">
                  <c:v>78313</c:v>
                </c:pt>
                <c:pt idx="6405">
                  <c:v>78320</c:v>
                </c:pt>
                <c:pt idx="6406">
                  <c:v>78333</c:v>
                </c:pt>
                <c:pt idx="6407">
                  <c:v>78342</c:v>
                </c:pt>
                <c:pt idx="6408">
                  <c:v>78347</c:v>
                </c:pt>
                <c:pt idx="6409">
                  <c:v>78355</c:v>
                </c:pt>
                <c:pt idx="6410">
                  <c:v>78370</c:v>
                </c:pt>
                <c:pt idx="6411">
                  <c:v>78372</c:v>
                </c:pt>
                <c:pt idx="6412">
                  <c:v>78384</c:v>
                </c:pt>
                <c:pt idx="6413">
                  <c:v>78396</c:v>
                </c:pt>
                <c:pt idx="6414">
                  <c:v>78402</c:v>
                </c:pt>
                <c:pt idx="6415">
                  <c:v>78403</c:v>
                </c:pt>
                <c:pt idx="6416">
                  <c:v>78413</c:v>
                </c:pt>
                <c:pt idx="6417">
                  <c:v>78420</c:v>
                </c:pt>
                <c:pt idx="6418">
                  <c:v>78425</c:v>
                </c:pt>
                <c:pt idx="6419">
                  <c:v>78440</c:v>
                </c:pt>
                <c:pt idx="6420">
                  <c:v>78444</c:v>
                </c:pt>
                <c:pt idx="6421">
                  <c:v>78445</c:v>
                </c:pt>
                <c:pt idx="6422">
                  <c:v>78474</c:v>
                </c:pt>
                <c:pt idx="6423">
                  <c:v>78478</c:v>
                </c:pt>
                <c:pt idx="6424">
                  <c:v>78479</c:v>
                </c:pt>
                <c:pt idx="6425">
                  <c:v>78483</c:v>
                </c:pt>
                <c:pt idx="6426">
                  <c:v>78493</c:v>
                </c:pt>
                <c:pt idx="6427">
                  <c:v>78502</c:v>
                </c:pt>
                <c:pt idx="6428">
                  <c:v>78509</c:v>
                </c:pt>
                <c:pt idx="6429">
                  <c:v>78512</c:v>
                </c:pt>
                <c:pt idx="6430">
                  <c:v>78516</c:v>
                </c:pt>
                <c:pt idx="6431">
                  <c:v>78520</c:v>
                </c:pt>
                <c:pt idx="6432">
                  <c:v>78546</c:v>
                </c:pt>
                <c:pt idx="6433">
                  <c:v>78551</c:v>
                </c:pt>
                <c:pt idx="6434">
                  <c:v>78555</c:v>
                </c:pt>
                <c:pt idx="6435">
                  <c:v>78560</c:v>
                </c:pt>
                <c:pt idx="6436">
                  <c:v>78561</c:v>
                </c:pt>
                <c:pt idx="6437">
                  <c:v>78578</c:v>
                </c:pt>
                <c:pt idx="6438">
                  <c:v>78580</c:v>
                </c:pt>
                <c:pt idx="6439">
                  <c:v>78589</c:v>
                </c:pt>
                <c:pt idx="6440">
                  <c:v>78602</c:v>
                </c:pt>
                <c:pt idx="6441">
                  <c:v>78620</c:v>
                </c:pt>
                <c:pt idx="6442">
                  <c:v>78624</c:v>
                </c:pt>
                <c:pt idx="6443">
                  <c:v>78629</c:v>
                </c:pt>
                <c:pt idx="6444">
                  <c:v>78640</c:v>
                </c:pt>
                <c:pt idx="6445">
                  <c:v>78648</c:v>
                </c:pt>
                <c:pt idx="6446">
                  <c:v>78661</c:v>
                </c:pt>
                <c:pt idx="6447">
                  <c:v>78678</c:v>
                </c:pt>
                <c:pt idx="6448">
                  <c:v>78693</c:v>
                </c:pt>
                <c:pt idx="6449">
                  <c:v>78697</c:v>
                </c:pt>
                <c:pt idx="6450">
                  <c:v>78702</c:v>
                </c:pt>
                <c:pt idx="6451">
                  <c:v>78717</c:v>
                </c:pt>
                <c:pt idx="6452">
                  <c:v>78720</c:v>
                </c:pt>
                <c:pt idx="6453">
                  <c:v>78723</c:v>
                </c:pt>
                <c:pt idx="6454">
                  <c:v>78724</c:v>
                </c:pt>
                <c:pt idx="6455">
                  <c:v>78736</c:v>
                </c:pt>
                <c:pt idx="6456">
                  <c:v>78747</c:v>
                </c:pt>
                <c:pt idx="6457">
                  <c:v>78762</c:v>
                </c:pt>
                <c:pt idx="6458">
                  <c:v>78763</c:v>
                </c:pt>
                <c:pt idx="6459">
                  <c:v>78765</c:v>
                </c:pt>
                <c:pt idx="6460">
                  <c:v>78774</c:v>
                </c:pt>
                <c:pt idx="6461">
                  <c:v>78788</c:v>
                </c:pt>
                <c:pt idx="6462">
                  <c:v>78805</c:v>
                </c:pt>
                <c:pt idx="6463">
                  <c:v>78809</c:v>
                </c:pt>
                <c:pt idx="6464">
                  <c:v>78815</c:v>
                </c:pt>
                <c:pt idx="6465">
                  <c:v>78820</c:v>
                </c:pt>
                <c:pt idx="6466">
                  <c:v>78821</c:v>
                </c:pt>
                <c:pt idx="6467">
                  <c:v>78831</c:v>
                </c:pt>
                <c:pt idx="6468">
                  <c:v>78835</c:v>
                </c:pt>
                <c:pt idx="6469">
                  <c:v>78836</c:v>
                </c:pt>
                <c:pt idx="6470">
                  <c:v>78857</c:v>
                </c:pt>
                <c:pt idx="6471">
                  <c:v>78874</c:v>
                </c:pt>
                <c:pt idx="6472">
                  <c:v>78882</c:v>
                </c:pt>
                <c:pt idx="6473">
                  <c:v>78888</c:v>
                </c:pt>
                <c:pt idx="6474">
                  <c:v>78899</c:v>
                </c:pt>
                <c:pt idx="6475">
                  <c:v>78900</c:v>
                </c:pt>
                <c:pt idx="6476">
                  <c:v>78905</c:v>
                </c:pt>
                <c:pt idx="6477">
                  <c:v>78906</c:v>
                </c:pt>
                <c:pt idx="6478">
                  <c:v>78914</c:v>
                </c:pt>
                <c:pt idx="6479">
                  <c:v>78920</c:v>
                </c:pt>
                <c:pt idx="6480">
                  <c:v>78928</c:v>
                </c:pt>
                <c:pt idx="6481">
                  <c:v>78954</c:v>
                </c:pt>
                <c:pt idx="6482">
                  <c:v>78971</c:v>
                </c:pt>
                <c:pt idx="6483">
                  <c:v>78972</c:v>
                </c:pt>
                <c:pt idx="6484">
                  <c:v>78973</c:v>
                </c:pt>
                <c:pt idx="6485">
                  <c:v>78974</c:v>
                </c:pt>
                <c:pt idx="6486">
                  <c:v>78975</c:v>
                </c:pt>
                <c:pt idx="6487">
                  <c:v>79000</c:v>
                </c:pt>
                <c:pt idx="6488">
                  <c:v>79014</c:v>
                </c:pt>
                <c:pt idx="6489">
                  <c:v>79020</c:v>
                </c:pt>
                <c:pt idx="6490">
                  <c:v>79026</c:v>
                </c:pt>
                <c:pt idx="6491">
                  <c:v>79045</c:v>
                </c:pt>
                <c:pt idx="6492">
                  <c:v>79046</c:v>
                </c:pt>
                <c:pt idx="6493">
                  <c:v>79055</c:v>
                </c:pt>
                <c:pt idx="6494">
                  <c:v>79064</c:v>
                </c:pt>
                <c:pt idx="6495">
                  <c:v>79070</c:v>
                </c:pt>
                <c:pt idx="6496">
                  <c:v>79074</c:v>
                </c:pt>
                <c:pt idx="6497">
                  <c:v>79104</c:v>
                </c:pt>
                <c:pt idx="6498">
                  <c:v>79113</c:v>
                </c:pt>
                <c:pt idx="6499">
                  <c:v>79114</c:v>
                </c:pt>
                <c:pt idx="6500">
                  <c:v>79116</c:v>
                </c:pt>
                <c:pt idx="6501">
                  <c:v>79117</c:v>
                </c:pt>
                <c:pt idx="6502">
                  <c:v>79120</c:v>
                </c:pt>
                <c:pt idx="6503">
                  <c:v>79135</c:v>
                </c:pt>
                <c:pt idx="6504">
                  <c:v>79142</c:v>
                </c:pt>
                <c:pt idx="6505">
                  <c:v>79161</c:v>
                </c:pt>
                <c:pt idx="6506">
                  <c:v>79174</c:v>
                </c:pt>
                <c:pt idx="6507">
                  <c:v>79176</c:v>
                </c:pt>
                <c:pt idx="6508">
                  <c:v>79182</c:v>
                </c:pt>
                <c:pt idx="6509">
                  <c:v>79186</c:v>
                </c:pt>
                <c:pt idx="6510">
                  <c:v>79187</c:v>
                </c:pt>
                <c:pt idx="6511">
                  <c:v>79211</c:v>
                </c:pt>
                <c:pt idx="6512">
                  <c:v>79215</c:v>
                </c:pt>
                <c:pt idx="6513">
                  <c:v>79220</c:v>
                </c:pt>
                <c:pt idx="6514">
                  <c:v>79248</c:v>
                </c:pt>
                <c:pt idx="6515">
                  <c:v>79249</c:v>
                </c:pt>
                <c:pt idx="6516">
                  <c:v>79255</c:v>
                </c:pt>
                <c:pt idx="6517">
                  <c:v>79257</c:v>
                </c:pt>
                <c:pt idx="6518">
                  <c:v>79258</c:v>
                </c:pt>
                <c:pt idx="6519">
                  <c:v>79274</c:v>
                </c:pt>
                <c:pt idx="6520">
                  <c:v>79280</c:v>
                </c:pt>
                <c:pt idx="6521">
                  <c:v>79300</c:v>
                </c:pt>
                <c:pt idx="6522">
                  <c:v>79320</c:v>
                </c:pt>
                <c:pt idx="6523">
                  <c:v>79322</c:v>
                </c:pt>
                <c:pt idx="6524">
                  <c:v>79324</c:v>
                </c:pt>
                <c:pt idx="6525">
                  <c:v>79328</c:v>
                </c:pt>
                <c:pt idx="6526">
                  <c:v>79329</c:v>
                </c:pt>
                <c:pt idx="6527">
                  <c:v>79348</c:v>
                </c:pt>
                <c:pt idx="6528">
                  <c:v>79349</c:v>
                </c:pt>
                <c:pt idx="6529">
                  <c:v>79352</c:v>
                </c:pt>
                <c:pt idx="6530">
                  <c:v>79374</c:v>
                </c:pt>
                <c:pt idx="6531">
                  <c:v>79384</c:v>
                </c:pt>
                <c:pt idx="6532">
                  <c:v>79393</c:v>
                </c:pt>
                <c:pt idx="6533">
                  <c:v>79396</c:v>
                </c:pt>
                <c:pt idx="6534">
                  <c:v>79399</c:v>
                </c:pt>
                <c:pt idx="6535">
                  <c:v>79402</c:v>
                </c:pt>
                <c:pt idx="6536">
                  <c:v>79416</c:v>
                </c:pt>
                <c:pt idx="6537">
                  <c:v>79420</c:v>
                </c:pt>
                <c:pt idx="6538">
                  <c:v>79446</c:v>
                </c:pt>
                <c:pt idx="6539">
                  <c:v>79447</c:v>
                </c:pt>
                <c:pt idx="6540">
                  <c:v>79449</c:v>
                </c:pt>
                <c:pt idx="6541">
                  <c:v>79464</c:v>
                </c:pt>
                <c:pt idx="6542">
                  <c:v>79468</c:v>
                </c:pt>
                <c:pt idx="6543">
                  <c:v>79469</c:v>
                </c:pt>
                <c:pt idx="6544">
                  <c:v>79470</c:v>
                </c:pt>
                <c:pt idx="6545">
                  <c:v>79472</c:v>
                </c:pt>
                <c:pt idx="6546">
                  <c:v>79483</c:v>
                </c:pt>
                <c:pt idx="6547">
                  <c:v>79516</c:v>
                </c:pt>
                <c:pt idx="6548">
                  <c:v>79520</c:v>
                </c:pt>
                <c:pt idx="6549">
                  <c:v>79533</c:v>
                </c:pt>
                <c:pt idx="6550">
                  <c:v>79540</c:v>
                </c:pt>
                <c:pt idx="6551">
                  <c:v>79542</c:v>
                </c:pt>
                <c:pt idx="6552">
                  <c:v>79544</c:v>
                </c:pt>
                <c:pt idx="6553">
                  <c:v>79546</c:v>
                </c:pt>
                <c:pt idx="6554">
                  <c:v>79550</c:v>
                </c:pt>
                <c:pt idx="6555">
                  <c:v>79554</c:v>
                </c:pt>
                <c:pt idx="6556">
                  <c:v>79586</c:v>
                </c:pt>
                <c:pt idx="6557">
                  <c:v>79602</c:v>
                </c:pt>
                <c:pt idx="6558">
                  <c:v>79613</c:v>
                </c:pt>
                <c:pt idx="6559">
                  <c:v>79614</c:v>
                </c:pt>
                <c:pt idx="6560">
                  <c:v>79616</c:v>
                </c:pt>
                <c:pt idx="6561">
                  <c:v>79620</c:v>
                </c:pt>
                <c:pt idx="6562">
                  <c:v>79629</c:v>
                </c:pt>
                <c:pt idx="6563">
                  <c:v>79634</c:v>
                </c:pt>
                <c:pt idx="6564">
                  <c:v>79635</c:v>
                </c:pt>
                <c:pt idx="6565">
                  <c:v>79646</c:v>
                </c:pt>
                <c:pt idx="6566">
                  <c:v>79672</c:v>
                </c:pt>
                <c:pt idx="6567">
                  <c:v>79682</c:v>
                </c:pt>
                <c:pt idx="6568">
                  <c:v>79685</c:v>
                </c:pt>
                <c:pt idx="6569">
                  <c:v>79686</c:v>
                </c:pt>
                <c:pt idx="6570">
                  <c:v>79687</c:v>
                </c:pt>
                <c:pt idx="6571">
                  <c:v>79700</c:v>
                </c:pt>
                <c:pt idx="6572">
                  <c:v>79715</c:v>
                </c:pt>
                <c:pt idx="6573">
                  <c:v>79720</c:v>
                </c:pt>
                <c:pt idx="6574">
                  <c:v>79733</c:v>
                </c:pt>
                <c:pt idx="6575">
                  <c:v>79742</c:v>
                </c:pt>
                <c:pt idx="6576">
                  <c:v>79746</c:v>
                </c:pt>
                <c:pt idx="6577">
                  <c:v>79752</c:v>
                </c:pt>
                <c:pt idx="6578">
                  <c:v>79757</c:v>
                </c:pt>
                <c:pt idx="6579">
                  <c:v>79760</c:v>
                </c:pt>
                <c:pt idx="6580">
                  <c:v>79768</c:v>
                </c:pt>
                <c:pt idx="6581">
                  <c:v>79798</c:v>
                </c:pt>
                <c:pt idx="6582">
                  <c:v>79810</c:v>
                </c:pt>
                <c:pt idx="6583">
                  <c:v>79820</c:v>
                </c:pt>
                <c:pt idx="6584">
                  <c:v>79821</c:v>
                </c:pt>
                <c:pt idx="6585">
                  <c:v>79822</c:v>
                </c:pt>
                <c:pt idx="6586">
                  <c:v>79827</c:v>
                </c:pt>
                <c:pt idx="6587">
                  <c:v>79829</c:v>
                </c:pt>
                <c:pt idx="6588">
                  <c:v>79833</c:v>
                </c:pt>
                <c:pt idx="6589">
                  <c:v>79838</c:v>
                </c:pt>
                <c:pt idx="6590">
                  <c:v>79846</c:v>
                </c:pt>
                <c:pt idx="6591">
                  <c:v>79879</c:v>
                </c:pt>
                <c:pt idx="6592">
                  <c:v>79882</c:v>
                </c:pt>
                <c:pt idx="6593">
                  <c:v>79889</c:v>
                </c:pt>
                <c:pt idx="6594">
                  <c:v>79893</c:v>
                </c:pt>
                <c:pt idx="6595">
                  <c:v>79897</c:v>
                </c:pt>
                <c:pt idx="6596">
                  <c:v>79904</c:v>
                </c:pt>
                <c:pt idx="6597">
                  <c:v>79908</c:v>
                </c:pt>
                <c:pt idx="6598">
                  <c:v>79920</c:v>
                </c:pt>
                <c:pt idx="6599">
                  <c:v>79925</c:v>
                </c:pt>
                <c:pt idx="6600">
                  <c:v>79946</c:v>
                </c:pt>
                <c:pt idx="6601">
                  <c:v>79947</c:v>
                </c:pt>
                <c:pt idx="6602">
                  <c:v>79956</c:v>
                </c:pt>
                <c:pt idx="6603">
                  <c:v>79962</c:v>
                </c:pt>
                <c:pt idx="6604">
                  <c:v>79964</c:v>
                </c:pt>
                <c:pt idx="6605">
                  <c:v>79968</c:v>
                </c:pt>
                <c:pt idx="6606">
                  <c:v>79976</c:v>
                </c:pt>
                <c:pt idx="6607">
                  <c:v>79977</c:v>
                </c:pt>
                <c:pt idx="6608">
                  <c:v>79996</c:v>
                </c:pt>
                <c:pt idx="6609">
                  <c:v>80015</c:v>
                </c:pt>
                <c:pt idx="6610">
                  <c:v>80020</c:v>
                </c:pt>
                <c:pt idx="6611">
                  <c:v>80032</c:v>
                </c:pt>
                <c:pt idx="6612">
                  <c:v>80040</c:v>
                </c:pt>
                <c:pt idx="6613">
                  <c:v>80045</c:v>
                </c:pt>
                <c:pt idx="6614">
                  <c:v>80046</c:v>
                </c:pt>
                <c:pt idx="6615">
                  <c:v>80048</c:v>
                </c:pt>
                <c:pt idx="6616">
                  <c:v>80049</c:v>
                </c:pt>
                <c:pt idx="6617">
                  <c:v>80056</c:v>
                </c:pt>
                <c:pt idx="6618">
                  <c:v>80069</c:v>
                </c:pt>
                <c:pt idx="6619">
                  <c:v>80086</c:v>
                </c:pt>
                <c:pt idx="6620">
                  <c:v>80102</c:v>
                </c:pt>
                <c:pt idx="6621">
                  <c:v>80111</c:v>
                </c:pt>
                <c:pt idx="6622">
                  <c:v>80120</c:v>
                </c:pt>
                <c:pt idx="6623">
                  <c:v>80123</c:v>
                </c:pt>
                <c:pt idx="6624">
                  <c:v>80125</c:v>
                </c:pt>
                <c:pt idx="6625">
                  <c:v>80128</c:v>
                </c:pt>
                <c:pt idx="6626">
                  <c:v>80141</c:v>
                </c:pt>
                <c:pt idx="6627">
                  <c:v>80146</c:v>
                </c:pt>
                <c:pt idx="6628">
                  <c:v>80157</c:v>
                </c:pt>
                <c:pt idx="6629">
                  <c:v>80171</c:v>
                </c:pt>
                <c:pt idx="6630">
                  <c:v>80182</c:v>
                </c:pt>
                <c:pt idx="6631">
                  <c:v>80189</c:v>
                </c:pt>
                <c:pt idx="6632">
                  <c:v>80197</c:v>
                </c:pt>
                <c:pt idx="6633">
                  <c:v>80200</c:v>
                </c:pt>
                <c:pt idx="6634">
                  <c:v>80208</c:v>
                </c:pt>
                <c:pt idx="6635">
                  <c:v>80220</c:v>
                </c:pt>
                <c:pt idx="6636">
                  <c:v>80226</c:v>
                </c:pt>
                <c:pt idx="6637">
                  <c:v>80237</c:v>
                </c:pt>
                <c:pt idx="6638">
                  <c:v>80240</c:v>
                </c:pt>
                <c:pt idx="6639">
                  <c:v>80246</c:v>
                </c:pt>
                <c:pt idx="6640">
                  <c:v>80252</c:v>
                </c:pt>
                <c:pt idx="6641">
                  <c:v>80258</c:v>
                </c:pt>
                <c:pt idx="6642">
                  <c:v>80270</c:v>
                </c:pt>
                <c:pt idx="6643">
                  <c:v>80292</c:v>
                </c:pt>
                <c:pt idx="6644">
                  <c:v>80294</c:v>
                </c:pt>
                <c:pt idx="6645">
                  <c:v>80310</c:v>
                </c:pt>
                <c:pt idx="6646">
                  <c:v>80320</c:v>
                </c:pt>
                <c:pt idx="6647">
                  <c:v>80322</c:v>
                </c:pt>
                <c:pt idx="6648">
                  <c:v>80329</c:v>
                </c:pt>
                <c:pt idx="6649">
                  <c:v>80334</c:v>
                </c:pt>
                <c:pt idx="6650">
                  <c:v>80342</c:v>
                </c:pt>
                <c:pt idx="6651">
                  <c:v>80344</c:v>
                </c:pt>
                <c:pt idx="6652">
                  <c:v>80363</c:v>
                </c:pt>
                <c:pt idx="6653">
                  <c:v>80376</c:v>
                </c:pt>
                <c:pt idx="6654">
                  <c:v>80380</c:v>
                </c:pt>
                <c:pt idx="6655">
                  <c:v>80391</c:v>
                </c:pt>
                <c:pt idx="6656">
                  <c:v>80400</c:v>
                </c:pt>
                <c:pt idx="6657">
                  <c:v>80413</c:v>
                </c:pt>
                <c:pt idx="6658">
                  <c:v>80415</c:v>
                </c:pt>
                <c:pt idx="6659">
                  <c:v>80420</c:v>
                </c:pt>
                <c:pt idx="6660">
                  <c:v>80431</c:v>
                </c:pt>
                <c:pt idx="6661">
                  <c:v>80432</c:v>
                </c:pt>
                <c:pt idx="6662">
                  <c:v>80448</c:v>
                </c:pt>
                <c:pt idx="6663">
                  <c:v>80457</c:v>
                </c:pt>
                <c:pt idx="6664">
                  <c:v>80463</c:v>
                </c:pt>
                <c:pt idx="6665">
                  <c:v>80471</c:v>
                </c:pt>
                <c:pt idx="6666">
                  <c:v>80484</c:v>
                </c:pt>
                <c:pt idx="6667">
                  <c:v>80486</c:v>
                </c:pt>
                <c:pt idx="6668">
                  <c:v>80500</c:v>
                </c:pt>
                <c:pt idx="6669">
                  <c:v>80520</c:v>
                </c:pt>
                <c:pt idx="6670">
                  <c:v>80528</c:v>
                </c:pt>
                <c:pt idx="6671">
                  <c:v>80534</c:v>
                </c:pt>
                <c:pt idx="6672">
                  <c:v>80540</c:v>
                </c:pt>
                <c:pt idx="6673">
                  <c:v>80541</c:v>
                </c:pt>
                <c:pt idx="6674">
                  <c:v>80556</c:v>
                </c:pt>
                <c:pt idx="6675">
                  <c:v>80558</c:v>
                </c:pt>
                <c:pt idx="6676">
                  <c:v>80568</c:v>
                </c:pt>
                <c:pt idx="6677">
                  <c:v>80573</c:v>
                </c:pt>
                <c:pt idx="6678">
                  <c:v>80589</c:v>
                </c:pt>
                <c:pt idx="6679">
                  <c:v>80605</c:v>
                </c:pt>
                <c:pt idx="6680">
                  <c:v>80610</c:v>
                </c:pt>
                <c:pt idx="6681">
                  <c:v>80620</c:v>
                </c:pt>
                <c:pt idx="6682">
                  <c:v>80624</c:v>
                </c:pt>
                <c:pt idx="6683">
                  <c:v>80627</c:v>
                </c:pt>
                <c:pt idx="6684">
                  <c:v>80633</c:v>
                </c:pt>
                <c:pt idx="6685">
                  <c:v>80637</c:v>
                </c:pt>
                <c:pt idx="6686">
                  <c:v>80664</c:v>
                </c:pt>
                <c:pt idx="6687">
                  <c:v>80673</c:v>
                </c:pt>
                <c:pt idx="6688">
                  <c:v>80675</c:v>
                </c:pt>
                <c:pt idx="6689">
                  <c:v>80684</c:v>
                </c:pt>
                <c:pt idx="6690">
                  <c:v>80696</c:v>
                </c:pt>
                <c:pt idx="6691">
                  <c:v>80706</c:v>
                </c:pt>
                <c:pt idx="6692">
                  <c:v>80708</c:v>
                </c:pt>
                <c:pt idx="6693">
                  <c:v>80716</c:v>
                </c:pt>
                <c:pt idx="6694">
                  <c:v>80720</c:v>
                </c:pt>
                <c:pt idx="6695">
                  <c:v>80735</c:v>
                </c:pt>
                <c:pt idx="6696">
                  <c:v>80746</c:v>
                </c:pt>
                <c:pt idx="6697">
                  <c:v>80754</c:v>
                </c:pt>
                <c:pt idx="6698">
                  <c:v>80766</c:v>
                </c:pt>
                <c:pt idx="6699">
                  <c:v>80773</c:v>
                </c:pt>
                <c:pt idx="6700">
                  <c:v>80775</c:v>
                </c:pt>
                <c:pt idx="6701">
                  <c:v>80779</c:v>
                </c:pt>
                <c:pt idx="6702">
                  <c:v>80788</c:v>
                </c:pt>
                <c:pt idx="6703">
                  <c:v>80809</c:v>
                </c:pt>
                <c:pt idx="6704">
                  <c:v>80810</c:v>
                </c:pt>
                <c:pt idx="6705">
                  <c:v>80817</c:v>
                </c:pt>
                <c:pt idx="6706">
                  <c:v>80820</c:v>
                </c:pt>
                <c:pt idx="6707">
                  <c:v>80823</c:v>
                </c:pt>
                <c:pt idx="6708">
                  <c:v>80837</c:v>
                </c:pt>
                <c:pt idx="6709">
                  <c:v>80843</c:v>
                </c:pt>
                <c:pt idx="6710">
                  <c:v>80845</c:v>
                </c:pt>
                <c:pt idx="6711">
                  <c:v>80851</c:v>
                </c:pt>
                <c:pt idx="6712">
                  <c:v>80874</c:v>
                </c:pt>
                <c:pt idx="6713">
                  <c:v>80881</c:v>
                </c:pt>
                <c:pt idx="6714">
                  <c:v>80889</c:v>
                </c:pt>
                <c:pt idx="6715">
                  <c:v>80892</c:v>
                </c:pt>
                <c:pt idx="6716">
                  <c:v>80902</c:v>
                </c:pt>
                <c:pt idx="6717">
                  <c:v>80908</c:v>
                </c:pt>
                <c:pt idx="6718">
                  <c:v>80916</c:v>
                </c:pt>
                <c:pt idx="6719">
                  <c:v>80920</c:v>
                </c:pt>
                <c:pt idx="6720">
                  <c:v>80922</c:v>
                </c:pt>
                <c:pt idx="6721">
                  <c:v>80925</c:v>
                </c:pt>
                <c:pt idx="6722">
                  <c:v>80950</c:v>
                </c:pt>
                <c:pt idx="6723">
                  <c:v>80958</c:v>
                </c:pt>
                <c:pt idx="6724">
                  <c:v>80961</c:v>
                </c:pt>
                <c:pt idx="6725">
                  <c:v>80964</c:v>
                </c:pt>
                <c:pt idx="6726">
                  <c:v>80974</c:v>
                </c:pt>
                <c:pt idx="6727">
                  <c:v>80978</c:v>
                </c:pt>
                <c:pt idx="6728">
                  <c:v>80984</c:v>
                </c:pt>
                <c:pt idx="6729">
                  <c:v>80993</c:v>
                </c:pt>
                <c:pt idx="6730">
                  <c:v>80997</c:v>
                </c:pt>
                <c:pt idx="6731">
                  <c:v>81020</c:v>
                </c:pt>
                <c:pt idx="6732">
                  <c:v>81032</c:v>
                </c:pt>
                <c:pt idx="6733">
                  <c:v>81033</c:v>
                </c:pt>
                <c:pt idx="6734">
                  <c:v>81048</c:v>
                </c:pt>
                <c:pt idx="6735">
                  <c:v>81051</c:v>
                </c:pt>
                <c:pt idx="6736">
                  <c:v>81056</c:v>
                </c:pt>
                <c:pt idx="6737">
                  <c:v>81065</c:v>
                </c:pt>
                <c:pt idx="6738">
                  <c:v>81066</c:v>
                </c:pt>
                <c:pt idx="6739">
                  <c:v>81087</c:v>
                </c:pt>
                <c:pt idx="6740">
                  <c:v>81091</c:v>
                </c:pt>
                <c:pt idx="6741">
                  <c:v>81103</c:v>
                </c:pt>
                <c:pt idx="6742">
                  <c:v>81105</c:v>
                </c:pt>
                <c:pt idx="6743">
                  <c:v>81120</c:v>
                </c:pt>
                <c:pt idx="6744">
                  <c:v>81124</c:v>
                </c:pt>
                <c:pt idx="6745">
                  <c:v>81131</c:v>
                </c:pt>
                <c:pt idx="6746">
                  <c:v>81135</c:v>
                </c:pt>
                <c:pt idx="6747">
                  <c:v>81158</c:v>
                </c:pt>
                <c:pt idx="6748">
                  <c:v>81166</c:v>
                </c:pt>
                <c:pt idx="6749">
                  <c:v>81173</c:v>
                </c:pt>
                <c:pt idx="6750">
                  <c:v>81176</c:v>
                </c:pt>
                <c:pt idx="6751">
                  <c:v>81178</c:v>
                </c:pt>
                <c:pt idx="6752">
                  <c:v>81194</c:v>
                </c:pt>
                <c:pt idx="6753">
                  <c:v>81200</c:v>
                </c:pt>
                <c:pt idx="6754">
                  <c:v>81205</c:v>
                </c:pt>
                <c:pt idx="6755">
                  <c:v>81215</c:v>
                </c:pt>
                <c:pt idx="6756">
                  <c:v>81220</c:v>
                </c:pt>
                <c:pt idx="6757">
                  <c:v>81237</c:v>
                </c:pt>
                <c:pt idx="6758">
                  <c:v>81242</c:v>
                </c:pt>
                <c:pt idx="6759">
                  <c:v>81249</c:v>
                </c:pt>
                <c:pt idx="6760">
                  <c:v>81257</c:v>
                </c:pt>
                <c:pt idx="6761">
                  <c:v>81262</c:v>
                </c:pt>
                <c:pt idx="6762">
                  <c:v>81263</c:v>
                </c:pt>
                <c:pt idx="6763">
                  <c:v>81272</c:v>
                </c:pt>
                <c:pt idx="6764">
                  <c:v>81276</c:v>
                </c:pt>
                <c:pt idx="6765">
                  <c:v>81296</c:v>
                </c:pt>
                <c:pt idx="6766">
                  <c:v>81312</c:v>
                </c:pt>
                <c:pt idx="6767">
                  <c:v>81320</c:v>
                </c:pt>
                <c:pt idx="6768">
                  <c:v>81321</c:v>
                </c:pt>
                <c:pt idx="6769">
                  <c:v>81331</c:v>
                </c:pt>
                <c:pt idx="6770">
                  <c:v>81341</c:v>
                </c:pt>
                <c:pt idx="6771">
                  <c:v>81342</c:v>
                </c:pt>
                <c:pt idx="6772">
                  <c:v>81346</c:v>
                </c:pt>
                <c:pt idx="6773">
                  <c:v>81348</c:v>
                </c:pt>
                <c:pt idx="6774">
                  <c:v>81381</c:v>
                </c:pt>
                <c:pt idx="6775">
                  <c:v>81382</c:v>
                </c:pt>
                <c:pt idx="6776">
                  <c:v>81392</c:v>
                </c:pt>
                <c:pt idx="6777">
                  <c:v>81399</c:v>
                </c:pt>
                <c:pt idx="6778">
                  <c:v>81411</c:v>
                </c:pt>
                <c:pt idx="6779">
                  <c:v>81415</c:v>
                </c:pt>
                <c:pt idx="6780">
                  <c:v>81417</c:v>
                </c:pt>
                <c:pt idx="6781">
                  <c:v>81420</c:v>
                </c:pt>
                <c:pt idx="6782">
                  <c:v>81450</c:v>
                </c:pt>
                <c:pt idx="6783">
                  <c:v>81453</c:v>
                </c:pt>
                <c:pt idx="6784">
                  <c:v>81462</c:v>
                </c:pt>
                <c:pt idx="6785">
                  <c:v>81463</c:v>
                </c:pt>
                <c:pt idx="6786">
                  <c:v>81471</c:v>
                </c:pt>
                <c:pt idx="6787">
                  <c:v>81481</c:v>
                </c:pt>
                <c:pt idx="6788">
                  <c:v>81492</c:v>
                </c:pt>
                <c:pt idx="6789">
                  <c:v>81495</c:v>
                </c:pt>
                <c:pt idx="6790">
                  <c:v>81505</c:v>
                </c:pt>
                <c:pt idx="6791">
                  <c:v>81520</c:v>
                </c:pt>
                <c:pt idx="6792">
                  <c:v>81521</c:v>
                </c:pt>
                <c:pt idx="6793">
                  <c:v>81523</c:v>
                </c:pt>
                <c:pt idx="6794">
                  <c:v>81533</c:v>
                </c:pt>
                <c:pt idx="6795">
                  <c:v>81539</c:v>
                </c:pt>
                <c:pt idx="6796">
                  <c:v>81547</c:v>
                </c:pt>
                <c:pt idx="6797">
                  <c:v>81556</c:v>
                </c:pt>
                <c:pt idx="6798">
                  <c:v>81564</c:v>
                </c:pt>
                <c:pt idx="6799">
                  <c:v>81568</c:v>
                </c:pt>
                <c:pt idx="6800">
                  <c:v>81591</c:v>
                </c:pt>
                <c:pt idx="6801">
                  <c:v>81593</c:v>
                </c:pt>
                <c:pt idx="6802">
                  <c:v>81598</c:v>
                </c:pt>
                <c:pt idx="6803">
                  <c:v>81605</c:v>
                </c:pt>
                <c:pt idx="6804">
                  <c:v>81609</c:v>
                </c:pt>
                <c:pt idx="6805">
                  <c:v>81620</c:v>
                </c:pt>
                <c:pt idx="6806">
                  <c:v>81627</c:v>
                </c:pt>
                <c:pt idx="6807">
                  <c:v>81636</c:v>
                </c:pt>
                <c:pt idx="6808">
                  <c:v>81655</c:v>
                </c:pt>
                <c:pt idx="6809">
                  <c:v>81662</c:v>
                </c:pt>
                <c:pt idx="6810">
                  <c:v>81665</c:v>
                </c:pt>
                <c:pt idx="6811">
                  <c:v>81675</c:v>
                </c:pt>
                <c:pt idx="6812">
                  <c:v>81678</c:v>
                </c:pt>
                <c:pt idx="6813">
                  <c:v>81691</c:v>
                </c:pt>
                <c:pt idx="6814">
                  <c:v>81699</c:v>
                </c:pt>
                <c:pt idx="6815">
                  <c:v>81710</c:v>
                </c:pt>
                <c:pt idx="6816">
                  <c:v>81713</c:v>
                </c:pt>
                <c:pt idx="6817">
                  <c:v>81720</c:v>
                </c:pt>
                <c:pt idx="6818">
                  <c:v>81732</c:v>
                </c:pt>
                <c:pt idx="6819">
                  <c:v>81735</c:v>
                </c:pt>
                <c:pt idx="6820">
                  <c:v>81737</c:v>
                </c:pt>
                <c:pt idx="6821">
                  <c:v>81746</c:v>
                </c:pt>
                <c:pt idx="6822">
                  <c:v>81747</c:v>
                </c:pt>
                <c:pt idx="6823">
                  <c:v>81770</c:v>
                </c:pt>
                <c:pt idx="6824">
                  <c:v>81782</c:v>
                </c:pt>
                <c:pt idx="6825">
                  <c:v>81783</c:v>
                </c:pt>
                <c:pt idx="6826">
                  <c:v>81795</c:v>
                </c:pt>
                <c:pt idx="6827">
                  <c:v>81803</c:v>
                </c:pt>
                <c:pt idx="6828">
                  <c:v>81808</c:v>
                </c:pt>
                <c:pt idx="6829">
                  <c:v>81813</c:v>
                </c:pt>
                <c:pt idx="6830">
                  <c:v>81814</c:v>
                </c:pt>
                <c:pt idx="6831">
                  <c:v>81816</c:v>
                </c:pt>
                <c:pt idx="6832">
                  <c:v>81820</c:v>
                </c:pt>
                <c:pt idx="6833">
                  <c:v>81841</c:v>
                </c:pt>
                <c:pt idx="6834">
                  <c:v>81853</c:v>
                </c:pt>
                <c:pt idx="6835">
                  <c:v>81874</c:v>
                </c:pt>
                <c:pt idx="6836">
                  <c:v>81875</c:v>
                </c:pt>
                <c:pt idx="6837">
                  <c:v>81876</c:v>
                </c:pt>
                <c:pt idx="6838">
                  <c:v>81878</c:v>
                </c:pt>
                <c:pt idx="6839">
                  <c:v>81883</c:v>
                </c:pt>
                <c:pt idx="6840">
                  <c:v>81884</c:v>
                </c:pt>
                <c:pt idx="6841">
                  <c:v>81888</c:v>
                </c:pt>
                <c:pt idx="6842">
                  <c:v>81913</c:v>
                </c:pt>
                <c:pt idx="6843">
                  <c:v>81920</c:v>
                </c:pt>
                <c:pt idx="6844">
                  <c:v>81924</c:v>
                </c:pt>
                <c:pt idx="6845">
                  <c:v>81944</c:v>
                </c:pt>
                <c:pt idx="6846">
                  <c:v>81952</c:v>
                </c:pt>
                <c:pt idx="6847">
                  <c:v>81953</c:v>
                </c:pt>
                <c:pt idx="6848">
                  <c:v>81960</c:v>
                </c:pt>
                <c:pt idx="6849">
                  <c:v>81974</c:v>
                </c:pt>
                <c:pt idx="6850">
                  <c:v>81984</c:v>
                </c:pt>
                <c:pt idx="6851">
                  <c:v>81996</c:v>
                </c:pt>
                <c:pt idx="6852">
                  <c:v>82012</c:v>
                </c:pt>
                <c:pt idx="6853">
                  <c:v>82020</c:v>
                </c:pt>
                <c:pt idx="6854">
                  <c:v>82021</c:v>
                </c:pt>
                <c:pt idx="6855">
                  <c:v>82023</c:v>
                </c:pt>
                <c:pt idx="6856">
                  <c:v>82031</c:v>
                </c:pt>
                <c:pt idx="6857">
                  <c:v>82032</c:v>
                </c:pt>
                <c:pt idx="6858">
                  <c:v>82045</c:v>
                </c:pt>
                <c:pt idx="6859">
                  <c:v>82060</c:v>
                </c:pt>
                <c:pt idx="6860">
                  <c:v>82064</c:v>
                </c:pt>
                <c:pt idx="6861">
                  <c:v>82067</c:v>
                </c:pt>
                <c:pt idx="6862">
                  <c:v>82081</c:v>
                </c:pt>
                <c:pt idx="6863">
                  <c:v>82092</c:v>
                </c:pt>
                <c:pt idx="6864">
                  <c:v>82097</c:v>
                </c:pt>
                <c:pt idx="6865">
                  <c:v>82102</c:v>
                </c:pt>
                <c:pt idx="6866">
                  <c:v>82120</c:v>
                </c:pt>
                <c:pt idx="6867">
                  <c:v>82129</c:v>
                </c:pt>
                <c:pt idx="6868">
                  <c:v>82132</c:v>
                </c:pt>
                <c:pt idx="6869">
                  <c:v>82134</c:v>
                </c:pt>
                <c:pt idx="6870">
                  <c:v>82140</c:v>
                </c:pt>
                <c:pt idx="6871">
                  <c:v>82153</c:v>
                </c:pt>
                <c:pt idx="6872">
                  <c:v>82161</c:v>
                </c:pt>
                <c:pt idx="6873">
                  <c:v>82172</c:v>
                </c:pt>
                <c:pt idx="6874">
                  <c:v>82174</c:v>
                </c:pt>
                <c:pt idx="6875">
                  <c:v>82175</c:v>
                </c:pt>
                <c:pt idx="6876">
                  <c:v>82202</c:v>
                </c:pt>
                <c:pt idx="6877">
                  <c:v>82211</c:v>
                </c:pt>
                <c:pt idx="6878">
                  <c:v>82213</c:v>
                </c:pt>
                <c:pt idx="6879">
                  <c:v>82220</c:v>
                </c:pt>
                <c:pt idx="6880">
                  <c:v>82221</c:v>
                </c:pt>
                <c:pt idx="6881">
                  <c:v>82223</c:v>
                </c:pt>
                <c:pt idx="6882">
                  <c:v>82230</c:v>
                </c:pt>
                <c:pt idx="6883">
                  <c:v>82242</c:v>
                </c:pt>
                <c:pt idx="6884">
                  <c:v>82245</c:v>
                </c:pt>
                <c:pt idx="6885">
                  <c:v>82248</c:v>
                </c:pt>
                <c:pt idx="6886">
                  <c:v>82276</c:v>
                </c:pt>
                <c:pt idx="6887">
                  <c:v>82284</c:v>
                </c:pt>
                <c:pt idx="6888">
                  <c:v>82291</c:v>
                </c:pt>
                <c:pt idx="6889">
                  <c:v>82297</c:v>
                </c:pt>
                <c:pt idx="6890">
                  <c:v>82301</c:v>
                </c:pt>
                <c:pt idx="6891">
                  <c:v>82315</c:v>
                </c:pt>
                <c:pt idx="6892">
                  <c:v>82318</c:v>
                </c:pt>
                <c:pt idx="6893">
                  <c:v>82319</c:v>
                </c:pt>
                <c:pt idx="6894">
                  <c:v>82320</c:v>
                </c:pt>
                <c:pt idx="6895">
                  <c:v>82346</c:v>
                </c:pt>
                <c:pt idx="6896">
                  <c:v>82358</c:v>
                </c:pt>
                <c:pt idx="6897">
                  <c:v>82360</c:v>
                </c:pt>
                <c:pt idx="6898">
                  <c:v>82369</c:v>
                </c:pt>
                <c:pt idx="6899">
                  <c:v>82383</c:v>
                </c:pt>
                <c:pt idx="6900">
                  <c:v>82386</c:v>
                </c:pt>
                <c:pt idx="6901">
                  <c:v>82388</c:v>
                </c:pt>
                <c:pt idx="6902">
                  <c:v>82390</c:v>
                </c:pt>
                <c:pt idx="6903">
                  <c:v>82391</c:v>
                </c:pt>
                <c:pt idx="6904">
                  <c:v>82414</c:v>
                </c:pt>
                <c:pt idx="6905">
                  <c:v>82416</c:v>
                </c:pt>
                <c:pt idx="6906">
                  <c:v>82430</c:v>
                </c:pt>
                <c:pt idx="6907">
                  <c:v>82431</c:v>
                </c:pt>
                <c:pt idx="6908">
                  <c:v>82437</c:v>
                </c:pt>
                <c:pt idx="6909">
                  <c:v>82458</c:v>
                </c:pt>
                <c:pt idx="6910">
                  <c:v>82462</c:v>
                </c:pt>
                <c:pt idx="6911">
                  <c:v>82467</c:v>
                </c:pt>
                <c:pt idx="6912">
                  <c:v>82486</c:v>
                </c:pt>
                <c:pt idx="6913">
                  <c:v>82500</c:v>
                </c:pt>
                <c:pt idx="6914">
                  <c:v>82504</c:v>
                </c:pt>
                <c:pt idx="6915">
                  <c:v>82505</c:v>
                </c:pt>
                <c:pt idx="6916">
                  <c:v>82514</c:v>
                </c:pt>
                <c:pt idx="6917">
                  <c:v>82530</c:v>
                </c:pt>
                <c:pt idx="6918">
                  <c:v>82532</c:v>
                </c:pt>
                <c:pt idx="6919">
                  <c:v>82538</c:v>
                </c:pt>
                <c:pt idx="6920">
                  <c:v>82549</c:v>
                </c:pt>
                <c:pt idx="6921">
                  <c:v>82557</c:v>
                </c:pt>
                <c:pt idx="6922">
                  <c:v>82574</c:v>
                </c:pt>
                <c:pt idx="6923">
                  <c:v>82575</c:v>
                </c:pt>
                <c:pt idx="6924">
                  <c:v>82576</c:v>
                </c:pt>
                <c:pt idx="6925">
                  <c:v>82600</c:v>
                </c:pt>
                <c:pt idx="6926">
                  <c:v>82602</c:v>
                </c:pt>
                <c:pt idx="6927">
                  <c:v>82614</c:v>
                </c:pt>
                <c:pt idx="6928">
                  <c:v>82615</c:v>
                </c:pt>
                <c:pt idx="6929">
                  <c:v>82625</c:v>
                </c:pt>
                <c:pt idx="6930">
                  <c:v>82630</c:v>
                </c:pt>
                <c:pt idx="6931">
                  <c:v>82643</c:v>
                </c:pt>
                <c:pt idx="6932">
                  <c:v>82646</c:v>
                </c:pt>
                <c:pt idx="6933">
                  <c:v>82649</c:v>
                </c:pt>
                <c:pt idx="6934">
                  <c:v>82652</c:v>
                </c:pt>
                <c:pt idx="6935">
                  <c:v>82672</c:v>
                </c:pt>
                <c:pt idx="6936">
                  <c:v>82674</c:v>
                </c:pt>
                <c:pt idx="6937">
                  <c:v>82691</c:v>
                </c:pt>
                <c:pt idx="6938">
                  <c:v>82699</c:v>
                </c:pt>
                <c:pt idx="6939">
                  <c:v>82712</c:v>
                </c:pt>
                <c:pt idx="6940">
                  <c:v>82713</c:v>
                </c:pt>
                <c:pt idx="6941">
                  <c:v>82714</c:v>
                </c:pt>
                <c:pt idx="6942">
                  <c:v>82715</c:v>
                </c:pt>
                <c:pt idx="6943">
                  <c:v>82721</c:v>
                </c:pt>
                <c:pt idx="6944">
                  <c:v>82722</c:v>
                </c:pt>
                <c:pt idx="6945">
                  <c:v>82746</c:v>
                </c:pt>
                <c:pt idx="6946">
                  <c:v>82752</c:v>
                </c:pt>
                <c:pt idx="6947">
                  <c:v>82766</c:v>
                </c:pt>
                <c:pt idx="6948">
                  <c:v>82770</c:v>
                </c:pt>
                <c:pt idx="6949">
                  <c:v>82782</c:v>
                </c:pt>
                <c:pt idx="6950">
                  <c:v>82786</c:v>
                </c:pt>
                <c:pt idx="6951">
                  <c:v>82795</c:v>
                </c:pt>
                <c:pt idx="6952">
                  <c:v>82796</c:v>
                </c:pt>
                <c:pt idx="6953">
                  <c:v>82812</c:v>
                </c:pt>
                <c:pt idx="6954">
                  <c:v>82814</c:v>
                </c:pt>
                <c:pt idx="6955">
                  <c:v>82819</c:v>
                </c:pt>
                <c:pt idx="6956">
                  <c:v>82823</c:v>
                </c:pt>
                <c:pt idx="6957">
                  <c:v>82840</c:v>
                </c:pt>
                <c:pt idx="6958">
                  <c:v>82846</c:v>
                </c:pt>
                <c:pt idx="6959">
                  <c:v>82850</c:v>
                </c:pt>
                <c:pt idx="6960">
                  <c:v>82858</c:v>
                </c:pt>
                <c:pt idx="6961">
                  <c:v>82871</c:v>
                </c:pt>
                <c:pt idx="6962">
                  <c:v>82874</c:v>
                </c:pt>
                <c:pt idx="6963">
                  <c:v>82889</c:v>
                </c:pt>
                <c:pt idx="6964">
                  <c:v>82902</c:v>
                </c:pt>
                <c:pt idx="6965">
                  <c:v>82912</c:v>
                </c:pt>
                <c:pt idx="6966">
                  <c:v>82914</c:v>
                </c:pt>
                <c:pt idx="6967">
                  <c:v>82915</c:v>
                </c:pt>
                <c:pt idx="6968">
                  <c:v>82919</c:v>
                </c:pt>
                <c:pt idx="6969">
                  <c:v>82924</c:v>
                </c:pt>
                <c:pt idx="6970">
                  <c:v>82930</c:v>
                </c:pt>
                <c:pt idx="6971">
                  <c:v>82945</c:v>
                </c:pt>
                <c:pt idx="6972">
                  <c:v>82953</c:v>
                </c:pt>
                <c:pt idx="6973">
                  <c:v>82960</c:v>
                </c:pt>
                <c:pt idx="6974">
                  <c:v>82976</c:v>
                </c:pt>
                <c:pt idx="6975">
                  <c:v>82980</c:v>
                </c:pt>
                <c:pt idx="6976">
                  <c:v>82986</c:v>
                </c:pt>
                <c:pt idx="6977">
                  <c:v>82988</c:v>
                </c:pt>
                <c:pt idx="6978">
                  <c:v>83002</c:v>
                </c:pt>
                <c:pt idx="6979">
                  <c:v>83014</c:v>
                </c:pt>
                <c:pt idx="6980">
                  <c:v>83017</c:v>
                </c:pt>
                <c:pt idx="6981">
                  <c:v>83030</c:v>
                </c:pt>
                <c:pt idx="6982">
                  <c:v>83040</c:v>
                </c:pt>
                <c:pt idx="6983">
                  <c:v>83050</c:v>
                </c:pt>
                <c:pt idx="6984">
                  <c:v>83055</c:v>
                </c:pt>
                <c:pt idx="6985">
                  <c:v>83057</c:v>
                </c:pt>
                <c:pt idx="6986">
                  <c:v>83059</c:v>
                </c:pt>
                <c:pt idx="6987">
                  <c:v>83072</c:v>
                </c:pt>
                <c:pt idx="6988">
                  <c:v>83088</c:v>
                </c:pt>
                <c:pt idx="6989">
                  <c:v>83090</c:v>
                </c:pt>
                <c:pt idx="6990">
                  <c:v>83105</c:v>
                </c:pt>
                <c:pt idx="6991">
                  <c:v>83114</c:v>
                </c:pt>
                <c:pt idx="6992">
                  <c:v>83116</c:v>
                </c:pt>
                <c:pt idx="6993">
                  <c:v>83128</c:v>
                </c:pt>
                <c:pt idx="6994">
                  <c:v>83130</c:v>
                </c:pt>
                <c:pt idx="6995">
                  <c:v>83143</c:v>
                </c:pt>
                <c:pt idx="6996">
                  <c:v>83162</c:v>
                </c:pt>
                <c:pt idx="6997">
                  <c:v>83163</c:v>
                </c:pt>
                <c:pt idx="6998">
                  <c:v>83176</c:v>
                </c:pt>
                <c:pt idx="6999">
                  <c:v>83196</c:v>
                </c:pt>
                <c:pt idx="7000">
                  <c:v>83198</c:v>
                </c:pt>
                <c:pt idx="7001">
                  <c:v>83208</c:v>
                </c:pt>
                <c:pt idx="7002">
                  <c:v>83212</c:v>
                </c:pt>
                <c:pt idx="7003">
                  <c:v>83214</c:v>
                </c:pt>
                <c:pt idx="7004">
                  <c:v>83232</c:v>
                </c:pt>
                <c:pt idx="7005">
                  <c:v>83233</c:v>
                </c:pt>
                <c:pt idx="7006">
                  <c:v>83234</c:v>
                </c:pt>
                <c:pt idx="7007">
                  <c:v>83248</c:v>
                </c:pt>
                <c:pt idx="7008">
                  <c:v>83266</c:v>
                </c:pt>
                <c:pt idx="7009">
                  <c:v>83272</c:v>
                </c:pt>
                <c:pt idx="7010">
                  <c:v>83281</c:v>
                </c:pt>
                <c:pt idx="7011">
                  <c:v>83282</c:v>
                </c:pt>
                <c:pt idx="7012">
                  <c:v>83303</c:v>
                </c:pt>
                <c:pt idx="7013">
                  <c:v>83305</c:v>
                </c:pt>
                <c:pt idx="7014">
                  <c:v>83309</c:v>
                </c:pt>
                <c:pt idx="7015">
                  <c:v>83320</c:v>
                </c:pt>
                <c:pt idx="7016">
                  <c:v>83324</c:v>
                </c:pt>
                <c:pt idx="7017">
                  <c:v>83336</c:v>
                </c:pt>
                <c:pt idx="7018">
                  <c:v>83343</c:v>
                </c:pt>
                <c:pt idx="7019">
                  <c:v>83352</c:v>
                </c:pt>
                <c:pt idx="7020">
                  <c:v>83375</c:v>
                </c:pt>
                <c:pt idx="7021">
                  <c:v>83377</c:v>
                </c:pt>
                <c:pt idx="7022">
                  <c:v>83381</c:v>
                </c:pt>
                <c:pt idx="7023">
                  <c:v>83391</c:v>
                </c:pt>
                <c:pt idx="7024">
                  <c:v>83395</c:v>
                </c:pt>
                <c:pt idx="7025">
                  <c:v>83406</c:v>
                </c:pt>
                <c:pt idx="7026">
                  <c:v>83414</c:v>
                </c:pt>
                <c:pt idx="7027">
                  <c:v>83415</c:v>
                </c:pt>
                <c:pt idx="7028">
                  <c:v>83422</c:v>
                </c:pt>
                <c:pt idx="7029">
                  <c:v>83424</c:v>
                </c:pt>
                <c:pt idx="7030">
                  <c:v>83448</c:v>
                </c:pt>
                <c:pt idx="7031">
                  <c:v>83462</c:v>
                </c:pt>
                <c:pt idx="7032">
                  <c:v>83475</c:v>
                </c:pt>
                <c:pt idx="7033">
                  <c:v>83481</c:v>
                </c:pt>
                <c:pt idx="7034">
                  <c:v>83482</c:v>
                </c:pt>
                <c:pt idx="7035">
                  <c:v>83490</c:v>
                </c:pt>
                <c:pt idx="7036">
                  <c:v>83492</c:v>
                </c:pt>
                <c:pt idx="7037">
                  <c:v>83494</c:v>
                </c:pt>
                <c:pt idx="7038">
                  <c:v>83495</c:v>
                </c:pt>
                <c:pt idx="7039">
                  <c:v>83516</c:v>
                </c:pt>
                <c:pt idx="7040">
                  <c:v>83521</c:v>
                </c:pt>
                <c:pt idx="7041">
                  <c:v>83533</c:v>
                </c:pt>
                <c:pt idx="7042">
                  <c:v>83543</c:v>
                </c:pt>
                <c:pt idx="7043">
                  <c:v>83561</c:v>
                </c:pt>
                <c:pt idx="7044">
                  <c:v>83563</c:v>
                </c:pt>
                <c:pt idx="7045">
                  <c:v>83566</c:v>
                </c:pt>
                <c:pt idx="7046">
                  <c:v>83573</c:v>
                </c:pt>
                <c:pt idx="7047">
                  <c:v>83575</c:v>
                </c:pt>
                <c:pt idx="7048">
                  <c:v>83576</c:v>
                </c:pt>
                <c:pt idx="7049">
                  <c:v>83589</c:v>
                </c:pt>
                <c:pt idx="7050">
                  <c:v>83594</c:v>
                </c:pt>
                <c:pt idx="7051">
                  <c:v>83603</c:v>
                </c:pt>
                <c:pt idx="7052">
                  <c:v>83612</c:v>
                </c:pt>
                <c:pt idx="7053">
                  <c:v>83636</c:v>
                </c:pt>
                <c:pt idx="7054">
                  <c:v>83639</c:v>
                </c:pt>
                <c:pt idx="7055">
                  <c:v>83648</c:v>
                </c:pt>
                <c:pt idx="7056">
                  <c:v>83658</c:v>
                </c:pt>
                <c:pt idx="7057">
                  <c:v>83665</c:v>
                </c:pt>
                <c:pt idx="7058">
                  <c:v>83666</c:v>
                </c:pt>
                <c:pt idx="7059">
                  <c:v>83668</c:v>
                </c:pt>
                <c:pt idx="7060">
                  <c:v>83673</c:v>
                </c:pt>
                <c:pt idx="7061">
                  <c:v>83675</c:v>
                </c:pt>
                <c:pt idx="7062">
                  <c:v>83681</c:v>
                </c:pt>
                <c:pt idx="7063">
                  <c:v>83706</c:v>
                </c:pt>
                <c:pt idx="7064">
                  <c:v>83711</c:v>
                </c:pt>
                <c:pt idx="7065">
                  <c:v>83721</c:v>
                </c:pt>
                <c:pt idx="7066">
                  <c:v>83726</c:v>
                </c:pt>
                <c:pt idx="7067">
                  <c:v>83736</c:v>
                </c:pt>
                <c:pt idx="7068">
                  <c:v>83737</c:v>
                </c:pt>
                <c:pt idx="7069">
                  <c:v>83744</c:v>
                </c:pt>
                <c:pt idx="7070">
                  <c:v>83753</c:v>
                </c:pt>
                <c:pt idx="7071">
                  <c:v>83766</c:v>
                </c:pt>
                <c:pt idx="7072">
                  <c:v>83770</c:v>
                </c:pt>
                <c:pt idx="7073">
                  <c:v>83782</c:v>
                </c:pt>
                <c:pt idx="7074">
                  <c:v>83783</c:v>
                </c:pt>
                <c:pt idx="7075">
                  <c:v>83794</c:v>
                </c:pt>
                <c:pt idx="7076">
                  <c:v>83796</c:v>
                </c:pt>
                <c:pt idx="7077">
                  <c:v>83806</c:v>
                </c:pt>
                <c:pt idx="7078">
                  <c:v>83812</c:v>
                </c:pt>
                <c:pt idx="7079">
                  <c:v>83815</c:v>
                </c:pt>
                <c:pt idx="7080">
                  <c:v>83825</c:v>
                </c:pt>
                <c:pt idx="7081">
                  <c:v>83853</c:v>
                </c:pt>
                <c:pt idx="7082">
                  <c:v>83854</c:v>
                </c:pt>
                <c:pt idx="7083">
                  <c:v>83858</c:v>
                </c:pt>
                <c:pt idx="7084">
                  <c:v>83865</c:v>
                </c:pt>
                <c:pt idx="7085">
                  <c:v>83866</c:v>
                </c:pt>
                <c:pt idx="7086">
                  <c:v>83885</c:v>
                </c:pt>
                <c:pt idx="7087">
                  <c:v>83894</c:v>
                </c:pt>
                <c:pt idx="7088">
                  <c:v>83898</c:v>
                </c:pt>
                <c:pt idx="7089">
                  <c:v>83924</c:v>
                </c:pt>
                <c:pt idx="7090">
                  <c:v>83927</c:v>
                </c:pt>
                <c:pt idx="7091">
                  <c:v>83937</c:v>
                </c:pt>
                <c:pt idx="7092">
                  <c:v>83940</c:v>
                </c:pt>
                <c:pt idx="7093">
                  <c:v>83948</c:v>
                </c:pt>
                <c:pt idx="7094">
                  <c:v>83958</c:v>
                </c:pt>
                <c:pt idx="7095">
                  <c:v>83959</c:v>
                </c:pt>
                <c:pt idx="7096">
                  <c:v>83963</c:v>
                </c:pt>
                <c:pt idx="7097">
                  <c:v>83966</c:v>
                </c:pt>
                <c:pt idx="7098">
                  <c:v>83994</c:v>
                </c:pt>
                <c:pt idx="7099">
                  <c:v>84003</c:v>
                </c:pt>
                <c:pt idx="7100">
                  <c:v>84009</c:v>
                </c:pt>
                <c:pt idx="7101">
                  <c:v>84015</c:v>
                </c:pt>
                <c:pt idx="7102">
                  <c:v>84030</c:v>
                </c:pt>
                <c:pt idx="7103">
                  <c:v>84031</c:v>
                </c:pt>
                <c:pt idx="7104">
                  <c:v>84033</c:v>
                </c:pt>
                <c:pt idx="7105">
                  <c:v>84034</c:v>
                </c:pt>
                <c:pt idx="7106">
                  <c:v>84036</c:v>
                </c:pt>
                <c:pt idx="7107">
                  <c:v>84066</c:v>
                </c:pt>
                <c:pt idx="7108">
                  <c:v>84067</c:v>
                </c:pt>
                <c:pt idx="7109">
                  <c:v>84078</c:v>
                </c:pt>
                <c:pt idx="7110">
                  <c:v>84080</c:v>
                </c:pt>
                <c:pt idx="7111">
                  <c:v>84091</c:v>
                </c:pt>
                <c:pt idx="7112">
                  <c:v>84103</c:v>
                </c:pt>
                <c:pt idx="7113">
                  <c:v>84106</c:v>
                </c:pt>
                <c:pt idx="7114">
                  <c:v>84133</c:v>
                </c:pt>
                <c:pt idx="7115">
                  <c:v>84136</c:v>
                </c:pt>
                <c:pt idx="7116">
                  <c:v>84138</c:v>
                </c:pt>
                <c:pt idx="7117">
                  <c:v>84150</c:v>
                </c:pt>
                <c:pt idx="7118">
                  <c:v>84154</c:v>
                </c:pt>
                <c:pt idx="7119">
                  <c:v>84161</c:v>
                </c:pt>
                <c:pt idx="7120">
                  <c:v>84166</c:v>
                </c:pt>
                <c:pt idx="7121">
                  <c:v>84176</c:v>
                </c:pt>
                <c:pt idx="7122">
                  <c:v>84178</c:v>
                </c:pt>
                <c:pt idx="7123">
                  <c:v>84203</c:v>
                </c:pt>
                <c:pt idx="7124">
                  <c:v>84209</c:v>
                </c:pt>
                <c:pt idx="7125">
                  <c:v>84218</c:v>
                </c:pt>
                <c:pt idx="7126">
                  <c:v>84224</c:v>
                </c:pt>
                <c:pt idx="7127">
                  <c:v>84225</c:v>
                </c:pt>
                <c:pt idx="7128">
                  <c:v>84231</c:v>
                </c:pt>
                <c:pt idx="7129">
                  <c:v>84244</c:v>
                </c:pt>
                <c:pt idx="7130">
                  <c:v>84248</c:v>
                </c:pt>
                <c:pt idx="7131">
                  <c:v>84251</c:v>
                </c:pt>
                <c:pt idx="7132">
                  <c:v>84266</c:v>
                </c:pt>
                <c:pt idx="7133">
                  <c:v>84274</c:v>
                </c:pt>
                <c:pt idx="7134">
                  <c:v>84278</c:v>
                </c:pt>
                <c:pt idx="7135">
                  <c:v>84286</c:v>
                </c:pt>
                <c:pt idx="7136">
                  <c:v>84295</c:v>
                </c:pt>
                <c:pt idx="7137">
                  <c:v>84311</c:v>
                </c:pt>
                <c:pt idx="7138">
                  <c:v>84315</c:v>
                </c:pt>
                <c:pt idx="7139">
                  <c:v>84317</c:v>
                </c:pt>
                <c:pt idx="7140">
                  <c:v>84319</c:v>
                </c:pt>
                <c:pt idx="7141">
                  <c:v>84326</c:v>
                </c:pt>
                <c:pt idx="7142">
                  <c:v>84343</c:v>
                </c:pt>
                <c:pt idx="7143">
                  <c:v>84350</c:v>
                </c:pt>
                <c:pt idx="7144">
                  <c:v>84356</c:v>
                </c:pt>
                <c:pt idx="7145">
                  <c:v>84366</c:v>
                </c:pt>
                <c:pt idx="7146">
                  <c:v>84379</c:v>
                </c:pt>
                <c:pt idx="7147">
                  <c:v>84388</c:v>
                </c:pt>
                <c:pt idx="7148">
                  <c:v>84389</c:v>
                </c:pt>
                <c:pt idx="7149">
                  <c:v>84397</c:v>
                </c:pt>
                <c:pt idx="7150">
                  <c:v>84411</c:v>
                </c:pt>
                <c:pt idx="7151">
                  <c:v>84413</c:v>
                </c:pt>
                <c:pt idx="7152">
                  <c:v>84422</c:v>
                </c:pt>
                <c:pt idx="7153">
                  <c:v>84424</c:v>
                </c:pt>
                <c:pt idx="7154">
                  <c:v>84440</c:v>
                </c:pt>
                <c:pt idx="7155">
                  <c:v>84448</c:v>
                </c:pt>
                <c:pt idx="7156">
                  <c:v>84459</c:v>
                </c:pt>
                <c:pt idx="7157">
                  <c:v>84461</c:v>
                </c:pt>
                <c:pt idx="7158">
                  <c:v>84466</c:v>
                </c:pt>
                <c:pt idx="7159">
                  <c:v>84467</c:v>
                </c:pt>
                <c:pt idx="7160">
                  <c:v>84482</c:v>
                </c:pt>
                <c:pt idx="7161">
                  <c:v>84491</c:v>
                </c:pt>
                <c:pt idx="7162">
                  <c:v>84495</c:v>
                </c:pt>
                <c:pt idx="7163">
                  <c:v>84505</c:v>
                </c:pt>
                <c:pt idx="7164">
                  <c:v>84515</c:v>
                </c:pt>
                <c:pt idx="7165">
                  <c:v>84531</c:v>
                </c:pt>
                <c:pt idx="7166">
                  <c:v>84534</c:v>
                </c:pt>
                <c:pt idx="7167">
                  <c:v>84539</c:v>
                </c:pt>
                <c:pt idx="7168">
                  <c:v>84553</c:v>
                </c:pt>
                <c:pt idx="7169">
                  <c:v>84561</c:v>
                </c:pt>
                <c:pt idx="7170">
                  <c:v>84564</c:v>
                </c:pt>
                <c:pt idx="7171">
                  <c:v>84566</c:v>
                </c:pt>
                <c:pt idx="7172">
                  <c:v>84587</c:v>
                </c:pt>
                <c:pt idx="7173">
                  <c:v>84605</c:v>
                </c:pt>
                <c:pt idx="7174">
                  <c:v>84606</c:v>
                </c:pt>
                <c:pt idx="7175">
                  <c:v>84608</c:v>
                </c:pt>
                <c:pt idx="7176">
                  <c:v>84614</c:v>
                </c:pt>
                <c:pt idx="7177">
                  <c:v>84631</c:v>
                </c:pt>
                <c:pt idx="7178">
                  <c:v>84633</c:v>
                </c:pt>
                <c:pt idx="7179">
                  <c:v>84649</c:v>
                </c:pt>
                <c:pt idx="7180">
                  <c:v>84661</c:v>
                </c:pt>
                <c:pt idx="7181">
                  <c:v>84666</c:v>
                </c:pt>
                <c:pt idx="7182">
                  <c:v>84678</c:v>
                </c:pt>
                <c:pt idx="7183">
                  <c:v>84684</c:v>
                </c:pt>
                <c:pt idx="7184">
                  <c:v>84686</c:v>
                </c:pt>
                <c:pt idx="7185">
                  <c:v>84702</c:v>
                </c:pt>
                <c:pt idx="7186">
                  <c:v>84704</c:v>
                </c:pt>
                <c:pt idx="7187">
                  <c:v>84723</c:v>
                </c:pt>
                <c:pt idx="7188">
                  <c:v>84733</c:v>
                </c:pt>
                <c:pt idx="7189">
                  <c:v>84747</c:v>
                </c:pt>
                <c:pt idx="7190">
                  <c:v>84751</c:v>
                </c:pt>
                <c:pt idx="7191">
                  <c:v>84756</c:v>
                </c:pt>
                <c:pt idx="7192">
                  <c:v>84760</c:v>
                </c:pt>
                <c:pt idx="7193">
                  <c:v>84766</c:v>
                </c:pt>
                <c:pt idx="7194">
                  <c:v>84771</c:v>
                </c:pt>
                <c:pt idx="7195">
                  <c:v>84772</c:v>
                </c:pt>
                <c:pt idx="7196">
                  <c:v>84792</c:v>
                </c:pt>
                <c:pt idx="7197">
                  <c:v>84804</c:v>
                </c:pt>
                <c:pt idx="7198">
                  <c:v>84823</c:v>
                </c:pt>
                <c:pt idx="7199">
                  <c:v>84827</c:v>
                </c:pt>
                <c:pt idx="7200">
                  <c:v>84833</c:v>
                </c:pt>
                <c:pt idx="7201">
                  <c:v>84842</c:v>
                </c:pt>
                <c:pt idx="7202">
                  <c:v>84843</c:v>
                </c:pt>
                <c:pt idx="7203">
                  <c:v>84862</c:v>
                </c:pt>
                <c:pt idx="7204">
                  <c:v>84866</c:v>
                </c:pt>
                <c:pt idx="7205">
                  <c:v>84876</c:v>
                </c:pt>
                <c:pt idx="7206">
                  <c:v>84897</c:v>
                </c:pt>
                <c:pt idx="7207">
                  <c:v>84900</c:v>
                </c:pt>
                <c:pt idx="7208">
                  <c:v>84904</c:v>
                </c:pt>
                <c:pt idx="7209">
                  <c:v>84906</c:v>
                </c:pt>
                <c:pt idx="7210">
                  <c:v>84912</c:v>
                </c:pt>
                <c:pt idx="7211">
                  <c:v>84913</c:v>
                </c:pt>
                <c:pt idx="7212">
                  <c:v>84933</c:v>
                </c:pt>
                <c:pt idx="7213">
                  <c:v>84940</c:v>
                </c:pt>
                <c:pt idx="7214">
                  <c:v>84946</c:v>
                </c:pt>
                <c:pt idx="7215">
                  <c:v>84966</c:v>
                </c:pt>
                <c:pt idx="7216">
                  <c:v>84970</c:v>
                </c:pt>
                <c:pt idx="7217">
                  <c:v>84971</c:v>
                </c:pt>
                <c:pt idx="7218">
                  <c:v>84979</c:v>
                </c:pt>
                <c:pt idx="7219">
                  <c:v>84981</c:v>
                </c:pt>
                <c:pt idx="7220">
                  <c:v>84983</c:v>
                </c:pt>
                <c:pt idx="7221">
                  <c:v>85004</c:v>
                </c:pt>
                <c:pt idx="7222">
                  <c:v>85008</c:v>
                </c:pt>
                <c:pt idx="7223">
                  <c:v>85017</c:v>
                </c:pt>
                <c:pt idx="7224">
                  <c:v>85033</c:v>
                </c:pt>
                <c:pt idx="7225">
                  <c:v>85044</c:v>
                </c:pt>
                <c:pt idx="7226">
                  <c:v>85051</c:v>
                </c:pt>
                <c:pt idx="7227">
                  <c:v>85052</c:v>
                </c:pt>
                <c:pt idx="7228">
                  <c:v>85066</c:v>
                </c:pt>
                <c:pt idx="7229">
                  <c:v>85071</c:v>
                </c:pt>
                <c:pt idx="7230">
                  <c:v>85083</c:v>
                </c:pt>
                <c:pt idx="7231">
                  <c:v>85087</c:v>
                </c:pt>
                <c:pt idx="7232">
                  <c:v>85104</c:v>
                </c:pt>
                <c:pt idx="7233">
                  <c:v>85115</c:v>
                </c:pt>
                <c:pt idx="7234">
                  <c:v>85122</c:v>
                </c:pt>
                <c:pt idx="7235">
                  <c:v>85128</c:v>
                </c:pt>
                <c:pt idx="7236">
                  <c:v>85146</c:v>
                </c:pt>
                <c:pt idx="7237">
                  <c:v>85152</c:v>
                </c:pt>
                <c:pt idx="7238">
                  <c:v>85157</c:v>
                </c:pt>
                <c:pt idx="7239">
                  <c:v>85166</c:v>
                </c:pt>
                <c:pt idx="7240">
                  <c:v>85191</c:v>
                </c:pt>
                <c:pt idx="7241">
                  <c:v>85192</c:v>
                </c:pt>
                <c:pt idx="7242">
                  <c:v>85204</c:v>
                </c:pt>
                <c:pt idx="7243">
                  <c:v>85206</c:v>
                </c:pt>
                <c:pt idx="7244">
                  <c:v>85222</c:v>
                </c:pt>
                <c:pt idx="7245">
                  <c:v>85223</c:v>
                </c:pt>
                <c:pt idx="7246">
                  <c:v>85246</c:v>
                </c:pt>
                <c:pt idx="7247">
                  <c:v>85257</c:v>
                </c:pt>
                <c:pt idx="7248">
                  <c:v>85263</c:v>
                </c:pt>
                <c:pt idx="7249">
                  <c:v>85265</c:v>
                </c:pt>
                <c:pt idx="7250">
                  <c:v>85266</c:v>
                </c:pt>
                <c:pt idx="7251">
                  <c:v>85276</c:v>
                </c:pt>
                <c:pt idx="7252">
                  <c:v>85295</c:v>
                </c:pt>
                <c:pt idx="7253">
                  <c:v>85304</c:v>
                </c:pt>
                <c:pt idx="7254">
                  <c:v>85317</c:v>
                </c:pt>
                <c:pt idx="7255">
                  <c:v>85328</c:v>
                </c:pt>
                <c:pt idx="7256">
                  <c:v>85333</c:v>
                </c:pt>
                <c:pt idx="7257">
                  <c:v>85336</c:v>
                </c:pt>
                <c:pt idx="7258">
                  <c:v>85346</c:v>
                </c:pt>
                <c:pt idx="7259">
                  <c:v>85350</c:v>
                </c:pt>
                <c:pt idx="7260">
                  <c:v>85365</c:v>
                </c:pt>
                <c:pt idx="7261">
                  <c:v>85366</c:v>
                </c:pt>
                <c:pt idx="7262">
                  <c:v>85397</c:v>
                </c:pt>
                <c:pt idx="7263">
                  <c:v>85402</c:v>
                </c:pt>
                <c:pt idx="7264">
                  <c:v>85404</c:v>
                </c:pt>
                <c:pt idx="7265">
                  <c:v>85408</c:v>
                </c:pt>
                <c:pt idx="7266">
                  <c:v>85413</c:v>
                </c:pt>
                <c:pt idx="7267">
                  <c:v>85416</c:v>
                </c:pt>
                <c:pt idx="7268">
                  <c:v>85421</c:v>
                </c:pt>
                <c:pt idx="7269">
                  <c:v>85436</c:v>
                </c:pt>
                <c:pt idx="7270">
                  <c:v>85466</c:v>
                </c:pt>
                <c:pt idx="7271">
                  <c:v>85468</c:v>
                </c:pt>
                <c:pt idx="7272">
                  <c:v>85471</c:v>
                </c:pt>
                <c:pt idx="7273">
                  <c:v>85480</c:v>
                </c:pt>
                <c:pt idx="7274">
                  <c:v>85489</c:v>
                </c:pt>
                <c:pt idx="7275">
                  <c:v>85504</c:v>
                </c:pt>
                <c:pt idx="7276">
                  <c:v>85507</c:v>
                </c:pt>
                <c:pt idx="7277">
                  <c:v>85509</c:v>
                </c:pt>
                <c:pt idx="7278">
                  <c:v>85516</c:v>
                </c:pt>
                <c:pt idx="7279">
                  <c:v>85539</c:v>
                </c:pt>
                <c:pt idx="7280">
                  <c:v>85540</c:v>
                </c:pt>
                <c:pt idx="7281">
                  <c:v>85556</c:v>
                </c:pt>
                <c:pt idx="7282">
                  <c:v>85562</c:v>
                </c:pt>
                <c:pt idx="7283">
                  <c:v>85566</c:v>
                </c:pt>
                <c:pt idx="7284">
                  <c:v>85587</c:v>
                </c:pt>
                <c:pt idx="7285">
                  <c:v>85604</c:v>
                </c:pt>
                <c:pt idx="7286">
                  <c:v>85605</c:v>
                </c:pt>
                <c:pt idx="7287">
                  <c:v>85607</c:v>
                </c:pt>
                <c:pt idx="7288">
                  <c:v>85610</c:v>
                </c:pt>
                <c:pt idx="7289">
                  <c:v>85627</c:v>
                </c:pt>
                <c:pt idx="7290">
                  <c:v>85634</c:v>
                </c:pt>
                <c:pt idx="7291">
                  <c:v>85640</c:v>
                </c:pt>
                <c:pt idx="7292">
                  <c:v>85666</c:v>
                </c:pt>
                <c:pt idx="7293">
                  <c:v>85679</c:v>
                </c:pt>
                <c:pt idx="7294">
                  <c:v>85683</c:v>
                </c:pt>
                <c:pt idx="7295">
                  <c:v>85687</c:v>
                </c:pt>
                <c:pt idx="7296">
                  <c:v>85701</c:v>
                </c:pt>
                <c:pt idx="7297">
                  <c:v>85702</c:v>
                </c:pt>
                <c:pt idx="7298">
                  <c:v>85704</c:v>
                </c:pt>
                <c:pt idx="7299">
                  <c:v>85707</c:v>
                </c:pt>
                <c:pt idx="7300">
                  <c:v>85709</c:v>
                </c:pt>
                <c:pt idx="7301">
                  <c:v>85711</c:v>
                </c:pt>
                <c:pt idx="7302">
                  <c:v>85747</c:v>
                </c:pt>
                <c:pt idx="7303">
                  <c:v>85755</c:v>
                </c:pt>
                <c:pt idx="7304">
                  <c:v>85758</c:v>
                </c:pt>
                <c:pt idx="7305">
                  <c:v>85766</c:v>
                </c:pt>
                <c:pt idx="7306">
                  <c:v>85777</c:v>
                </c:pt>
                <c:pt idx="7307">
                  <c:v>85778</c:v>
                </c:pt>
                <c:pt idx="7308">
                  <c:v>85779</c:v>
                </c:pt>
                <c:pt idx="7309">
                  <c:v>85785</c:v>
                </c:pt>
                <c:pt idx="7310">
                  <c:v>85793</c:v>
                </c:pt>
                <c:pt idx="7311">
                  <c:v>85796</c:v>
                </c:pt>
                <c:pt idx="7312">
                  <c:v>85814</c:v>
                </c:pt>
                <c:pt idx="7313">
                  <c:v>85827</c:v>
                </c:pt>
                <c:pt idx="7314">
                  <c:v>85849</c:v>
                </c:pt>
                <c:pt idx="7315">
                  <c:v>85858</c:v>
                </c:pt>
                <c:pt idx="7316">
                  <c:v>85860</c:v>
                </c:pt>
                <c:pt idx="7317">
                  <c:v>85866</c:v>
                </c:pt>
                <c:pt idx="7318">
                  <c:v>85877</c:v>
                </c:pt>
                <c:pt idx="7319">
                  <c:v>85879</c:v>
                </c:pt>
                <c:pt idx="7320">
                  <c:v>85881</c:v>
                </c:pt>
                <c:pt idx="7321">
                  <c:v>85885</c:v>
                </c:pt>
                <c:pt idx="7322">
                  <c:v>85892</c:v>
                </c:pt>
                <c:pt idx="7323">
                  <c:v>85904</c:v>
                </c:pt>
                <c:pt idx="7324">
                  <c:v>85919</c:v>
                </c:pt>
                <c:pt idx="7325">
                  <c:v>85930</c:v>
                </c:pt>
                <c:pt idx="7326">
                  <c:v>85947</c:v>
                </c:pt>
                <c:pt idx="7327">
                  <c:v>85956</c:v>
                </c:pt>
                <c:pt idx="7328">
                  <c:v>85958</c:v>
                </c:pt>
                <c:pt idx="7329">
                  <c:v>85966</c:v>
                </c:pt>
                <c:pt idx="7330">
                  <c:v>85974</c:v>
                </c:pt>
                <c:pt idx="7331">
                  <c:v>85981</c:v>
                </c:pt>
                <c:pt idx="7332">
                  <c:v>85988</c:v>
                </c:pt>
                <c:pt idx="7333">
                  <c:v>85991</c:v>
                </c:pt>
                <c:pt idx="7334">
                  <c:v>86005</c:v>
                </c:pt>
                <c:pt idx="7335">
                  <c:v>86015</c:v>
                </c:pt>
                <c:pt idx="7336">
                  <c:v>86016</c:v>
                </c:pt>
                <c:pt idx="7337">
                  <c:v>86026</c:v>
                </c:pt>
                <c:pt idx="7338">
                  <c:v>86045</c:v>
                </c:pt>
                <c:pt idx="7339">
                  <c:v>86058</c:v>
                </c:pt>
                <c:pt idx="7340">
                  <c:v>86063</c:v>
                </c:pt>
                <c:pt idx="7341">
                  <c:v>86066</c:v>
                </c:pt>
                <c:pt idx="7342">
                  <c:v>86073</c:v>
                </c:pt>
                <c:pt idx="7343">
                  <c:v>86084</c:v>
                </c:pt>
                <c:pt idx="7344">
                  <c:v>86086</c:v>
                </c:pt>
                <c:pt idx="7345">
                  <c:v>86095</c:v>
                </c:pt>
                <c:pt idx="7346">
                  <c:v>86114</c:v>
                </c:pt>
                <c:pt idx="7347">
                  <c:v>86129</c:v>
                </c:pt>
                <c:pt idx="7348">
                  <c:v>86133</c:v>
                </c:pt>
                <c:pt idx="7349">
                  <c:v>86155</c:v>
                </c:pt>
                <c:pt idx="7350">
                  <c:v>86158</c:v>
                </c:pt>
                <c:pt idx="7351">
                  <c:v>86160</c:v>
                </c:pt>
                <c:pt idx="7352">
                  <c:v>86166</c:v>
                </c:pt>
                <c:pt idx="7353">
                  <c:v>86181</c:v>
                </c:pt>
                <c:pt idx="7354">
                  <c:v>86185</c:v>
                </c:pt>
                <c:pt idx="7355">
                  <c:v>86206</c:v>
                </c:pt>
                <c:pt idx="7356">
                  <c:v>86228</c:v>
                </c:pt>
                <c:pt idx="7357">
                  <c:v>86229</c:v>
                </c:pt>
                <c:pt idx="7358">
                  <c:v>86230</c:v>
                </c:pt>
                <c:pt idx="7359">
                  <c:v>86238</c:v>
                </c:pt>
                <c:pt idx="7360">
                  <c:v>86249</c:v>
                </c:pt>
                <c:pt idx="7361">
                  <c:v>86253</c:v>
                </c:pt>
                <c:pt idx="7362">
                  <c:v>86266</c:v>
                </c:pt>
                <c:pt idx="7363">
                  <c:v>86278</c:v>
                </c:pt>
                <c:pt idx="7364">
                  <c:v>86299</c:v>
                </c:pt>
                <c:pt idx="7365">
                  <c:v>86302</c:v>
                </c:pt>
                <c:pt idx="7366">
                  <c:v>86306</c:v>
                </c:pt>
                <c:pt idx="7367">
                  <c:v>86309</c:v>
                </c:pt>
                <c:pt idx="7368">
                  <c:v>86322</c:v>
                </c:pt>
                <c:pt idx="7369">
                  <c:v>86329</c:v>
                </c:pt>
                <c:pt idx="7370">
                  <c:v>86333</c:v>
                </c:pt>
                <c:pt idx="7371">
                  <c:v>86344</c:v>
                </c:pt>
                <c:pt idx="7372">
                  <c:v>86352</c:v>
                </c:pt>
                <c:pt idx="7373">
                  <c:v>86366</c:v>
                </c:pt>
                <c:pt idx="7374">
                  <c:v>86369</c:v>
                </c:pt>
                <c:pt idx="7375">
                  <c:v>86371</c:v>
                </c:pt>
                <c:pt idx="7376">
                  <c:v>86377</c:v>
                </c:pt>
                <c:pt idx="7377">
                  <c:v>86383</c:v>
                </c:pt>
                <c:pt idx="7378">
                  <c:v>86392</c:v>
                </c:pt>
                <c:pt idx="7379">
                  <c:v>86399</c:v>
                </c:pt>
                <c:pt idx="7380">
                  <c:v>86412</c:v>
                </c:pt>
                <c:pt idx="7381">
                  <c:v>86423</c:v>
                </c:pt>
                <c:pt idx="7382">
                  <c:v>86439</c:v>
                </c:pt>
                <c:pt idx="7383">
                  <c:v>86441</c:v>
                </c:pt>
                <c:pt idx="7384">
                  <c:v>86444</c:v>
                </c:pt>
                <c:pt idx="7385">
                  <c:v>86458</c:v>
                </c:pt>
                <c:pt idx="7386">
                  <c:v>86461</c:v>
                </c:pt>
                <c:pt idx="7387">
                  <c:v>86466</c:v>
                </c:pt>
                <c:pt idx="7388">
                  <c:v>86468</c:v>
                </c:pt>
                <c:pt idx="7389">
                  <c:v>86471</c:v>
                </c:pt>
                <c:pt idx="7390">
                  <c:v>86494</c:v>
                </c:pt>
                <c:pt idx="7391">
                  <c:v>86495</c:v>
                </c:pt>
                <c:pt idx="7392">
                  <c:v>86511</c:v>
                </c:pt>
                <c:pt idx="7393">
                  <c:v>86532</c:v>
                </c:pt>
                <c:pt idx="7394">
                  <c:v>86533</c:v>
                </c:pt>
                <c:pt idx="7395">
                  <c:v>86536</c:v>
                </c:pt>
                <c:pt idx="7396">
                  <c:v>86539</c:v>
                </c:pt>
                <c:pt idx="7397">
                  <c:v>86540</c:v>
                </c:pt>
                <c:pt idx="7398">
                  <c:v>86566</c:v>
                </c:pt>
                <c:pt idx="7399">
                  <c:v>86567</c:v>
                </c:pt>
                <c:pt idx="7400">
                  <c:v>86573</c:v>
                </c:pt>
                <c:pt idx="7401">
                  <c:v>86580</c:v>
                </c:pt>
                <c:pt idx="7402">
                  <c:v>86582</c:v>
                </c:pt>
                <c:pt idx="7403">
                  <c:v>86601</c:v>
                </c:pt>
                <c:pt idx="7404">
                  <c:v>86607</c:v>
                </c:pt>
                <c:pt idx="7405">
                  <c:v>86609</c:v>
                </c:pt>
                <c:pt idx="7406">
                  <c:v>86632</c:v>
                </c:pt>
                <c:pt idx="7407">
                  <c:v>86637</c:v>
                </c:pt>
                <c:pt idx="7408">
                  <c:v>86639</c:v>
                </c:pt>
                <c:pt idx="7409">
                  <c:v>86649</c:v>
                </c:pt>
                <c:pt idx="7410">
                  <c:v>86651</c:v>
                </c:pt>
                <c:pt idx="7411">
                  <c:v>86656</c:v>
                </c:pt>
                <c:pt idx="7412">
                  <c:v>86666</c:v>
                </c:pt>
                <c:pt idx="7413">
                  <c:v>86676</c:v>
                </c:pt>
                <c:pt idx="7414">
                  <c:v>86679</c:v>
                </c:pt>
                <c:pt idx="7415">
                  <c:v>86695</c:v>
                </c:pt>
                <c:pt idx="7416">
                  <c:v>86709</c:v>
                </c:pt>
                <c:pt idx="7417">
                  <c:v>86712</c:v>
                </c:pt>
                <c:pt idx="7418">
                  <c:v>86719</c:v>
                </c:pt>
                <c:pt idx="7419">
                  <c:v>86721</c:v>
                </c:pt>
                <c:pt idx="7420">
                  <c:v>86732</c:v>
                </c:pt>
                <c:pt idx="7421">
                  <c:v>86739</c:v>
                </c:pt>
                <c:pt idx="7422">
                  <c:v>86747</c:v>
                </c:pt>
                <c:pt idx="7423">
                  <c:v>86749</c:v>
                </c:pt>
                <c:pt idx="7424">
                  <c:v>86766</c:v>
                </c:pt>
                <c:pt idx="7425">
                  <c:v>86780</c:v>
                </c:pt>
                <c:pt idx="7426">
                  <c:v>86786</c:v>
                </c:pt>
                <c:pt idx="7427">
                  <c:v>86791</c:v>
                </c:pt>
                <c:pt idx="7428">
                  <c:v>86792</c:v>
                </c:pt>
                <c:pt idx="7429">
                  <c:v>86812</c:v>
                </c:pt>
                <c:pt idx="7430">
                  <c:v>86819</c:v>
                </c:pt>
                <c:pt idx="7431">
                  <c:v>86821</c:v>
                </c:pt>
                <c:pt idx="7432">
                  <c:v>86822</c:v>
                </c:pt>
                <c:pt idx="7433">
                  <c:v>86832</c:v>
                </c:pt>
                <c:pt idx="7434">
                  <c:v>86853</c:v>
                </c:pt>
                <c:pt idx="7435">
                  <c:v>86859</c:v>
                </c:pt>
                <c:pt idx="7436">
                  <c:v>86866</c:v>
                </c:pt>
                <c:pt idx="7437">
                  <c:v>86880</c:v>
                </c:pt>
                <c:pt idx="7438">
                  <c:v>86888</c:v>
                </c:pt>
                <c:pt idx="7439">
                  <c:v>86891</c:v>
                </c:pt>
                <c:pt idx="7440">
                  <c:v>86903</c:v>
                </c:pt>
                <c:pt idx="7441">
                  <c:v>86912</c:v>
                </c:pt>
                <c:pt idx="7442">
                  <c:v>86927</c:v>
                </c:pt>
                <c:pt idx="7443">
                  <c:v>86928</c:v>
                </c:pt>
                <c:pt idx="7444">
                  <c:v>86930</c:v>
                </c:pt>
                <c:pt idx="7445">
                  <c:v>86932</c:v>
                </c:pt>
                <c:pt idx="7446">
                  <c:v>86959</c:v>
                </c:pt>
                <c:pt idx="7447">
                  <c:v>86965</c:v>
                </c:pt>
                <c:pt idx="7448">
                  <c:v>86966</c:v>
                </c:pt>
                <c:pt idx="7449">
                  <c:v>86973</c:v>
                </c:pt>
                <c:pt idx="7450">
                  <c:v>86982</c:v>
                </c:pt>
                <c:pt idx="7451">
                  <c:v>86991</c:v>
                </c:pt>
                <c:pt idx="7452">
                  <c:v>87000</c:v>
                </c:pt>
                <c:pt idx="7453">
                  <c:v>87001</c:v>
                </c:pt>
                <c:pt idx="7454">
                  <c:v>87028</c:v>
                </c:pt>
                <c:pt idx="7455">
                  <c:v>87034</c:v>
                </c:pt>
                <c:pt idx="7456">
                  <c:v>87066</c:v>
                </c:pt>
                <c:pt idx="7457">
                  <c:v>87068</c:v>
                </c:pt>
                <c:pt idx="7458">
                  <c:v>87070</c:v>
                </c:pt>
                <c:pt idx="7459">
                  <c:v>87071</c:v>
                </c:pt>
                <c:pt idx="7460">
                  <c:v>87074</c:v>
                </c:pt>
                <c:pt idx="7461">
                  <c:v>87082</c:v>
                </c:pt>
                <c:pt idx="7462">
                  <c:v>87097</c:v>
                </c:pt>
                <c:pt idx="7463">
                  <c:v>87101</c:v>
                </c:pt>
                <c:pt idx="7464">
                  <c:v>87103</c:v>
                </c:pt>
                <c:pt idx="7465">
                  <c:v>87138</c:v>
                </c:pt>
                <c:pt idx="7466">
                  <c:v>87143</c:v>
                </c:pt>
                <c:pt idx="7467">
                  <c:v>87152</c:v>
                </c:pt>
                <c:pt idx="7468">
                  <c:v>87161</c:v>
                </c:pt>
                <c:pt idx="7469">
                  <c:v>87166</c:v>
                </c:pt>
                <c:pt idx="7470">
                  <c:v>87169</c:v>
                </c:pt>
                <c:pt idx="7471">
                  <c:v>87176</c:v>
                </c:pt>
                <c:pt idx="7472">
                  <c:v>87201</c:v>
                </c:pt>
                <c:pt idx="7473">
                  <c:v>87207</c:v>
                </c:pt>
                <c:pt idx="7474">
                  <c:v>87210</c:v>
                </c:pt>
                <c:pt idx="7475">
                  <c:v>87217</c:v>
                </c:pt>
                <c:pt idx="7476">
                  <c:v>87224</c:v>
                </c:pt>
                <c:pt idx="7477">
                  <c:v>87240</c:v>
                </c:pt>
                <c:pt idx="7478">
                  <c:v>87245</c:v>
                </c:pt>
                <c:pt idx="7479">
                  <c:v>87247</c:v>
                </c:pt>
                <c:pt idx="7480">
                  <c:v>87254</c:v>
                </c:pt>
                <c:pt idx="7481">
                  <c:v>87266</c:v>
                </c:pt>
                <c:pt idx="7482">
                  <c:v>87275</c:v>
                </c:pt>
                <c:pt idx="7483">
                  <c:v>87280</c:v>
                </c:pt>
                <c:pt idx="7484">
                  <c:v>87288</c:v>
                </c:pt>
                <c:pt idx="7485">
                  <c:v>87301</c:v>
                </c:pt>
                <c:pt idx="7486">
                  <c:v>87313</c:v>
                </c:pt>
                <c:pt idx="7487">
                  <c:v>87317</c:v>
                </c:pt>
                <c:pt idx="7488">
                  <c:v>87324</c:v>
                </c:pt>
                <c:pt idx="7489">
                  <c:v>87334</c:v>
                </c:pt>
                <c:pt idx="7490">
                  <c:v>87343</c:v>
                </c:pt>
                <c:pt idx="7491">
                  <c:v>87347</c:v>
                </c:pt>
                <c:pt idx="7492">
                  <c:v>87348</c:v>
                </c:pt>
                <c:pt idx="7493">
                  <c:v>87361</c:v>
                </c:pt>
                <c:pt idx="7494">
                  <c:v>87366</c:v>
                </c:pt>
                <c:pt idx="7495">
                  <c:v>87376</c:v>
                </c:pt>
                <c:pt idx="7496">
                  <c:v>87386</c:v>
                </c:pt>
                <c:pt idx="7497">
                  <c:v>87396</c:v>
                </c:pt>
                <c:pt idx="7498">
                  <c:v>87413</c:v>
                </c:pt>
                <c:pt idx="7499">
                  <c:v>87418</c:v>
                </c:pt>
                <c:pt idx="7500">
                  <c:v>87427</c:v>
                </c:pt>
                <c:pt idx="7501">
                  <c:v>87431</c:v>
                </c:pt>
                <c:pt idx="7502">
                  <c:v>87442</c:v>
                </c:pt>
                <c:pt idx="7503">
                  <c:v>87445</c:v>
                </c:pt>
                <c:pt idx="7504">
                  <c:v>87456</c:v>
                </c:pt>
                <c:pt idx="7505">
                  <c:v>87466</c:v>
                </c:pt>
                <c:pt idx="7506">
                  <c:v>87482</c:v>
                </c:pt>
                <c:pt idx="7507">
                  <c:v>87485</c:v>
                </c:pt>
                <c:pt idx="7508">
                  <c:v>87488</c:v>
                </c:pt>
                <c:pt idx="7509">
                  <c:v>87496</c:v>
                </c:pt>
                <c:pt idx="7510">
                  <c:v>87505</c:v>
                </c:pt>
                <c:pt idx="7511">
                  <c:v>87511</c:v>
                </c:pt>
                <c:pt idx="7512">
                  <c:v>87514</c:v>
                </c:pt>
                <c:pt idx="7513">
                  <c:v>87527</c:v>
                </c:pt>
                <c:pt idx="7514">
                  <c:v>87529</c:v>
                </c:pt>
                <c:pt idx="7515">
                  <c:v>87555</c:v>
                </c:pt>
                <c:pt idx="7516">
                  <c:v>87556</c:v>
                </c:pt>
                <c:pt idx="7517">
                  <c:v>87559</c:v>
                </c:pt>
                <c:pt idx="7518">
                  <c:v>87566</c:v>
                </c:pt>
                <c:pt idx="7519">
                  <c:v>87569</c:v>
                </c:pt>
                <c:pt idx="7520">
                  <c:v>87578</c:v>
                </c:pt>
                <c:pt idx="7521">
                  <c:v>87583</c:v>
                </c:pt>
                <c:pt idx="7522">
                  <c:v>87600</c:v>
                </c:pt>
                <c:pt idx="7523">
                  <c:v>87615</c:v>
                </c:pt>
                <c:pt idx="7524">
                  <c:v>87626</c:v>
                </c:pt>
                <c:pt idx="7525">
                  <c:v>87628</c:v>
                </c:pt>
                <c:pt idx="7526">
                  <c:v>87646</c:v>
                </c:pt>
                <c:pt idx="7527">
                  <c:v>87653</c:v>
                </c:pt>
                <c:pt idx="7528">
                  <c:v>87655</c:v>
                </c:pt>
                <c:pt idx="7529">
                  <c:v>87666</c:v>
                </c:pt>
                <c:pt idx="7530">
                  <c:v>87669</c:v>
                </c:pt>
                <c:pt idx="7531">
                  <c:v>87672</c:v>
                </c:pt>
                <c:pt idx="7532">
                  <c:v>87683</c:v>
                </c:pt>
                <c:pt idx="7533">
                  <c:v>87696</c:v>
                </c:pt>
                <c:pt idx="7534">
                  <c:v>87697</c:v>
                </c:pt>
                <c:pt idx="7535">
                  <c:v>87711</c:v>
                </c:pt>
                <c:pt idx="7536">
                  <c:v>87725</c:v>
                </c:pt>
                <c:pt idx="7537">
                  <c:v>87727</c:v>
                </c:pt>
                <c:pt idx="7538">
                  <c:v>87740</c:v>
                </c:pt>
                <c:pt idx="7539">
                  <c:v>87745</c:v>
                </c:pt>
                <c:pt idx="7540">
                  <c:v>87766</c:v>
                </c:pt>
                <c:pt idx="7541">
                  <c:v>87769</c:v>
                </c:pt>
                <c:pt idx="7542">
                  <c:v>87783</c:v>
                </c:pt>
                <c:pt idx="7543">
                  <c:v>87794</c:v>
                </c:pt>
                <c:pt idx="7544">
                  <c:v>87801</c:v>
                </c:pt>
                <c:pt idx="7545">
                  <c:v>87809</c:v>
                </c:pt>
                <c:pt idx="7546">
                  <c:v>87811</c:v>
                </c:pt>
                <c:pt idx="7547">
                  <c:v>87813</c:v>
                </c:pt>
                <c:pt idx="7548">
                  <c:v>87835</c:v>
                </c:pt>
                <c:pt idx="7549">
                  <c:v>87836</c:v>
                </c:pt>
                <c:pt idx="7550">
                  <c:v>87837</c:v>
                </c:pt>
                <c:pt idx="7551">
                  <c:v>87853</c:v>
                </c:pt>
                <c:pt idx="7552">
                  <c:v>87863</c:v>
                </c:pt>
                <c:pt idx="7553">
                  <c:v>87866</c:v>
                </c:pt>
                <c:pt idx="7554">
                  <c:v>87873</c:v>
                </c:pt>
                <c:pt idx="7555">
                  <c:v>87888</c:v>
                </c:pt>
                <c:pt idx="7556">
                  <c:v>87904</c:v>
                </c:pt>
                <c:pt idx="7557">
                  <c:v>87909</c:v>
                </c:pt>
                <c:pt idx="7558">
                  <c:v>87910</c:v>
                </c:pt>
                <c:pt idx="7559">
                  <c:v>87911</c:v>
                </c:pt>
                <c:pt idx="7560">
                  <c:v>87926</c:v>
                </c:pt>
                <c:pt idx="7561">
                  <c:v>87929</c:v>
                </c:pt>
                <c:pt idx="7562">
                  <c:v>87934</c:v>
                </c:pt>
                <c:pt idx="7563">
                  <c:v>87949</c:v>
                </c:pt>
                <c:pt idx="7564">
                  <c:v>87961</c:v>
                </c:pt>
                <c:pt idx="7565">
                  <c:v>87966</c:v>
                </c:pt>
                <c:pt idx="7566">
                  <c:v>87976</c:v>
                </c:pt>
                <c:pt idx="7567">
                  <c:v>87978</c:v>
                </c:pt>
                <c:pt idx="7568">
                  <c:v>87983</c:v>
                </c:pt>
                <c:pt idx="7569">
                  <c:v>88004</c:v>
                </c:pt>
                <c:pt idx="7570">
                  <c:v>88011</c:v>
                </c:pt>
                <c:pt idx="7571">
                  <c:v>88021</c:v>
                </c:pt>
                <c:pt idx="7572">
                  <c:v>88024</c:v>
                </c:pt>
                <c:pt idx="7573">
                  <c:v>88026</c:v>
                </c:pt>
                <c:pt idx="7574">
                  <c:v>88032</c:v>
                </c:pt>
                <c:pt idx="7575">
                  <c:v>88046</c:v>
                </c:pt>
                <c:pt idx="7576">
                  <c:v>88048</c:v>
                </c:pt>
                <c:pt idx="7577">
                  <c:v>88052</c:v>
                </c:pt>
                <c:pt idx="7578">
                  <c:v>88066</c:v>
                </c:pt>
                <c:pt idx="7579">
                  <c:v>88074</c:v>
                </c:pt>
                <c:pt idx="7580">
                  <c:v>88089</c:v>
                </c:pt>
                <c:pt idx="7581">
                  <c:v>88093</c:v>
                </c:pt>
                <c:pt idx="7582">
                  <c:v>88095</c:v>
                </c:pt>
                <c:pt idx="7583">
                  <c:v>88103</c:v>
                </c:pt>
                <c:pt idx="7584">
                  <c:v>88111</c:v>
                </c:pt>
                <c:pt idx="7585">
                  <c:v>88116</c:v>
                </c:pt>
                <c:pt idx="7586">
                  <c:v>88118</c:v>
                </c:pt>
                <c:pt idx="7587">
                  <c:v>88152</c:v>
                </c:pt>
                <c:pt idx="7588">
                  <c:v>88160</c:v>
                </c:pt>
                <c:pt idx="7589">
                  <c:v>88166</c:v>
                </c:pt>
                <c:pt idx="7590">
                  <c:v>88174</c:v>
                </c:pt>
                <c:pt idx="7591">
                  <c:v>88181</c:v>
                </c:pt>
                <c:pt idx="7592">
                  <c:v>88185</c:v>
                </c:pt>
                <c:pt idx="7593">
                  <c:v>88187</c:v>
                </c:pt>
                <c:pt idx="7594">
                  <c:v>88195</c:v>
                </c:pt>
                <c:pt idx="7595">
                  <c:v>88203</c:v>
                </c:pt>
                <c:pt idx="7596">
                  <c:v>88221</c:v>
                </c:pt>
                <c:pt idx="7597">
                  <c:v>88231</c:v>
                </c:pt>
                <c:pt idx="7598">
                  <c:v>88243</c:v>
                </c:pt>
                <c:pt idx="7599">
                  <c:v>88252</c:v>
                </c:pt>
                <c:pt idx="7600">
                  <c:v>88254</c:v>
                </c:pt>
                <c:pt idx="7601">
                  <c:v>88258</c:v>
                </c:pt>
                <c:pt idx="7602">
                  <c:v>88264</c:v>
                </c:pt>
                <c:pt idx="7603">
                  <c:v>88265</c:v>
                </c:pt>
                <c:pt idx="7604">
                  <c:v>88266</c:v>
                </c:pt>
                <c:pt idx="7605">
                  <c:v>88288</c:v>
                </c:pt>
                <c:pt idx="7606">
                  <c:v>88300</c:v>
                </c:pt>
                <c:pt idx="7607">
                  <c:v>88321</c:v>
                </c:pt>
                <c:pt idx="7608">
                  <c:v>88322</c:v>
                </c:pt>
                <c:pt idx="7609">
                  <c:v>88329</c:v>
                </c:pt>
                <c:pt idx="7610">
                  <c:v>88335</c:v>
                </c:pt>
                <c:pt idx="7611">
                  <c:v>88336</c:v>
                </c:pt>
                <c:pt idx="7612">
                  <c:v>88343</c:v>
                </c:pt>
                <c:pt idx="7613">
                  <c:v>88366</c:v>
                </c:pt>
                <c:pt idx="7614">
                  <c:v>88367</c:v>
                </c:pt>
                <c:pt idx="7615">
                  <c:v>88368</c:v>
                </c:pt>
                <c:pt idx="7616">
                  <c:v>88390</c:v>
                </c:pt>
                <c:pt idx="7617">
                  <c:v>88395</c:v>
                </c:pt>
                <c:pt idx="7618">
                  <c:v>88398</c:v>
                </c:pt>
                <c:pt idx="7619">
                  <c:v>88405</c:v>
                </c:pt>
                <c:pt idx="7620">
                  <c:v>88409</c:v>
                </c:pt>
                <c:pt idx="7621">
                  <c:v>88415</c:v>
                </c:pt>
                <c:pt idx="7622">
                  <c:v>88421</c:v>
                </c:pt>
                <c:pt idx="7623">
                  <c:v>88438</c:v>
                </c:pt>
                <c:pt idx="7624">
                  <c:v>88457</c:v>
                </c:pt>
                <c:pt idx="7625">
                  <c:v>88462</c:v>
                </c:pt>
                <c:pt idx="7626">
                  <c:v>88466</c:v>
                </c:pt>
                <c:pt idx="7627">
                  <c:v>88467</c:v>
                </c:pt>
                <c:pt idx="7628">
                  <c:v>88469</c:v>
                </c:pt>
                <c:pt idx="7629">
                  <c:v>88475</c:v>
                </c:pt>
                <c:pt idx="7630">
                  <c:v>88481</c:v>
                </c:pt>
                <c:pt idx="7631">
                  <c:v>88485</c:v>
                </c:pt>
                <c:pt idx="7632">
                  <c:v>88491</c:v>
                </c:pt>
                <c:pt idx="7633">
                  <c:v>88532</c:v>
                </c:pt>
                <c:pt idx="7634">
                  <c:v>88537</c:v>
                </c:pt>
                <c:pt idx="7635">
                  <c:v>88538</c:v>
                </c:pt>
                <c:pt idx="7636">
                  <c:v>88544</c:v>
                </c:pt>
                <c:pt idx="7637">
                  <c:v>88550</c:v>
                </c:pt>
                <c:pt idx="7638">
                  <c:v>88554</c:v>
                </c:pt>
                <c:pt idx="7639">
                  <c:v>88563</c:v>
                </c:pt>
                <c:pt idx="7640">
                  <c:v>88566</c:v>
                </c:pt>
                <c:pt idx="7641">
                  <c:v>88567</c:v>
                </c:pt>
                <c:pt idx="7642">
                  <c:v>88601</c:v>
                </c:pt>
                <c:pt idx="7643">
                  <c:v>88605</c:v>
                </c:pt>
                <c:pt idx="7644">
                  <c:v>88613</c:v>
                </c:pt>
                <c:pt idx="7645">
                  <c:v>88614</c:v>
                </c:pt>
                <c:pt idx="7646">
                  <c:v>88620</c:v>
                </c:pt>
                <c:pt idx="7647">
                  <c:v>88622</c:v>
                </c:pt>
                <c:pt idx="7648">
                  <c:v>88644</c:v>
                </c:pt>
                <c:pt idx="7649">
                  <c:v>88663</c:v>
                </c:pt>
                <c:pt idx="7650">
                  <c:v>88666</c:v>
                </c:pt>
                <c:pt idx="7651">
                  <c:v>88667</c:v>
                </c:pt>
                <c:pt idx="7652">
                  <c:v>88671</c:v>
                </c:pt>
                <c:pt idx="7653">
                  <c:v>88673</c:v>
                </c:pt>
                <c:pt idx="7654">
                  <c:v>88683</c:v>
                </c:pt>
                <c:pt idx="7655">
                  <c:v>88689</c:v>
                </c:pt>
                <c:pt idx="7656">
                  <c:v>88691</c:v>
                </c:pt>
                <c:pt idx="7657">
                  <c:v>88692</c:v>
                </c:pt>
                <c:pt idx="7658">
                  <c:v>88713</c:v>
                </c:pt>
                <c:pt idx="7659">
                  <c:v>88736</c:v>
                </c:pt>
                <c:pt idx="7660">
                  <c:v>88739</c:v>
                </c:pt>
                <c:pt idx="7661">
                  <c:v>88744</c:v>
                </c:pt>
                <c:pt idx="7662">
                  <c:v>88761</c:v>
                </c:pt>
                <c:pt idx="7663">
                  <c:v>88764</c:v>
                </c:pt>
                <c:pt idx="7664">
                  <c:v>88766</c:v>
                </c:pt>
                <c:pt idx="7665">
                  <c:v>88767</c:v>
                </c:pt>
                <c:pt idx="7666">
                  <c:v>88769</c:v>
                </c:pt>
                <c:pt idx="7667">
                  <c:v>88783</c:v>
                </c:pt>
                <c:pt idx="7668">
                  <c:v>88805</c:v>
                </c:pt>
                <c:pt idx="7669">
                  <c:v>88807</c:v>
                </c:pt>
                <c:pt idx="7670">
                  <c:v>88814</c:v>
                </c:pt>
                <c:pt idx="7671">
                  <c:v>88830</c:v>
                </c:pt>
                <c:pt idx="7672">
                  <c:v>88835</c:v>
                </c:pt>
                <c:pt idx="7673">
                  <c:v>88838</c:v>
                </c:pt>
                <c:pt idx="7674">
                  <c:v>88848</c:v>
                </c:pt>
                <c:pt idx="7675">
                  <c:v>88866</c:v>
                </c:pt>
                <c:pt idx="7676">
                  <c:v>88874</c:v>
                </c:pt>
                <c:pt idx="7677">
                  <c:v>88876</c:v>
                </c:pt>
                <c:pt idx="7678">
                  <c:v>88877</c:v>
                </c:pt>
                <c:pt idx="7679">
                  <c:v>88883</c:v>
                </c:pt>
                <c:pt idx="7680">
                  <c:v>88884</c:v>
                </c:pt>
                <c:pt idx="7681">
                  <c:v>88899</c:v>
                </c:pt>
                <c:pt idx="7682">
                  <c:v>88909</c:v>
                </c:pt>
                <c:pt idx="7683">
                  <c:v>88910</c:v>
                </c:pt>
                <c:pt idx="7684">
                  <c:v>88945</c:v>
                </c:pt>
                <c:pt idx="7685">
                  <c:v>88948</c:v>
                </c:pt>
                <c:pt idx="7686">
                  <c:v>88954</c:v>
                </c:pt>
                <c:pt idx="7687">
                  <c:v>88966</c:v>
                </c:pt>
                <c:pt idx="7688">
                  <c:v>88968</c:v>
                </c:pt>
                <c:pt idx="7689">
                  <c:v>88973</c:v>
                </c:pt>
                <c:pt idx="7690">
                  <c:v>88981</c:v>
                </c:pt>
                <c:pt idx="7691">
                  <c:v>88983</c:v>
                </c:pt>
                <c:pt idx="7692">
                  <c:v>89014</c:v>
                </c:pt>
                <c:pt idx="7693">
                  <c:v>89024</c:v>
                </c:pt>
                <c:pt idx="7694">
                  <c:v>89038</c:v>
                </c:pt>
                <c:pt idx="7695">
                  <c:v>89048</c:v>
                </c:pt>
                <c:pt idx="7696">
                  <c:v>89052</c:v>
                </c:pt>
                <c:pt idx="7697">
                  <c:v>89053</c:v>
                </c:pt>
                <c:pt idx="7698">
                  <c:v>89056</c:v>
                </c:pt>
                <c:pt idx="7699">
                  <c:v>89066</c:v>
                </c:pt>
                <c:pt idx="7700">
                  <c:v>89069</c:v>
                </c:pt>
                <c:pt idx="7701">
                  <c:v>89085</c:v>
                </c:pt>
                <c:pt idx="7702">
                  <c:v>89086</c:v>
                </c:pt>
                <c:pt idx="7703">
                  <c:v>89091</c:v>
                </c:pt>
                <c:pt idx="7704">
                  <c:v>89108</c:v>
                </c:pt>
                <c:pt idx="7705">
                  <c:v>89127</c:v>
                </c:pt>
                <c:pt idx="7706">
                  <c:v>89131</c:v>
                </c:pt>
                <c:pt idx="7707">
                  <c:v>89137</c:v>
                </c:pt>
                <c:pt idx="7708">
                  <c:v>89148</c:v>
                </c:pt>
                <c:pt idx="7709">
                  <c:v>89153</c:v>
                </c:pt>
                <c:pt idx="7710">
                  <c:v>89154</c:v>
                </c:pt>
                <c:pt idx="7711">
                  <c:v>89156</c:v>
                </c:pt>
                <c:pt idx="7712">
                  <c:v>89162</c:v>
                </c:pt>
                <c:pt idx="7713">
                  <c:v>89166</c:v>
                </c:pt>
                <c:pt idx="7714">
                  <c:v>89178</c:v>
                </c:pt>
                <c:pt idx="7715">
                  <c:v>89199</c:v>
                </c:pt>
                <c:pt idx="7716">
                  <c:v>89201</c:v>
                </c:pt>
                <c:pt idx="7717">
                  <c:v>89205</c:v>
                </c:pt>
                <c:pt idx="7718">
                  <c:v>89224</c:v>
                </c:pt>
                <c:pt idx="7719">
                  <c:v>89225</c:v>
                </c:pt>
                <c:pt idx="7720">
                  <c:v>89228</c:v>
                </c:pt>
                <c:pt idx="7721">
                  <c:v>89230</c:v>
                </c:pt>
                <c:pt idx="7722">
                  <c:v>89248</c:v>
                </c:pt>
                <c:pt idx="7723">
                  <c:v>89250</c:v>
                </c:pt>
                <c:pt idx="7724">
                  <c:v>89266</c:v>
                </c:pt>
                <c:pt idx="7725">
                  <c:v>89277</c:v>
                </c:pt>
                <c:pt idx="7726">
                  <c:v>89278</c:v>
                </c:pt>
                <c:pt idx="7727">
                  <c:v>89295</c:v>
                </c:pt>
                <c:pt idx="7728">
                  <c:v>89299</c:v>
                </c:pt>
                <c:pt idx="7729">
                  <c:v>89301</c:v>
                </c:pt>
                <c:pt idx="7730">
                  <c:v>89324</c:v>
                </c:pt>
                <c:pt idx="7731">
                  <c:v>89327</c:v>
                </c:pt>
                <c:pt idx="7732">
                  <c:v>89345</c:v>
                </c:pt>
                <c:pt idx="7733">
                  <c:v>89347</c:v>
                </c:pt>
                <c:pt idx="7734">
                  <c:v>89366</c:v>
                </c:pt>
                <c:pt idx="7735">
                  <c:v>89367</c:v>
                </c:pt>
                <c:pt idx="7736">
                  <c:v>89369</c:v>
                </c:pt>
                <c:pt idx="7737">
                  <c:v>89371</c:v>
                </c:pt>
                <c:pt idx="7738">
                  <c:v>89372</c:v>
                </c:pt>
                <c:pt idx="7739">
                  <c:v>89396</c:v>
                </c:pt>
                <c:pt idx="7740">
                  <c:v>89415</c:v>
                </c:pt>
                <c:pt idx="7741">
                  <c:v>89418</c:v>
                </c:pt>
                <c:pt idx="7742">
                  <c:v>89424</c:v>
                </c:pt>
                <c:pt idx="7743">
                  <c:v>89426</c:v>
                </c:pt>
                <c:pt idx="7744">
                  <c:v>89437</c:v>
                </c:pt>
                <c:pt idx="7745">
                  <c:v>89441</c:v>
                </c:pt>
                <c:pt idx="7746">
                  <c:v>89442</c:v>
                </c:pt>
                <c:pt idx="7747">
                  <c:v>89466</c:v>
                </c:pt>
                <c:pt idx="7748">
                  <c:v>89471</c:v>
                </c:pt>
                <c:pt idx="7749">
                  <c:v>89484</c:v>
                </c:pt>
                <c:pt idx="7750">
                  <c:v>89492</c:v>
                </c:pt>
                <c:pt idx="7751">
                  <c:v>89494</c:v>
                </c:pt>
                <c:pt idx="7752">
                  <c:v>89496</c:v>
                </c:pt>
                <c:pt idx="7753">
                  <c:v>89505</c:v>
                </c:pt>
                <c:pt idx="7754">
                  <c:v>89512</c:v>
                </c:pt>
                <c:pt idx="7755">
                  <c:v>89516</c:v>
                </c:pt>
                <c:pt idx="7756">
                  <c:v>89541</c:v>
                </c:pt>
                <c:pt idx="7757">
                  <c:v>89554</c:v>
                </c:pt>
                <c:pt idx="7758">
                  <c:v>89562</c:v>
                </c:pt>
                <c:pt idx="7759">
                  <c:v>89566</c:v>
                </c:pt>
                <c:pt idx="7760">
                  <c:v>89573</c:v>
                </c:pt>
                <c:pt idx="7761">
                  <c:v>89583</c:v>
                </c:pt>
                <c:pt idx="7762">
                  <c:v>89585</c:v>
                </c:pt>
                <c:pt idx="7763">
                  <c:v>89594</c:v>
                </c:pt>
                <c:pt idx="7764">
                  <c:v>89611</c:v>
                </c:pt>
                <c:pt idx="7765">
                  <c:v>89612</c:v>
                </c:pt>
                <c:pt idx="7766">
                  <c:v>89621</c:v>
                </c:pt>
                <c:pt idx="7767">
                  <c:v>89635</c:v>
                </c:pt>
                <c:pt idx="7768">
                  <c:v>89641</c:v>
                </c:pt>
                <c:pt idx="7769">
                  <c:v>89644</c:v>
                </c:pt>
                <c:pt idx="7770">
                  <c:v>89652</c:v>
                </c:pt>
                <c:pt idx="7771">
                  <c:v>89657</c:v>
                </c:pt>
                <c:pt idx="7772">
                  <c:v>89666</c:v>
                </c:pt>
                <c:pt idx="7773">
                  <c:v>89691</c:v>
                </c:pt>
                <c:pt idx="7774">
                  <c:v>89694</c:v>
                </c:pt>
                <c:pt idx="7775">
                  <c:v>89704</c:v>
                </c:pt>
                <c:pt idx="7776">
                  <c:v>89711</c:v>
                </c:pt>
                <c:pt idx="7777">
                  <c:v>89712</c:v>
                </c:pt>
                <c:pt idx="7778">
                  <c:v>89714</c:v>
                </c:pt>
                <c:pt idx="7779">
                  <c:v>89723</c:v>
                </c:pt>
                <c:pt idx="7780">
                  <c:v>89724</c:v>
                </c:pt>
                <c:pt idx="7781">
                  <c:v>89728</c:v>
                </c:pt>
                <c:pt idx="7782">
                  <c:v>89763</c:v>
                </c:pt>
                <c:pt idx="7783">
                  <c:v>89766</c:v>
                </c:pt>
                <c:pt idx="7784">
                  <c:v>89774</c:v>
                </c:pt>
                <c:pt idx="7785">
                  <c:v>89781</c:v>
                </c:pt>
                <c:pt idx="7786">
                  <c:v>89784</c:v>
                </c:pt>
                <c:pt idx="7787">
                  <c:v>89791</c:v>
                </c:pt>
                <c:pt idx="7788">
                  <c:v>89794</c:v>
                </c:pt>
                <c:pt idx="7789">
                  <c:v>89795</c:v>
                </c:pt>
                <c:pt idx="7790">
                  <c:v>89798</c:v>
                </c:pt>
                <c:pt idx="7791">
                  <c:v>89803</c:v>
                </c:pt>
                <c:pt idx="7792">
                  <c:v>89832</c:v>
                </c:pt>
                <c:pt idx="7793">
                  <c:v>89845</c:v>
                </c:pt>
                <c:pt idx="7794">
                  <c:v>89851</c:v>
                </c:pt>
                <c:pt idx="7795">
                  <c:v>89855</c:v>
                </c:pt>
                <c:pt idx="7796">
                  <c:v>89859</c:v>
                </c:pt>
                <c:pt idx="7797">
                  <c:v>89865</c:v>
                </c:pt>
                <c:pt idx="7798">
                  <c:v>89866</c:v>
                </c:pt>
                <c:pt idx="7799">
                  <c:v>89872</c:v>
                </c:pt>
                <c:pt idx="7800">
                  <c:v>89874</c:v>
                </c:pt>
                <c:pt idx="7801">
                  <c:v>89900</c:v>
                </c:pt>
                <c:pt idx="7802">
                  <c:v>89923</c:v>
                </c:pt>
                <c:pt idx="7803">
                  <c:v>89926</c:v>
                </c:pt>
                <c:pt idx="7804">
                  <c:v>89927</c:v>
                </c:pt>
                <c:pt idx="7805">
                  <c:v>89936</c:v>
                </c:pt>
                <c:pt idx="7806">
                  <c:v>89942</c:v>
                </c:pt>
                <c:pt idx="7807">
                  <c:v>89945</c:v>
                </c:pt>
                <c:pt idx="7808">
                  <c:v>89948</c:v>
                </c:pt>
                <c:pt idx="7809">
                  <c:v>89953</c:v>
                </c:pt>
                <c:pt idx="7810">
                  <c:v>89966</c:v>
                </c:pt>
                <c:pt idx="7811">
                  <c:v>89968</c:v>
                </c:pt>
                <c:pt idx="7812">
                  <c:v>89993</c:v>
                </c:pt>
                <c:pt idx="7813">
                  <c:v>89997</c:v>
                </c:pt>
                <c:pt idx="7814">
                  <c:v>90015</c:v>
                </c:pt>
                <c:pt idx="7815">
                  <c:v>90016</c:v>
                </c:pt>
                <c:pt idx="7816">
                  <c:v>90018</c:v>
                </c:pt>
                <c:pt idx="7817">
                  <c:v>90036</c:v>
                </c:pt>
                <c:pt idx="7818">
                  <c:v>90042</c:v>
                </c:pt>
                <c:pt idx="7819">
                  <c:v>90046</c:v>
                </c:pt>
                <c:pt idx="7820">
                  <c:v>90053</c:v>
                </c:pt>
                <c:pt idx="7821">
                  <c:v>90063</c:v>
                </c:pt>
                <c:pt idx="7822">
                  <c:v>90065</c:v>
                </c:pt>
                <c:pt idx="7823">
                  <c:v>90085</c:v>
                </c:pt>
                <c:pt idx="7824">
                  <c:v>90090</c:v>
                </c:pt>
                <c:pt idx="7825">
                  <c:v>90091</c:v>
                </c:pt>
                <c:pt idx="7826">
                  <c:v>90107</c:v>
                </c:pt>
                <c:pt idx="7827">
                  <c:v>90112</c:v>
                </c:pt>
                <c:pt idx="7828">
                  <c:v>90135</c:v>
                </c:pt>
                <c:pt idx="7829">
                  <c:v>90136</c:v>
                </c:pt>
                <c:pt idx="7830">
                  <c:v>90137</c:v>
                </c:pt>
                <c:pt idx="7831">
                  <c:v>90146</c:v>
                </c:pt>
                <c:pt idx="7832">
                  <c:v>90154</c:v>
                </c:pt>
                <c:pt idx="7833">
                  <c:v>90159</c:v>
                </c:pt>
                <c:pt idx="7834">
                  <c:v>90180</c:v>
                </c:pt>
                <c:pt idx="7835">
                  <c:v>90183</c:v>
                </c:pt>
                <c:pt idx="7836">
                  <c:v>90191</c:v>
                </c:pt>
                <c:pt idx="7837">
                  <c:v>90204</c:v>
                </c:pt>
                <c:pt idx="7838">
                  <c:v>90207</c:v>
                </c:pt>
                <c:pt idx="7839">
                  <c:v>90212</c:v>
                </c:pt>
                <c:pt idx="7840">
                  <c:v>90225</c:v>
                </c:pt>
                <c:pt idx="7841">
                  <c:v>90233</c:v>
                </c:pt>
                <c:pt idx="7842">
                  <c:v>90246</c:v>
                </c:pt>
                <c:pt idx="7843">
                  <c:v>90249</c:v>
                </c:pt>
                <c:pt idx="7844">
                  <c:v>90250</c:v>
                </c:pt>
                <c:pt idx="7845">
                  <c:v>90274</c:v>
                </c:pt>
                <c:pt idx="7846">
                  <c:v>90278</c:v>
                </c:pt>
                <c:pt idx="7847">
                  <c:v>90291</c:v>
                </c:pt>
                <c:pt idx="7848">
                  <c:v>90296</c:v>
                </c:pt>
                <c:pt idx="7849">
                  <c:v>90303</c:v>
                </c:pt>
                <c:pt idx="7850">
                  <c:v>90312</c:v>
                </c:pt>
                <c:pt idx="7851">
                  <c:v>90319</c:v>
                </c:pt>
                <c:pt idx="7852">
                  <c:v>90344</c:v>
                </c:pt>
                <c:pt idx="7853">
                  <c:v>90346</c:v>
                </c:pt>
                <c:pt idx="7854">
                  <c:v>90347</c:v>
                </c:pt>
                <c:pt idx="7855">
                  <c:v>90352</c:v>
                </c:pt>
                <c:pt idx="7856">
                  <c:v>90366</c:v>
                </c:pt>
                <c:pt idx="7857">
                  <c:v>90374</c:v>
                </c:pt>
                <c:pt idx="7858">
                  <c:v>90385</c:v>
                </c:pt>
                <c:pt idx="7859">
                  <c:v>90389</c:v>
                </c:pt>
                <c:pt idx="7860">
                  <c:v>90391</c:v>
                </c:pt>
                <c:pt idx="7861">
                  <c:v>90413</c:v>
                </c:pt>
                <c:pt idx="7862">
                  <c:v>90415</c:v>
                </c:pt>
                <c:pt idx="7863">
                  <c:v>90419</c:v>
                </c:pt>
                <c:pt idx="7864">
                  <c:v>90422</c:v>
                </c:pt>
                <c:pt idx="7865">
                  <c:v>90435</c:v>
                </c:pt>
                <c:pt idx="7866">
                  <c:v>90446</c:v>
                </c:pt>
                <c:pt idx="7867">
                  <c:v>90454</c:v>
                </c:pt>
                <c:pt idx="7868">
                  <c:v>90455</c:v>
                </c:pt>
                <c:pt idx="7869">
                  <c:v>90458</c:v>
                </c:pt>
                <c:pt idx="7870">
                  <c:v>90461</c:v>
                </c:pt>
                <c:pt idx="7871">
                  <c:v>90484</c:v>
                </c:pt>
                <c:pt idx="7872">
                  <c:v>90485</c:v>
                </c:pt>
                <c:pt idx="7873">
                  <c:v>90489</c:v>
                </c:pt>
                <c:pt idx="7874">
                  <c:v>90492</c:v>
                </c:pt>
                <c:pt idx="7875">
                  <c:v>90503</c:v>
                </c:pt>
                <c:pt idx="7876">
                  <c:v>90525</c:v>
                </c:pt>
                <c:pt idx="7877">
                  <c:v>90526</c:v>
                </c:pt>
                <c:pt idx="7878">
                  <c:v>90536</c:v>
                </c:pt>
                <c:pt idx="7879">
                  <c:v>90545</c:v>
                </c:pt>
                <c:pt idx="7880">
                  <c:v>90546</c:v>
                </c:pt>
                <c:pt idx="7881">
                  <c:v>90553</c:v>
                </c:pt>
                <c:pt idx="7882">
                  <c:v>90555</c:v>
                </c:pt>
                <c:pt idx="7883">
                  <c:v>90559</c:v>
                </c:pt>
                <c:pt idx="7884">
                  <c:v>90562</c:v>
                </c:pt>
                <c:pt idx="7885">
                  <c:v>90574</c:v>
                </c:pt>
                <c:pt idx="7886">
                  <c:v>90595</c:v>
                </c:pt>
                <c:pt idx="7887">
                  <c:v>90602</c:v>
                </c:pt>
                <c:pt idx="7888">
                  <c:v>90607</c:v>
                </c:pt>
                <c:pt idx="7889">
                  <c:v>90614</c:v>
                </c:pt>
                <c:pt idx="7890">
                  <c:v>90624</c:v>
                </c:pt>
                <c:pt idx="7891">
                  <c:v>90626</c:v>
                </c:pt>
                <c:pt idx="7892">
                  <c:v>90630</c:v>
                </c:pt>
                <c:pt idx="7893">
                  <c:v>90631</c:v>
                </c:pt>
                <c:pt idx="7894">
                  <c:v>90646</c:v>
                </c:pt>
                <c:pt idx="7895">
                  <c:v>90649</c:v>
                </c:pt>
                <c:pt idx="7896">
                  <c:v>90662</c:v>
                </c:pt>
                <c:pt idx="7897">
                  <c:v>90674</c:v>
                </c:pt>
                <c:pt idx="7898">
                  <c:v>90691</c:v>
                </c:pt>
                <c:pt idx="7899">
                  <c:v>90694</c:v>
                </c:pt>
                <c:pt idx="7900">
                  <c:v>90696</c:v>
                </c:pt>
                <c:pt idx="7901">
                  <c:v>90703</c:v>
                </c:pt>
                <c:pt idx="7902">
                  <c:v>90707</c:v>
                </c:pt>
                <c:pt idx="7903">
                  <c:v>90723</c:v>
                </c:pt>
                <c:pt idx="7904">
                  <c:v>90724</c:v>
                </c:pt>
                <c:pt idx="7905">
                  <c:v>90730</c:v>
                </c:pt>
                <c:pt idx="7906">
                  <c:v>90731</c:v>
                </c:pt>
                <c:pt idx="7907">
                  <c:v>90744</c:v>
                </c:pt>
                <c:pt idx="7908">
                  <c:v>90761</c:v>
                </c:pt>
                <c:pt idx="7909">
                  <c:v>90762</c:v>
                </c:pt>
                <c:pt idx="7910">
                  <c:v>90767</c:v>
                </c:pt>
                <c:pt idx="7911">
                  <c:v>90773</c:v>
                </c:pt>
                <c:pt idx="7912">
                  <c:v>90795</c:v>
                </c:pt>
                <c:pt idx="7913">
                  <c:v>90799</c:v>
                </c:pt>
                <c:pt idx="7914">
                  <c:v>90800</c:v>
                </c:pt>
                <c:pt idx="7915">
                  <c:v>90807</c:v>
                </c:pt>
                <c:pt idx="7916">
                  <c:v>90813</c:v>
                </c:pt>
                <c:pt idx="7917">
                  <c:v>90831</c:v>
                </c:pt>
                <c:pt idx="7918">
                  <c:v>90833</c:v>
                </c:pt>
                <c:pt idx="7919">
                  <c:v>90834</c:v>
                </c:pt>
                <c:pt idx="7920">
                  <c:v>90842</c:v>
                </c:pt>
                <c:pt idx="7921">
                  <c:v>90870</c:v>
                </c:pt>
                <c:pt idx="7922">
                  <c:v>90877</c:v>
                </c:pt>
                <c:pt idx="7923">
                  <c:v>90880</c:v>
                </c:pt>
                <c:pt idx="7924">
                  <c:v>90887</c:v>
                </c:pt>
                <c:pt idx="7925">
                  <c:v>90895</c:v>
                </c:pt>
                <c:pt idx="7926">
                  <c:v>90899</c:v>
                </c:pt>
                <c:pt idx="7927">
                  <c:v>90901</c:v>
                </c:pt>
                <c:pt idx="7928">
                  <c:v>90907</c:v>
                </c:pt>
                <c:pt idx="7929">
                  <c:v>90916</c:v>
                </c:pt>
                <c:pt idx="7930">
                  <c:v>90939</c:v>
                </c:pt>
                <c:pt idx="7931">
                  <c:v>90956</c:v>
                </c:pt>
                <c:pt idx="7932">
                  <c:v>90966</c:v>
                </c:pt>
                <c:pt idx="7933">
                  <c:v>90968</c:v>
                </c:pt>
                <c:pt idx="7934">
                  <c:v>90969</c:v>
                </c:pt>
                <c:pt idx="7935">
                  <c:v>90976</c:v>
                </c:pt>
                <c:pt idx="7936">
                  <c:v>90979</c:v>
                </c:pt>
                <c:pt idx="7937">
                  <c:v>90980</c:v>
                </c:pt>
                <c:pt idx="7938">
                  <c:v>90986</c:v>
                </c:pt>
                <c:pt idx="7939">
                  <c:v>91006</c:v>
                </c:pt>
                <c:pt idx="7940">
                  <c:v>91027</c:v>
                </c:pt>
                <c:pt idx="7941">
                  <c:v>91032</c:v>
                </c:pt>
                <c:pt idx="7942">
                  <c:v>91041</c:v>
                </c:pt>
                <c:pt idx="7943">
                  <c:v>91046</c:v>
                </c:pt>
                <c:pt idx="7944">
                  <c:v>91051</c:v>
                </c:pt>
                <c:pt idx="7945">
                  <c:v>91054</c:v>
                </c:pt>
                <c:pt idx="7946">
                  <c:v>91056</c:v>
                </c:pt>
                <c:pt idx="7947">
                  <c:v>91068</c:v>
                </c:pt>
                <c:pt idx="7948">
                  <c:v>91073</c:v>
                </c:pt>
                <c:pt idx="7949">
                  <c:v>91098</c:v>
                </c:pt>
                <c:pt idx="7950">
                  <c:v>91109</c:v>
                </c:pt>
                <c:pt idx="7951">
                  <c:v>91110</c:v>
                </c:pt>
                <c:pt idx="7952">
                  <c:v>91114</c:v>
                </c:pt>
                <c:pt idx="7953">
                  <c:v>91117</c:v>
                </c:pt>
                <c:pt idx="7954">
                  <c:v>91124</c:v>
                </c:pt>
                <c:pt idx="7955">
                  <c:v>91125</c:v>
                </c:pt>
                <c:pt idx="7956">
                  <c:v>91137</c:v>
                </c:pt>
                <c:pt idx="7957">
                  <c:v>91143</c:v>
                </c:pt>
                <c:pt idx="7958">
                  <c:v>91154</c:v>
                </c:pt>
                <c:pt idx="7959">
                  <c:v>91168</c:v>
                </c:pt>
                <c:pt idx="7960">
                  <c:v>91179</c:v>
                </c:pt>
                <c:pt idx="7961">
                  <c:v>91184</c:v>
                </c:pt>
                <c:pt idx="7962">
                  <c:v>91188</c:v>
                </c:pt>
                <c:pt idx="7963">
                  <c:v>91196</c:v>
                </c:pt>
                <c:pt idx="7964">
                  <c:v>91199</c:v>
                </c:pt>
                <c:pt idx="7965">
                  <c:v>91208</c:v>
                </c:pt>
                <c:pt idx="7966">
                  <c:v>91210</c:v>
                </c:pt>
                <c:pt idx="7967">
                  <c:v>91214</c:v>
                </c:pt>
                <c:pt idx="7968">
                  <c:v>91237</c:v>
                </c:pt>
                <c:pt idx="7969">
                  <c:v>91249</c:v>
                </c:pt>
                <c:pt idx="7970">
                  <c:v>91254</c:v>
                </c:pt>
                <c:pt idx="7971">
                  <c:v>91258</c:v>
                </c:pt>
                <c:pt idx="7972">
                  <c:v>91267</c:v>
                </c:pt>
                <c:pt idx="7973">
                  <c:v>91285</c:v>
                </c:pt>
                <c:pt idx="7974">
                  <c:v>91308</c:v>
                </c:pt>
                <c:pt idx="7975">
                  <c:v>91310</c:v>
                </c:pt>
                <c:pt idx="7976">
                  <c:v>91316</c:v>
                </c:pt>
                <c:pt idx="7977">
                  <c:v>91319</c:v>
                </c:pt>
                <c:pt idx="7978">
                  <c:v>91326</c:v>
                </c:pt>
                <c:pt idx="7979">
                  <c:v>91331</c:v>
                </c:pt>
                <c:pt idx="7980">
                  <c:v>91337</c:v>
                </c:pt>
                <c:pt idx="7981">
                  <c:v>91354</c:v>
                </c:pt>
                <c:pt idx="7982">
                  <c:v>91355</c:v>
                </c:pt>
                <c:pt idx="7983">
                  <c:v>91377</c:v>
                </c:pt>
                <c:pt idx="7984">
                  <c:v>91385</c:v>
                </c:pt>
                <c:pt idx="7985">
                  <c:v>91389</c:v>
                </c:pt>
                <c:pt idx="7986">
                  <c:v>91396</c:v>
                </c:pt>
                <c:pt idx="7987">
                  <c:v>91400</c:v>
                </c:pt>
                <c:pt idx="7988">
                  <c:v>91406</c:v>
                </c:pt>
                <c:pt idx="7989">
                  <c:v>91410</c:v>
                </c:pt>
                <c:pt idx="7990">
                  <c:v>91411</c:v>
                </c:pt>
                <c:pt idx="7991">
                  <c:v>91424</c:v>
                </c:pt>
                <c:pt idx="7992">
                  <c:v>91446</c:v>
                </c:pt>
                <c:pt idx="7993">
                  <c:v>91454</c:v>
                </c:pt>
                <c:pt idx="7994">
                  <c:v>91455</c:v>
                </c:pt>
                <c:pt idx="7995">
                  <c:v>91457</c:v>
                </c:pt>
                <c:pt idx="7996">
                  <c:v>91468</c:v>
                </c:pt>
                <c:pt idx="7997">
                  <c:v>91469</c:v>
                </c:pt>
                <c:pt idx="7998">
                  <c:v>91477</c:v>
                </c:pt>
                <c:pt idx="7999">
                  <c:v>91481</c:v>
                </c:pt>
                <c:pt idx="8000">
                  <c:v>91493</c:v>
                </c:pt>
                <c:pt idx="8001">
                  <c:v>91510</c:v>
                </c:pt>
                <c:pt idx="8002">
                  <c:v>91523</c:v>
                </c:pt>
                <c:pt idx="8003">
                  <c:v>91525</c:v>
                </c:pt>
                <c:pt idx="8004">
                  <c:v>91526</c:v>
                </c:pt>
                <c:pt idx="8005">
                  <c:v>91536</c:v>
                </c:pt>
                <c:pt idx="8006">
                  <c:v>91540</c:v>
                </c:pt>
                <c:pt idx="8007">
                  <c:v>91546</c:v>
                </c:pt>
                <c:pt idx="8008">
                  <c:v>91549</c:v>
                </c:pt>
                <c:pt idx="8009">
                  <c:v>91551</c:v>
                </c:pt>
                <c:pt idx="8010">
                  <c:v>91564</c:v>
                </c:pt>
                <c:pt idx="8011">
                  <c:v>91590</c:v>
                </c:pt>
                <c:pt idx="8012">
                  <c:v>91593</c:v>
                </c:pt>
                <c:pt idx="8013">
                  <c:v>91594</c:v>
                </c:pt>
                <c:pt idx="8014">
                  <c:v>91596</c:v>
                </c:pt>
                <c:pt idx="8015">
                  <c:v>91606</c:v>
                </c:pt>
                <c:pt idx="8016">
                  <c:v>91612</c:v>
                </c:pt>
                <c:pt idx="8017">
                  <c:v>91615</c:v>
                </c:pt>
                <c:pt idx="8018">
                  <c:v>91620</c:v>
                </c:pt>
                <c:pt idx="8019">
                  <c:v>91623</c:v>
                </c:pt>
                <c:pt idx="8020">
                  <c:v>91634</c:v>
                </c:pt>
                <c:pt idx="8021">
                  <c:v>91662</c:v>
                </c:pt>
                <c:pt idx="8022">
                  <c:v>91666</c:v>
                </c:pt>
                <c:pt idx="8023">
                  <c:v>91670</c:v>
                </c:pt>
                <c:pt idx="8024">
                  <c:v>91676</c:v>
                </c:pt>
                <c:pt idx="8025">
                  <c:v>91688</c:v>
                </c:pt>
                <c:pt idx="8026">
                  <c:v>91690</c:v>
                </c:pt>
                <c:pt idx="8027">
                  <c:v>91691</c:v>
                </c:pt>
                <c:pt idx="8028">
                  <c:v>91703</c:v>
                </c:pt>
                <c:pt idx="8029">
                  <c:v>91715</c:v>
                </c:pt>
                <c:pt idx="8030">
                  <c:v>91738</c:v>
                </c:pt>
                <c:pt idx="8031">
                  <c:v>91739</c:v>
                </c:pt>
                <c:pt idx="8032">
                  <c:v>91744</c:v>
                </c:pt>
                <c:pt idx="8033">
                  <c:v>91758</c:v>
                </c:pt>
                <c:pt idx="8034">
                  <c:v>91759</c:v>
                </c:pt>
                <c:pt idx="8035">
                  <c:v>91762</c:v>
                </c:pt>
                <c:pt idx="8036">
                  <c:v>91763</c:v>
                </c:pt>
                <c:pt idx="8037">
                  <c:v>91771</c:v>
                </c:pt>
                <c:pt idx="8038">
                  <c:v>91783</c:v>
                </c:pt>
                <c:pt idx="8039">
                  <c:v>91787</c:v>
                </c:pt>
                <c:pt idx="8040">
                  <c:v>91808</c:v>
                </c:pt>
                <c:pt idx="8041">
                  <c:v>91809</c:v>
                </c:pt>
                <c:pt idx="8042">
                  <c:v>91813</c:v>
                </c:pt>
                <c:pt idx="8043">
                  <c:v>91827</c:v>
                </c:pt>
                <c:pt idx="8044">
                  <c:v>91829</c:v>
                </c:pt>
                <c:pt idx="8045">
                  <c:v>91836</c:v>
                </c:pt>
                <c:pt idx="8046">
                  <c:v>91842</c:v>
                </c:pt>
                <c:pt idx="8047">
                  <c:v>91859</c:v>
                </c:pt>
                <c:pt idx="8048">
                  <c:v>91862</c:v>
                </c:pt>
                <c:pt idx="8049">
                  <c:v>91878</c:v>
                </c:pt>
                <c:pt idx="8050">
                  <c:v>91881</c:v>
                </c:pt>
                <c:pt idx="8051">
                  <c:v>91882</c:v>
                </c:pt>
                <c:pt idx="8052">
                  <c:v>91898</c:v>
                </c:pt>
                <c:pt idx="8053">
                  <c:v>91906</c:v>
                </c:pt>
                <c:pt idx="8054">
                  <c:v>91910</c:v>
                </c:pt>
                <c:pt idx="8055">
                  <c:v>91943</c:v>
                </c:pt>
                <c:pt idx="8056">
                  <c:v>91950</c:v>
                </c:pt>
                <c:pt idx="8057">
                  <c:v>91951</c:v>
                </c:pt>
                <c:pt idx="8058">
                  <c:v>91959</c:v>
                </c:pt>
                <c:pt idx="8059">
                  <c:v>91962</c:v>
                </c:pt>
                <c:pt idx="8060">
                  <c:v>91967</c:v>
                </c:pt>
                <c:pt idx="8061">
                  <c:v>91969</c:v>
                </c:pt>
                <c:pt idx="8062">
                  <c:v>91977</c:v>
                </c:pt>
                <c:pt idx="8063">
                  <c:v>91979</c:v>
                </c:pt>
                <c:pt idx="8064">
                  <c:v>92019</c:v>
                </c:pt>
                <c:pt idx="8065">
                  <c:v>92020</c:v>
                </c:pt>
                <c:pt idx="8066">
                  <c:v>92027</c:v>
                </c:pt>
                <c:pt idx="8067">
                  <c:v>92036</c:v>
                </c:pt>
                <c:pt idx="8068">
                  <c:v>92040</c:v>
                </c:pt>
                <c:pt idx="8069">
                  <c:v>92043</c:v>
                </c:pt>
                <c:pt idx="8070">
                  <c:v>92046</c:v>
                </c:pt>
                <c:pt idx="8071">
                  <c:v>92049</c:v>
                </c:pt>
                <c:pt idx="8072">
                  <c:v>92059</c:v>
                </c:pt>
                <c:pt idx="8073">
                  <c:v>92062</c:v>
                </c:pt>
                <c:pt idx="8074">
                  <c:v>92088</c:v>
                </c:pt>
                <c:pt idx="8075">
                  <c:v>92089</c:v>
                </c:pt>
                <c:pt idx="8076">
                  <c:v>92101</c:v>
                </c:pt>
                <c:pt idx="8077">
                  <c:v>92109</c:v>
                </c:pt>
                <c:pt idx="8078">
                  <c:v>92110</c:v>
                </c:pt>
                <c:pt idx="8079">
                  <c:v>92117</c:v>
                </c:pt>
                <c:pt idx="8080">
                  <c:v>92119</c:v>
                </c:pt>
                <c:pt idx="8081">
                  <c:v>92123</c:v>
                </c:pt>
                <c:pt idx="8082">
                  <c:v>92129</c:v>
                </c:pt>
                <c:pt idx="8083">
                  <c:v>92130</c:v>
                </c:pt>
                <c:pt idx="8084">
                  <c:v>92156</c:v>
                </c:pt>
                <c:pt idx="8085">
                  <c:v>92160</c:v>
                </c:pt>
                <c:pt idx="8086">
                  <c:v>92172</c:v>
                </c:pt>
                <c:pt idx="8087">
                  <c:v>92181</c:v>
                </c:pt>
                <c:pt idx="8088">
                  <c:v>92187</c:v>
                </c:pt>
                <c:pt idx="8089">
                  <c:v>92189</c:v>
                </c:pt>
                <c:pt idx="8090">
                  <c:v>92199</c:v>
                </c:pt>
                <c:pt idx="8091">
                  <c:v>92223</c:v>
                </c:pt>
                <c:pt idx="8092">
                  <c:v>92229</c:v>
                </c:pt>
                <c:pt idx="8093">
                  <c:v>92233</c:v>
                </c:pt>
                <c:pt idx="8094">
                  <c:v>92244</c:v>
                </c:pt>
                <c:pt idx="8095">
                  <c:v>92255</c:v>
                </c:pt>
                <c:pt idx="8096">
                  <c:v>92257</c:v>
                </c:pt>
                <c:pt idx="8097">
                  <c:v>92259</c:v>
                </c:pt>
                <c:pt idx="8098">
                  <c:v>92267</c:v>
                </c:pt>
                <c:pt idx="8099">
                  <c:v>92297</c:v>
                </c:pt>
                <c:pt idx="8100">
                  <c:v>92298</c:v>
                </c:pt>
                <c:pt idx="8101">
                  <c:v>92305</c:v>
                </c:pt>
                <c:pt idx="8102">
                  <c:v>92306</c:v>
                </c:pt>
                <c:pt idx="8103">
                  <c:v>92315</c:v>
                </c:pt>
                <c:pt idx="8104">
                  <c:v>92322</c:v>
                </c:pt>
                <c:pt idx="8105">
                  <c:v>92326</c:v>
                </c:pt>
                <c:pt idx="8106">
                  <c:v>92328</c:v>
                </c:pt>
                <c:pt idx="8107">
                  <c:v>92335</c:v>
                </c:pt>
                <c:pt idx="8108">
                  <c:v>92366</c:v>
                </c:pt>
                <c:pt idx="8109">
                  <c:v>92368</c:v>
                </c:pt>
                <c:pt idx="8110">
                  <c:v>92376</c:v>
                </c:pt>
                <c:pt idx="8111">
                  <c:v>92389</c:v>
                </c:pt>
                <c:pt idx="8112">
                  <c:v>92390</c:v>
                </c:pt>
                <c:pt idx="8113">
                  <c:v>92398</c:v>
                </c:pt>
                <c:pt idx="8114">
                  <c:v>92405</c:v>
                </c:pt>
                <c:pt idx="8115">
                  <c:v>92406</c:v>
                </c:pt>
                <c:pt idx="8116">
                  <c:v>92435</c:v>
                </c:pt>
                <c:pt idx="8117">
                  <c:v>92438</c:v>
                </c:pt>
                <c:pt idx="8118">
                  <c:v>92446</c:v>
                </c:pt>
                <c:pt idx="8119">
                  <c:v>92459</c:v>
                </c:pt>
                <c:pt idx="8120">
                  <c:v>92467</c:v>
                </c:pt>
                <c:pt idx="8121">
                  <c:v>92468</c:v>
                </c:pt>
                <c:pt idx="8122">
                  <c:v>92469</c:v>
                </c:pt>
                <c:pt idx="8123">
                  <c:v>92504</c:v>
                </c:pt>
                <c:pt idx="8124">
                  <c:v>92505</c:v>
                </c:pt>
                <c:pt idx="8125">
                  <c:v>92506</c:v>
                </c:pt>
                <c:pt idx="8126">
                  <c:v>92509</c:v>
                </c:pt>
                <c:pt idx="8127">
                  <c:v>92515</c:v>
                </c:pt>
                <c:pt idx="8128">
                  <c:v>92526</c:v>
                </c:pt>
                <c:pt idx="8129">
                  <c:v>92531</c:v>
                </c:pt>
                <c:pt idx="8130">
                  <c:v>92537</c:v>
                </c:pt>
                <c:pt idx="8131">
                  <c:v>92538</c:v>
                </c:pt>
                <c:pt idx="8132">
                  <c:v>92546</c:v>
                </c:pt>
                <c:pt idx="8133">
                  <c:v>92573</c:v>
                </c:pt>
                <c:pt idx="8134">
                  <c:v>92576</c:v>
                </c:pt>
                <c:pt idx="8135">
                  <c:v>92584</c:v>
                </c:pt>
                <c:pt idx="8136">
                  <c:v>92588</c:v>
                </c:pt>
                <c:pt idx="8137">
                  <c:v>92594</c:v>
                </c:pt>
                <c:pt idx="8138">
                  <c:v>92600</c:v>
                </c:pt>
                <c:pt idx="8139">
                  <c:v>92606</c:v>
                </c:pt>
                <c:pt idx="8140">
                  <c:v>92607</c:v>
                </c:pt>
                <c:pt idx="8141">
                  <c:v>92616</c:v>
                </c:pt>
                <c:pt idx="8142">
                  <c:v>92642</c:v>
                </c:pt>
                <c:pt idx="8143">
                  <c:v>92648</c:v>
                </c:pt>
                <c:pt idx="8144">
                  <c:v>92656</c:v>
                </c:pt>
                <c:pt idx="8145">
                  <c:v>92664</c:v>
                </c:pt>
                <c:pt idx="8146">
                  <c:v>92669</c:v>
                </c:pt>
                <c:pt idx="8147">
                  <c:v>92676</c:v>
                </c:pt>
                <c:pt idx="8148">
                  <c:v>92677</c:v>
                </c:pt>
                <c:pt idx="8149">
                  <c:v>92688</c:v>
                </c:pt>
                <c:pt idx="8150">
                  <c:v>92706</c:v>
                </c:pt>
                <c:pt idx="8151">
                  <c:v>92713</c:v>
                </c:pt>
                <c:pt idx="8152">
                  <c:v>92720</c:v>
                </c:pt>
                <c:pt idx="8153">
                  <c:v>92725</c:v>
                </c:pt>
                <c:pt idx="8154">
                  <c:v>92733</c:v>
                </c:pt>
                <c:pt idx="8155">
                  <c:v>92742</c:v>
                </c:pt>
                <c:pt idx="8156">
                  <c:v>92746</c:v>
                </c:pt>
                <c:pt idx="8157">
                  <c:v>92747</c:v>
                </c:pt>
                <c:pt idx="8158">
                  <c:v>92748</c:v>
                </c:pt>
                <c:pt idx="8159">
                  <c:v>92759</c:v>
                </c:pt>
                <c:pt idx="8160">
                  <c:v>92775</c:v>
                </c:pt>
                <c:pt idx="8161">
                  <c:v>92789</c:v>
                </c:pt>
                <c:pt idx="8162">
                  <c:v>92793</c:v>
                </c:pt>
                <c:pt idx="8163">
                  <c:v>92803</c:v>
                </c:pt>
                <c:pt idx="8164">
                  <c:v>92813</c:v>
                </c:pt>
                <c:pt idx="8165">
                  <c:v>92814</c:v>
                </c:pt>
                <c:pt idx="8166">
                  <c:v>92819</c:v>
                </c:pt>
                <c:pt idx="8167">
                  <c:v>92824</c:v>
                </c:pt>
                <c:pt idx="8168">
                  <c:v>92829</c:v>
                </c:pt>
                <c:pt idx="8169">
                  <c:v>92844</c:v>
                </c:pt>
                <c:pt idx="8170">
                  <c:v>92863</c:v>
                </c:pt>
                <c:pt idx="8171">
                  <c:v>92867</c:v>
                </c:pt>
                <c:pt idx="8172">
                  <c:v>92872</c:v>
                </c:pt>
                <c:pt idx="8173">
                  <c:v>92881</c:v>
                </c:pt>
                <c:pt idx="8174">
                  <c:v>92884</c:v>
                </c:pt>
                <c:pt idx="8175">
                  <c:v>92892</c:v>
                </c:pt>
                <c:pt idx="8176">
                  <c:v>92898</c:v>
                </c:pt>
                <c:pt idx="8177">
                  <c:v>92899</c:v>
                </c:pt>
                <c:pt idx="8178">
                  <c:v>92924</c:v>
                </c:pt>
                <c:pt idx="8179">
                  <c:v>92941</c:v>
                </c:pt>
                <c:pt idx="8180">
                  <c:v>92943</c:v>
                </c:pt>
                <c:pt idx="8181">
                  <c:v>92944</c:v>
                </c:pt>
                <c:pt idx="8182">
                  <c:v>92949</c:v>
                </c:pt>
                <c:pt idx="8183">
                  <c:v>92951</c:v>
                </c:pt>
                <c:pt idx="8184">
                  <c:v>92961</c:v>
                </c:pt>
                <c:pt idx="8185">
                  <c:v>92964</c:v>
                </c:pt>
                <c:pt idx="8186">
                  <c:v>92968</c:v>
                </c:pt>
                <c:pt idx="8187">
                  <c:v>92971</c:v>
                </c:pt>
                <c:pt idx="8188">
                  <c:v>93002</c:v>
                </c:pt>
                <c:pt idx="8189">
                  <c:v>93011</c:v>
                </c:pt>
                <c:pt idx="8190">
                  <c:v>93013</c:v>
                </c:pt>
                <c:pt idx="8191">
                  <c:v>93014</c:v>
                </c:pt>
                <c:pt idx="8192">
                  <c:v>93022</c:v>
                </c:pt>
                <c:pt idx="8193">
                  <c:v>93023</c:v>
                </c:pt>
                <c:pt idx="8194">
                  <c:v>93031</c:v>
                </c:pt>
                <c:pt idx="8195">
                  <c:v>93033</c:v>
                </c:pt>
                <c:pt idx="8196">
                  <c:v>93039</c:v>
                </c:pt>
                <c:pt idx="8197">
                  <c:v>93041</c:v>
                </c:pt>
                <c:pt idx="8198">
                  <c:v>93079</c:v>
                </c:pt>
                <c:pt idx="8199">
                  <c:v>93080</c:v>
                </c:pt>
                <c:pt idx="8200">
                  <c:v>93081</c:v>
                </c:pt>
                <c:pt idx="8201">
                  <c:v>93083</c:v>
                </c:pt>
                <c:pt idx="8202">
                  <c:v>93091</c:v>
                </c:pt>
                <c:pt idx="8203">
                  <c:v>93092</c:v>
                </c:pt>
                <c:pt idx="8204">
                  <c:v>93102</c:v>
                </c:pt>
                <c:pt idx="8205">
                  <c:v>93104</c:v>
                </c:pt>
                <c:pt idx="8206">
                  <c:v>93109</c:v>
                </c:pt>
                <c:pt idx="8207">
                  <c:v>93110</c:v>
                </c:pt>
                <c:pt idx="8208">
                  <c:v>93149</c:v>
                </c:pt>
                <c:pt idx="8209">
                  <c:v>93152</c:v>
                </c:pt>
                <c:pt idx="8210">
                  <c:v>93159</c:v>
                </c:pt>
                <c:pt idx="8211">
                  <c:v>93162</c:v>
                </c:pt>
                <c:pt idx="8212">
                  <c:v>93163</c:v>
                </c:pt>
                <c:pt idx="8213">
                  <c:v>93169</c:v>
                </c:pt>
                <c:pt idx="8214">
                  <c:v>93174</c:v>
                </c:pt>
                <c:pt idx="8215">
                  <c:v>93179</c:v>
                </c:pt>
                <c:pt idx="8216">
                  <c:v>93181</c:v>
                </c:pt>
                <c:pt idx="8217">
                  <c:v>93217</c:v>
                </c:pt>
                <c:pt idx="8218">
                  <c:v>93224</c:v>
                </c:pt>
                <c:pt idx="8219">
                  <c:v>93228</c:v>
                </c:pt>
                <c:pt idx="8220">
                  <c:v>93232</c:v>
                </c:pt>
                <c:pt idx="8221">
                  <c:v>93242</c:v>
                </c:pt>
                <c:pt idx="8222">
                  <c:v>93246</c:v>
                </c:pt>
                <c:pt idx="8223">
                  <c:v>93248</c:v>
                </c:pt>
                <c:pt idx="8224">
                  <c:v>93253</c:v>
                </c:pt>
                <c:pt idx="8225">
                  <c:v>93262</c:v>
                </c:pt>
                <c:pt idx="8226">
                  <c:v>93285</c:v>
                </c:pt>
                <c:pt idx="8227">
                  <c:v>93294</c:v>
                </c:pt>
                <c:pt idx="8228">
                  <c:v>93296</c:v>
                </c:pt>
                <c:pt idx="8229">
                  <c:v>93302</c:v>
                </c:pt>
                <c:pt idx="8230">
                  <c:v>93313</c:v>
                </c:pt>
                <c:pt idx="8231">
                  <c:v>93315</c:v>
                </c:pt>
                <c:pt idx="8232">
                  <c:v>93321</c:v>
                </c:pt>
                <c:pt idx="8233">
                  <c:v>93326</c:v>
                </c:pt>
                <c:pt idx="8234">
                  <c:v>93354</c:v>
                </c:pt>
                <c:pt idx="8235">
                  <c:v>93362</c:v>
                </c:pt>
                <c:pt idx="8236">
                  <c:v>93363</c:v>
                </c:pt>
                <c:pt idx="8237">
                  <c:v>93364</c:v>
                </c:pt>
                <c:pt idx="8238">
                  <c:v>93371</c:v>
                </c:pt>
                <c:pt idx="8239">
                  <c:v>93384</c:v>
                </c:pt>
                <c:pt idx="8240">
                  <c:v>93391</c:v>
                </c:pt>
                <c:pt idx="8241">
                  <c:v>93397</c:v>
                </c:pt>
                <c:pt idx="8242">
                  <c:v>93412</c:v>
                </c:pt>
                <c:pt idx="8243">
                  <c:v>93422</c:v>
                </c:pt>
                <c:pt idx="8244">
                  <c:v>93426</c:v>
                </c:pt>
                <c:pt idx="8245">
                  <c:v>93433</c:v>
                </c:pt>
                <c:pt idx="8246">
                  <c:v>93434</c:v>
                </c:pt>
                <c:pt idx="8247">
                  <c:v>93442</c:v>
                </c:pt>
                <c:pt idx="8248">
                  <c:v>93444</c:v>
                </c:pt>
                <c:pt idx="8249">
                  <c:v>93455</c:v>
                </c:pt>
                <c:pt idx="8250">
                  <c:v>93467</c:v>
                </c:pt>
                <c:pt idx="8251">
                  <c:v>93491</c:v>
                </c:pt>
                <c:pt idx="8252">
                  <c:v>93492</c:v>
                </c:pt>
                <c:pt idx="8253">
                  <c:v>93499</c:v>
                </c:pt>
                <c:pt idx="8254">
                  <c:v>93504</c:v>
                </c:pt>
                <c:pt idx="8255">
                  <c:v>93505</c:v>
                </c:pt>
                <c:pt idx="8256">
                  <c:v>93511</c:v>
                </c:pt>
                <c:pt idx="8257">
                  <c:v>93513</c:v>
                </c:pt>
                <c:pt idx="8258">
                  <c:v>93525</c:v>
                </c:pt>
                <c:pt idx="8259">
                  <c:v>93536</c:v>
                </c:pt>
                <c:pt idx="8260">
                  <c:v>93542</c:v>
                </c:pt>
                <c:pt idx="8261">
                  <c:v>93559</c:v>
                </c:pt>
                <c:pt idx="8262">
                  <c:v>93560</c:v>
                </c:pt>
                <c:pt idx="8263">
                  <c:v>93571</c:v>
                </c:pt>
                <c:pt idx="8264">
                  <c:v>93574</c:v>
                </c:pt>
                <c:pt idx="8265">
                  <c:v>93575</c:v>
                </c:pt>
                <c:pt idx="8266">
                  <c:v>93581</c:v>
                </c:pt>
                <c:pt idx="8267">
                  <c:v>93595</c:v>
                </c:pt>
                <c:pt idx="8268">
                  <c:v>93606</c:v>
                </c:pt>
                <c:pt idx="8269">
                  <c:v>93611</c:v>
                </c:pt>
                <c:pt idx="8270">
                  <c:v>93621</c:v>
                </c:pt>
                <c:pt idx="8271">
                  <c:v>93630</c:v>
                </c:pt>
                <c:pt idx="8272">
                  <c:v>93631</c:v>
                </c:pt>
                <c:pt idx="8273">
                  <c:v>93643</c:v>
                </c:pt>
                <c:pt idx="8274">
                  <c:v>93645</c:v>
                </c:pt>
                <c:pt idx="8275">
                  <c:v>93651</c:v>
                </c:pt>
                <c:pt idx="8276">
                  <c:v>93667</c:v>
                </c:pt>
                <c:pt idx="8277">
                  <c:v>93675</c:v>
                </c:pt>
                <c:pt idx="8278">
                  <c:v>93680</c:v>
                </c:pt>
                <c:pt idx="8279">
                  <c:v>93701</c:v>
                </c:pt>
                <c:pt idx="8280">
                  <c:v>93702</c:v>
                </c:pt>
                <c:pt idx="8281">
                  <c:v>93712</c:v>
                </c:pt>
                <c:pt idx="8282">
                  <c:v>93716</c:v>
                </c:pt>
                <c:pt idx="8283">
                  <c:v>93720</c:v>
                </c:pt>
                <c:pt idx="8284">
                  <c:v>93738</c:v>
                </c:pt>
                <c:pt idx="8285">
                  <c:v>93743</c:v>
                </c:pt>
                <c:pt idx="8286">
                  <c:v>93748</c:v>
                </c:pt>
                <c:pt idx="8287">
                  <c:v>93769</c:v>
                </c:pt>
                <c:pt idx="8288">
                  <c:v>93771</c:v>
                </c:pt>
                <c:pt idx="8289">
                  <c:v>93780</c:v>
                </c:pt>
                <c:pt idx="8290">
                  <c:v>93784</c:v>
                </c:pt>
                <c:pt idx="8291">
                  <c:v>93793</c:v>
                </c:pt>
                <c:pt idx="8292">
                  <c:v>93809</c:v>
                </c:pt>
                <c:pt idx="8293">
                  <c:v>93812</c:v>
                </c:pt>
                <c:pt idx="8294">
                  <c:v>93815</c:v>
                </c:pt>
                <c:pt idx="8295">
                  <c:v>93819</c:v>
                </c:pt>
                <c:pt idx="8296">
                  <c:v>93820</c:v>
                </c:pt>
                <c:pt idx="8297">
                  <c:v>93838</c:v>
                </c:pt>
                <c:pt idx="8298">
                  <c:v>93840</c:v>
                </c:pt>
                <c:pt idx="8299">
                  <c:v>93849</c:v>
                </c:pt>
                <c:pt idx="8300">
                  <c:v>93861</c:v>
                </c:pt>
                <c:pt idx="8301">
                  <c:v>93879</c:v>
                </c:pt>
                <c:pt idx="8302">
                  <c:v>93880</c:v>
                </c:pt>
                <c:pt idx="8303">
                  <c:v>93882</c:v>
                </c:pt>
                <c:pt idx="8304">
                  <c:v>93887</c:v>
                </c:pt>
                <c:pt idx="8305">
                  <c:v>93890</c:v>
                </c:pt>
                <c:pt idx="8306">
                  <c:v>93893</c:v>
                </c:pt>
                <c:pt idx="8307">
                  <c:v>93908</c:v>
                </c:pt>
                <c:pt idx="8308">
                  <c:v>93936</c:v>
                </c:pt>
                <c:pt idx="8309">
                  <c:v>93940</c:v>
                </c:pt>
                <c:pt idx="8310">
                  <c:v>93949</c:v>
                </c:pt>
                <c:pt idx="8311">
                  <c:v>93960</c:v>
                </c:pt>
                <c:pt idx="8312">
                  <c:v>93963</c:v>
                </c:pt>
                <c:pt idx="8313">
                  <c:v>93976</c:v>
                </c:pt>
                <c:pt idx="8314">
                  <c:v>93982</c:v>
                </c:pt>
                <c:pt idx="8315">
                  <c:v>94005</c:v>
                </c:pt>
                <c:pt idx="8316">
                  <c:v>94010</c:v>
                </c:pt>
                <c:pt idx="8317">
                  <c:v>94020</c:v>
                </c:pt>
                <c:pt idx="8318">
                  <c:v>94032</c:v>
                </c:pt>
                <c:pt idx="8319">
                  <c:v>94035</c:v>
                </c:pt>
                <c:pt idx="8320">
                  <c:v>94038</c:v>
                </c:pt>
                <c:pt idx="8321">
                  <c:v>94044</c:v>
                </c:pt>
                <c:pt idx="8322">
                  <c:v>94049</c:v>
                </c:pt>
                <c:pt idx="8323">
                  <c:v>94077</c:v>
                </c:pt>
                <c:pt idx="8324">
                  <c:v>94082</c:v>
                </c:pt>
                <c:pt idx="8325">
                  <c:v>94092</c:v>
                </c:pt>
                <c:pt idx="8326">
                  <c:v>94101</c:v>
                </c:pt>
                <c:pt idx="8327">
                  <c:v>94102</c:v>
                </c:pt>
                <c:pt idx="8328">
                  <c:v>94107</c:v>
                </c:pt>
                <c:pt idx="8329">
                  <c:v>94111</c:v>
                </c:pt>
                <c:pt idx="8330">
                  <c:v>94138</c:v>
                </c:pt>
                <c:pt idx="8331">
                  <c:v>94148</c:v>
                </c:pt>
                <c:pt idx="8332">
                  <c:v>94149</c:v>
                </c:pt>
                <c:pt idx="8333">
                  <c:v>94151</c:v>
                </c:pt>
                <c:pt idx="8334">
                  <c:v>94152</c:v>
                </c:pt>
                <c:pt idx="8335">
                  <c:v>94161</c:v>
                </c:pt>
                <c:pt idx="8336">
                  <c:v>94175</c:v>
                </c:pt>
                <c:pt idx="8337">
                  <c:v>94178</c:v>
                </c:pt>
                <c:pt idx="8338">
                  <c:v>94181</c:v>
                </c:pt>
                <c:pt idx="8339">
                  <c:v>94201</c:v>
                </c:pt>
                <c:pt idx="8340">
                  <c:v>94218</c:v>
                </c:pt>
                <c:pt idx="8341">
                  <c:v>94221</c:v>
                </c:pt>
                <c:pt idx="8342">
                  <c:v>94230</c:v>
                </c:pt>
                <c:pt idx="8343">
                  <c:v>94238</c:v>
                </c:pt>
                <c:pt idx="8344">
                  <c:v>94245</c:v>
                </c:pt>
                <c:pt idx="8345">
                  <c:v>94248</c:v>
                </c:pt>
                <c:pt idx="8346">
                  <c:v>94249</c:v>
                </c:pt>
                <c:pt idx="8347">
                  <c:v>94256</c:v>
                </c:pt>
                <c:pt idx="8348">
                  <c:v>94271</c:v>
                </c:pt>
                <c:pt idx="8349">
                  <c:v>94288</c:v>
                </c:pt>
                <c:pt idx="8350">
                  <c:v>94296</c:v>
                </c:pt>
                <c:pt idx="8351">
                  <c:v>94301</c:v>
                </c:pt>
                <c:pt idx="8352">
                  <c:v>94303</c:v>
                </c:pt>
                <c:pt idx="8353">
                  <c:v>94314</c:v>
                </c:pt>
                <c:pt idx="8354">
                  <c:v>94318</c:v>
                </c:pt>
                <c:pt idx="8355">
                  <c:v>94320</c:v>
                </c:pt>
                <c:pt idx="8356">
                  <c:v>94327</c:v>
                </c:pt>
                <c:pt idx="8357">
                  <c:v>94338</c:v>
                </c:pt>
                <c:pt idx="8358">
                  <c:v>94340</c:v>
                </c:pt>
                <c:pt idx="8359">
                  <c:v>94369</c:v>
                </c:pt>
                <c:pt idx="8360">
                  <c:v>94372</c:v>
                </c:pt>
                <c:pt idx="8361">
                  <c:v>94374</c:v>
                </c:pt>
                <c:pt idx="8362">
                  <c:v>94387</c:v>
                </c:pt>
                <c:pt idx="8363">
                  <c:v>94388</c:v>
                </c:pt>
                <c:pt idx="8364">
                  <c:v>94389</c:v>
                </c:pt>
                <c:pt idx="8365">
                  <c:v>94399</c:v>
                </c:pt>
                <c:pt idx="8366">
                  <c:v>94410</c:v>
                </c:pt>
                <c:pt idx="8367">
                  <c:v>94420</c:v>
                </c:pt>
                <c:pt idx="8368">
                  <c:v>94438</c:v>
                </c:pt>
                <c:pt idx="8369">
                  <c:v>94439</c:v>
                </c:pt>
                <c:pt idx="8370">
                  <c:v>94440</c:v>
                </c:pt>
                <c:pt idx="8371">
                  <c:v>94444</c:v>
                </c:pt>
                <c:pt idx="8372">
                  <c:v>94456</c:v>
                </c:pt>
                <c:pt idx="8373">
                  <c:v>94459</c:v>
                </c:pt>
                <c:pt idx="8374">
                  <c:v>94474</c:v>
                </c:pt>
                <c:pt idx="8375">
                  <c:v>94483</c:v>
                </c:pt>
                <c:pt idx="8376">
                  <c:v>94488</c:v>
                </c:pt>
                <c:pt idx="8377">
                  <c:v>94511</c:v>
                </c:pt>
                <c:pt idx="8378">
                  <c:v>94514</c:v>
                </c:pt>
                <c:pt idx="8379">
                  <c:v>94520</c:v>
                </c:pt>
                <c:pt idx="8380">
                  <c:v>94524</c:v>
                </c:pt>
                <c:pt idx="8381">
                  <c:v>94530</c:v>
                </c:pt>
                <c:pt idx="8382">
                  <c:v>94540</c:v>
                </c:pt>
                <c:pt idx="8383">
                  <c:v>94544</c:v>
                </c:pt>
                <c:pt idx="8384">
                  <c:v>94552</c:v>
                </c:pt>
                <c:pt idx="8385">
                  <c:v>94580</c:v>
                </c:pt>
                <c:pt idx="8386">
                  <c:v>94585</c:v>
                </c:pt>
                <c:pt idx="8387">
                  <c:v>94588</c:v>
                </c:pt>
                <c:pt idx="8388">
                  <c:v>94593</c:v>
                </c:pt>
                <c:pt idx="8389">
                  <c:v>94603</c:v>
                </c:pt>
                <c:pt idx="8390">
                  <c:v>94617</c:v>
                </c:pt>
                <c:pt idx="8391">
                  <c:v>94620</c:v>
                </c:pt>
                <c:pt idx="8392">
                  <c:v>94623</c:v>
                </c:pt>
                <c:pt idx="8393">
                  <c:v>94630</c:v>
                </c:pt>
                <c:pt idx="8394">
                  <c:v>94640</c:v>
                </c:pt>
                <c:pt idx="8395">
                  <c:v>94648</c:v>
                </c:pt>
                <c:pt idx="8396">
                  <c:v>94659</c:v>
                </c:pt>
                <c:pt idx="8397">
                  <c:v>94665</c:v>
                </c:pt>
                <c:pt idx="8398">
                  <c:v>94675</c:v>
                </c:pt>
                <c:pt idx="8399">
                  <c:v>94688</c:v>
                </c:pt>
                <c:pt idx="8400">
                  <c:v>94690</c:v>
                </c:pt>
                <c:pt idx="8401">
                  <c:v>94694</c:v>
                </c:pt>
                <c:pt idx="8402">
                  <c:v>94709</c:v>
                </c:pt>
                <c:pt idx="8403">
                  <c:v>94723</c:v>
                </c:pt>
                <c:pt idx="8404">
                  <c:v>94730</c:v>
                </c:pt>
                <c:pt idx="8405">
                  <c:v>94734</c:v>
                </c:pt>
                <c:pt idx="8406">
                  <c:v>94748</c:v>
                </c:pt>
                <c:pt idx="8407">
                  <c:v>94760</c:v>
                </c:pt>
                <c:pt idx="8408">
                  <c:v>94765</c:v>
                </c:pt>
                <c:pt idx="8409">
                  <c:v>94775</c:v>
                </c:pt>
                <c:pt idx="8410">
                  <c:v>94788</c:v>
                </c:pt>
                <c:pt idx="8411">
                  <c:v>94790</c:v>
                </c:pt>
                <c:pt idx="8412">
                  <c:v>94800</c:v>
                </c:pt>
                <c:pt idx="8413">
                  <c:v>94805</c:v>
                </c:pt>
                <c:pt idx="8414">
                  <c:v>94809</c:v>
                </c:pt>
                <c:pt idx="8415">
                  <c:v>94821</c:v>
                </c:pt>
                <c:pt idx="8416">
                  <c:v>94823</c:v>
                </c:pt>
                <c:pt idx="8417">
                  <c:v>94832</c:v>
                </c:pt>
                <c:pt idx="8418">
                  <c:v>94837</c:v>
                </c:pt>
                <c:pt idx="8419">
                  <c:v>94845</c:v>
                </c:pt>
                <c:pt idx="8420">
                  <c:v>94860</c:v>
                </c:pt>
                <c:pt idx="8421">
                  <c:v>94872</c:v>
                </c:pt>
                <c:pt idx="8422">
                  <c:v>94888</c:v>
                </c:pt>
                <c:pt idx="8423">
                  <c:v>94893</c:v>
                </c:pt>
                <c:pt idx="8424">
                  <c:v>94902</c:v>
                </c:pt>
                <c:pt idx="8425">
                  <c:v>94904</c:v>
                </c:pt>
                <c:pt idx="8426">
                  <c:v>94907</c:v>
                </c:pt>
                <c:pt idx="8427">
                  <c:v>94909</c:v>
                </c:pt>
                <c:pt idx="8428">
                  <c:v>94916</c:v>
                </c:pt>
                <c:pt idx="8429">
                  <c:v>94930</c:v>
                </c:pt>
                <c:pt idx="8430">
                  <c:v>94942</c:v>
                </c:pt>
                <c:pt idx="8431">
                  <c:v>94944</c:v>
                </c:pt>
                <c:pt idx="8432">
                  <c:v>94964</c:v>
                </c:pt>
                <c:pt idx="8433">
                  <c:v>94977</c:v>
                </c:pt>
                <c:pt idx="8434">
                  <c:v>94981</c:v>
                </c:pt>
                <c:pt idx="8435">
                  <c:v>94987</c:v>
                </c:pt>
                <c:pt idx="8436">
                  <c:v>94988</c:v>
                </c:pt>
                <c:pt idx="8437">
                  <c:v>95000</c:v>
                </c:pt>
                <c:pt idx="8438">
                  <c:v>95002</c:v>
                </c:pt>
                <c:pt idx="8439">
                  <c:v>95009</c:v>
                </c:pt>
                <c:pt idx="8440">
                  <c:v>95014</c:v>
                </c:pt>
                <c:pt idx="8441">
                  <c:v>95048</c:v>
                </c:pt>
                <c:pt idx="8442">
                  <c:v>95063</c:v>
                </c:pt>
                <c:pt idx="8443">
                  <c:v>95064</c:v>
                </c:pt>
                <c:pt idx="8444">
                  <c:v>95069</c:v>
                </c:pt>
                <c:pt idx="8445">
                  <c:v>95077</c:v>
                </c:pt>
                <c:pt idx="8446">
                  <c:v>95081</c:v>
                </c:pt>
                <c:pt idx="8447">
                  <c:v>95083</c:v>
                </c:pt>
                <c:pt idx="8448">
                  <c:v>95087</c:v>
                </c:pt>
                <c:pt idx="8449">
                  <c:v>95088</c:v>
                </c:pt>
                <c:pt idx="8450">
                  <c:v>95102</c:v>
                </c:pt>
                <c:pt idx="8451">
                  <c:v>95133</c:v>
                </c:pt>
                <c:pt idx="8452">
                  <c:v>95138</c:v>
                </c:pt>
                <c:pt idx="8453">
                  <c:v>95139</c:v>
                </c:pt>
                <c:pt idx="8454">
                  <c:v>95146</c:v>
                </c:pt>
                <c:pt idx="8455">
                  <c:v>95148</c:v>
                </c:pt>
                <c:pt idx="8456">
                  <c:v>95153</c:v>
                </c:pt>
                <c:pt idx="8457">
                  <c:v>95156</c:v>
                </c:pt>
                <c:pt idx="8458">
                  <c:v>95158</c:v>
                </c:pt>
                <c:pt idx="8459">
                  <c:v>95188</c:v>
                </c:pt>
                <c:pt idx="8460">
                  <c:v>95202</c:v>
                </c:pt>
                <c:pt idx="8461">
                  <c:v>95203</c:v>
                </c:pt>
                <c:pt idx="8462">
                  <c:v>95208</c:v>
                </c:pt>
                <c:pt idx="8463">
                  <c:v>95214</c:v>
                </c:pt>
                <c:pt idx="8464">
                  <c:v>95219</c:v>
                </c:pt>
                <c:pt idx="8465">
                  <c:v>95223</c:v>
                </c:pt>
                <c:pt idx="8466">
                  <c:v>95226</c:v>
                </c:pt>
                <c:pt idx="8467">
                  <c:v>95229</c:v>
                </c:pt>
                <c:pt idx="8468">
                  <c:v>95239</c:v>
                </c:pt>
                <c:pt idx="8469">
                  <c:v>95273</c:v>
                </c:pt>
                <c:pt idx="8470">
                  <c:v>95278</c:v>
                </c:pt>
                <c:pt idx="8471">
                  <c:v>95282</c:v>
                </c:pt>
                <c:pt idx="8472">
                  <c:v>95283</c:v>
                </c:pt>
                <c:pt idx="8473">
                  <c:v>95288</c:v>
                </c:pt>
                <c:pt idx="8474">
                  <c:v>95289</c:v>
                </c:pt>
                <c:pt idx="8475">
                  <c:v>95292</c:v>
                </c:pt>
                <c:pt idx="8476">
                  <c:v>95298</c:v>
                </c:pt>
                <c:pt idx="8477">
                  <c:v>95302</c:v>
                </c:pt>
                <c:pt idx="8478">
                  <c:v>95309</c:v>
                </c:pt>
                <c:pt idx="8479">
                  <c:v>95344</c:v>
                </c:pt>
                <c:pt idx="8480">
                  <c:v>95347</c:v>
                </c:pt>
                <c:pt idx="8481">
                  <c:v>95351</c:v>
                </c:pt>
                <c:pt idx="8482">
                  <c:v>95359</c:v>
                </c:pt>
                <c:pt idx="8483">
                  <c:v>95364</c:v>
                </c:pt>
                <c:pt idx="8484">
                  <c:v>95374</c:v>
                </c:pt>
                <c:pt idx="8485">
                  <c:v>95378</c:v>
                </c:pt>
                <c:pt idx="8486">
                  <c:v>95383</c:v>
                </c:pt>
                <c:pt idx="8487">
                  <c:v>95388</c:v>
                </c:pt>
                <c:pt idx="8488">
                  <c:v>95409</c:v>
                </c:pt>
                <c:pt idx="8489">
                  <c:v>95415</c:v>
                </c:pt>
                <c:pt idx="8490">
                  <c:v>95418</c:v>
                </c:pt>
                <c:pt idx="8491">
                  <c:v>95419</c:v>
                </c:pt>
                <c:pt idx="8492">
                  <c:v>95429</c:v>
                </c:pt>
                <c:pt idx="8493">
                  <c:v>95436</c:v>
                </c:pt>
                <c:pt idx="8494">
                  <c:v>95444</c:v>
                </c:pt>
                <c:pt idx="8495">
                  <c:v>95452</c:v>
                </c:pt>
                <c:pt idx="8496">
                  <c:v>95483</c:v>
                </c:pt>
                <c:pt idx="8497">
                  <c:v>95485</c:v>
                </c:pt>
                <c:pt idx="8498">
                  <c:v>95488</c:v>
                </c:pt>
                <c:pt idx="8499">
                  <c:v>95497</c:v>
                </c:pt>
                <c:pt idx="8500">
                  <c:v>95507</c:v>
                </c:pt>
                <c:pt idx="8501">
                  <c:v>95509</c:v>
                </c:pt>
                <c:pt idx="8502">
                  <c:v>95522</c:v>
                </c:pt>
                <c:pt idx="8503">
                  <c:v>95544</c:v>
                </c:pt>
                <c:pt idx="8504">
                  <c:v>95554</c:v>
                </c:pt>
                <c:pt idx="8505">
                  <c:v>95557</c:v>
                </c:pt>
                <c:pt idx="8506">
                  <c:v>95560</c:v>
                </c:pt>
                <c:pt idx="8507">
                  <c:v>95566</c:v>
                </c:pt>
                <c:pt idx="8508">
                  <c:v>95569</c:v>
                </c:pt>
                <c:pt idx="8509">
                  <c:v>95577</c:v>
                </c:pt>
                <c:pt idx="8510">
                  <c:v>95578</c:v>
                </c:pt>
                <c:pt idx="8511">
                  <c:v>95588</c:v>
                </c:pt>
                <c:pt idx="8512">
                  <c:v>95591</c:v>
                </c:pt>
                <c:pt idx="8513">
                  <c:v>95615</c:v>
                </c:pt>
                <c:pt idx="8514">
                  <c:v>95624</c:v>
                </c:pt>
                <c:pt idx="8515">
                  <c:v>95626</c:v>
                </c:pt>
                <c:pt idx="8516">
                  <c:v>95634</c:v>
                </c:pt>
                <c:pt idx="8517">
                  <c:v>95635</c:v>
                </c:pt>
                <c:pt idx="8518">
                  <c:v>95646</c:v>
                </c:pt>
                <c:pt idx="8519">
                  <c:v>95647</c:v>
                </c:pt>
                <c:pt idx="8520">
                  <c:v>95662</c:v>
                </c:pt>
                <c:pt idx="8521">
                  <c:v>95669</c:v>
                </c:pt>
                <c:pt idx="8522">
                  <c:v>95688</c:v>
                </c:pt>
                <c:pt idx="8523">
                  <c:v>95690</c:v>
                </c:pt>
                <c:pt idx="8524">
                  <c:v>95694</c:v>
                </c:pt>
                <c:pt idx="8525">
                  <c:v>95698</c:v>
                </c:pt>
                <c:pt idx="8526">
                  <c:v>95704</c:v>
                </c:pt>
                <c:pt idx="8527">
                  <c:v>95708</c:v>
                </c:pt>
                <c:pt idx="8528">
                  <c:v>95719</c:v>
                </c:pt>
                <c:pt idx="8529">
                  <c:v>95732</c:v>
                </c:pt>
                <c:pt idx="8530">
                  <c:v>95746</c:v>
                </c:pt>
                <c:pt idx="8531">
                  <c:v>95757</c:v>
                </c:pt>
                <c:pt idx="8532">
                  <c:v>95760</c:v>
                </c:pt>
                <c:pt idx="8533">
                  <c:v>95763</c:v>
                </c:pt>
                <c:pt idx="8534">
                  <c:v>95769</c:v>
                </c:pt>
                <c:pt idx="8535">
                  <c:v>95775</c:v>
                </c:pt>
                <c:pt idx="8536">
                  <c:v>95785</c:v>
                </c:pt>
                <c:pt idx="8537">
                  <c:v>95788</c:v>
                </c:pt>
                <c:pt idx="8538">
                  <c:v>95789</c:v>
                </c:pt>
                <c:pt idx="8539">
                  <c:v>95805</c:v>
                </c:pt>
                <c:pt idx="8540">
                  <c:v>95830</c:v>
                </c:pt>
                <c:pt idx="8541">
                  <c:v>95831</c:v>
                </c:pt>
                <c:pt idx="8542">
                  <c:v>95841</c:v>
                </c:pt>
                <c:pt idx="8543">
                  <c:v>95842</c:v>
                </c:pt>
                <c:pt idx="8544">
                  <c:v>95846</c:v>
                </c:pt>
                <c:pt idx="8545">
                  <c:v>95856</c:v>
                </c:pt>
                <c:pt idx="8546">
                  <c:v>95857</c:v>
                </c:pt>
                <c:pt idx="8547">
                  <c:v>95859</c:v>
                </c:pt>
                <c:pt idx="8548">
                  <c:v>95860</c:v>
                </c:pt>
                <c:pt idx="8549">
                  <c:v>95874</c:v>
                </c:pt>
                <c:pt idx="8550">
                  <c:v>95899</c:v>
                </c:pt>
                <c:pt idx="8551">
                  <c:v>95912</c:v>
                </c:pt>
                <c:pt idx="8552">
                  <c:v>95918</c:v>
                </c:pt>
                <c:pt idx="8553">
                  <c:v>95929</c:v>
                </c:pt>
                <c:pt idx="8554">
                  <c:v>95937</c:v>
                </c:pt>
                <c:pt idx="8555">
                  <c:v>95941</c:v>
                </c:pt>
                <c:pt idx="8556">
                  <c:v>95944</c:v>
                </c:pt>
                <c:pt idx="8557">
                  <c:v>95959</c:v>
                </c:pt>
                <c:pt idx="8558">
                  <c:v>95969</c:v>
                </c:pt>
                <c:pt idx="8559">
                  <c:v>95970</c:v>
                </c:pt>
                <c:pt idx="8560">
                  <c:v>95979</c:v>
                </c:pt>
                <c:pt idx="8561">
                  <c:v>95990</c:v>
                </c:pt>
                <c:pt idx="8562">
                  <c:v>95999</c:v>
                </c:pt>
                <c:pt idx="8563">
                  <c:v>96001</c:v>
                </c:pt>
                <c:pt idx="8564">
                  <c:v>96020</c:v>
                </c:pt>
                <c:pt idx="8565">
                  <c:v>96024</c:v>
                </c:pt>
                <c:pt idx="8566">
                  <c:v>96031</c:v>
                </c:pt>
                <c:pt idx="8567">
                  <c:v>96037</c:v>
                </c:pt>
                <c:pt idx="8568">
                  <c:v>96040</c:v>
                </c:pt>
                <c:pt idx="8569">
                  <c:v>96048</c:v>
                </c:pt>
                <c:pt idx="8570">
                  <c:v>96059</c:v>
                </c:pt>
                <c:pt idx="8571">
                  <c:v>96060</c:v>
                </c:pt>
                <c:pt idx="8572">
                  <c:v>96071</c:v>
                </c:pt>
                <c:pt idx="8573">
                  <c:v>96072</c:v>
                </c:pt>
                <c:pt idx="8574">
                  <c:v>96101</c:v>
                </c:pt>
                <c:pt idx="8575">
                  <c:v>96107</c:v>
                </c:pt>
                <c:pt idx="8576">
                  <c:v>96120</c:v>
                </c:pt>
                <c:pt idx="8577">
                  <c:v>96121</c:v>
                </c:pt>
                <c:pt idx="8578">
                  <c:v>96123</c:v>
                </c:pt>
                <c:pt idx="8579">
                  <c:v>96130</c:v>
                </c:pt>
                <c:pt idx="8580">
                  <c:v>96140</c:v>
                </c:pt>
                <c:pt idx="8581">
                  <c:v>96141</c:v>
                </c:pt>
                <c:pt idx="8582">
                  <c:v>96143</c:v>
                </c:pt>
                <c:pt idx="8583">
                  <c:v>96159</c:v>
                </c:pt>
                <c:pt idx="8584">
                  <c:v>96174</c:v>
                </c:pt>
                <c:pt idx="8585">
                  <c:v>96191</c:v>
                </c:pt>
                <c:pt idx="8586">
                  <c:v>96200</c:v>
                </c:pt>
                <c:pt idx="8587">
                  <c:v>96212</c:v>
                </c:pt>
                <c:pt idx="8588">
                  <c:v>96215</c:v>
                </c:pt>
                <c:pt idx="8589">
                  <c:v>96220</c:v>
                </c:pt>
                <c:pt idx="8590">
                  <c:v>96223</c:v>
                </c:pt>
                <c:pt idx="8591">
                  <c:v>96242</c:v>
                </c:pt>
                <c:pt idx="8592">
                  <c:v>96244</c:v>
                </c:pt>
                <c:pt idx="8593">
                  <c:v>96259</c:v>
                </c:pt>
                <c:pt idx="8594">
                  <c:v>96261</c:v>
                </c:pt>
                <c:pt idx="8595">
                  <c:v>96269</c:v>
                </c:pt>
                <c:pt idx="8596">
                  <c:v>96281</c:v>
                </c:pt>
                <c:pt idx="8597">
                  <c:v>96285</c:v>
                </c:pt>
                <c:pt idx="8598">
                  <c:v>96291</c:v>
                </c:pt>
                <c:pt idx="8599">
                  <c:v>96303</c:v>
                </c:pt>
                <c:pt idx="8600">
                  <c:v>96310</c:v>
                </c:pt>
                <c:pt idx="8601">
                  <c:v>96315</c:v>
                </c:pt>
                <c:pt idx="8602">
                  <c:v>96324</c:v>
                </c:pt>
                <c:pt idx="8603">
                  <c:v>96334</c:v>
                </c:pt>
                <c:pt idx="8604">
                  <c:v>96339</c:v>
                </c:pt>
                <c:pt idx="8605">
                  <c:v>96350</c:v>
                </c:pt>
                <c:pt idx="8606">
                  <c:v>96354</c:v>
                </c:pt>
                <c:pt idx="8607">
                  <c:v>96359</c:v>
                </c:pt>
                <c:pt idx="8608">
                  <c:v>96363</c:v>
                </c:pt>
                <c:pt idx="8609">
                  <c:v>96381</c:v>
                </c:pt>
                <c:pt idx="8610">
                  <c:v>96400</c:v>
                </c:pt>
                <c:pt idx="8611">
                  <c:v>96403</c:v>
                </c:pt>
                <c:pt idx="8612">
                  <c:v>96407</c:v>
                </c:pt>
                <c:pt idx="8613">
                  <c:v>96409</c:v>
                </c:pt>
                <c:pt idx="8614">
                  <c:v>96415</c:v>
                </c:pt>
                <c:pt idx="8615">
                  <c:v>96420</c:v>
                </c:pt>
                <c:pt idx="8616">
                  <c:v>96424</c:v>
                </c:pt>
                <c:pt idx="8617">
                  <c:v>96434</c:v>
                </c:pt>
                <c:pt idx="8618">
                  <c:v>96449</c:v>
                </c:pt>
                <c:pt idx="8619">
                  <c:v>96459</c:v>
                </c:pt>
                <c:pt idx="8620">
                  <c:v>96470</c:v>
                </c:pt>
                <c:pt idx="8621">
                  <c:v>96479</c:v>
                </c:pt>
                <c:pt idx="8622">
                  <c:v>96480</c:v>
                </c:pt>
                <c:pt idx="8623">
                  <c:v>96491</c:v>
                </c:pt>
                <c:pt idx="8624">
                  <c:v>96494</c:v>
                </c:pt>
                <c:pt idx="8625">
                  <c:v>96503</c:v>
                </c:pt>
                <c:pt idx="8626">
                  <c:v>96507</c:v>
                </c:pt>
                <c:pt idx="8627">
                  <c:v>96508</c:v>
                </c:pt>
                <c:pt idx="8628">
                  <c:v>96518</c:v>
                </c:pt>
                <c:pt idx="8629">
                  <c:v>96544</c:v>
                </c:pt>
                <c:pt idx="8630">
                  <c:v>96553</c:v>
                </c:pt>
                <c:pt idx="8631">
                  <c:v>96559</c:v>
                </c:pt>
                <c:pt idx="8632">
                  <c:v>96564</c:v>
                </c:pt>
                <c:pt idx="8633">
                  <c:v>96565</c:v>
                </c:pt>
                <c:pt idx="8634">
                  <c:v>96578</c:v>
                </c:pt>
                <c:pt idx="8635">
                  <c:v>96579</c:v>
                </c:pt>
                <c:pt idx="8636">
                  <c:v>96587</c:v>
                </c:pt>
                <c:pt idx="8637">
                  <c:v>96588</c:v>
                </c:pt>
                <c:pt idx="8638">
                  <c:v>96603</c:v>
                </c:pt>
                <c:pt idx="8639">
                  <c:v>96614</c:v>
                </c:pt>
                <c:pt idx="8640">
                  <c:v>96625</c:v>
                </c:pt>
                <c:pt idx="8641">
                  <c:v>96629</c:v>
                </c:pt>
                <c:pt idx="8642">
                  <c:v>96637</c:v>
                </c:pt>
                <c:pt idx="8643">
                  <c:v>96648</c:v>
                </c:pt>
                <c:pt idx="8644">
                  <c:v>96656</c:v>
                </c:pt>
                <c:pt idx="8645">
                  <c:v>96660</c:v>
                </c:pt>
                <c:pt idx="8646">
                  <c:v>96669</c:v>
                </c:pt>
                <c:pt idx="8647">
                  <c:v>96680</c:v>
                </c:pt>
                <c:pt idx="8648">
                  <c:v>96683</c:v>
                </c:pt>
                <c:pt idx="8649">
                  <c:v>96700</c:v>
                </c:pt>
                <c:pt idx="8650">
                  <c:v>96706</c:v>
                </c:pt>
                <c:pt idx="8651">
                  <c:v>96708</c:v>
                </c:pt>
                <c:pt idx="8652">
                  <c:v>96725</c:v>
                </c:pt>
                <c:pt idx="8653">
                  <c:v>96727</c:v>
                </c:pt>
                <c:pt idx="8654">
                  <c:v>96729</c:v>
                </c:pt>
                <c:pt idx="8655">
                  <c:v>96751</c:v>
                </c:pt>
                <c:pt idx="8656">
                  <c:v>96769</c:v>
                </c:pt>
                <c:pt idx="8657">
                  <c:v>96772</c:v>
                </c:pt>
                <c:pt idx="8658">
                  <c:v>96777</c:v>
                </c:pt>
                <c:pt idx="8659">
                  <c:v>96780</c:v>
                </c:pt>
                <c:pt idx="8660">
                  <c:v>96794</c:v>
                </c:pt>
                <c:pt idx="8661">
                  <c:v>96797</c:v>
                </c:pt>
                <c:pt idx="8662">
                  <c:v>96802</c:v>
                </c:pt>
                <c:pt idx="8663">
                  <c:v>96828</c:v>
                </c:pt>
                <c:pt idx="8664">
                  <c:v>96829</c:v>
                </c:pt>
                <c:pt idx="8665">
                  <c:v>96844</c:v>
                </c:pt>
                <c:pt idx="8666">
                  <c:v>96847</c:v>
                </c:pt>
                <c:pt idx="8667">
                  <c:v>96859</c:v>
                </c:pt>
                <c:pt idx="8668">
                  <c:v>96864</c:v>
                </c:pt>
                <c:pt idx="8669">
                  <c:v>96867</c:v>
                </c:pt>
                <c:pt idx="8670">
                  <c:v>96869</c:v>
                </c:pt>
                <c:pt idx="8671">
                  <c:v>96873</c:v>
                </c:pt>
                <c:pt idx="8672">
                  <c:v>96897</c:v>
                </c:pt>
                <c:pt idx="8673">
                  <c:v>96914</c:v>
                </c:pt>
                <c:pt idx="8674">
                  <c:v>96917</c:v>
                </c:pt>
                <c:pt idx="8675">
                  <c:v>96918</c:v>
                </c:pt>
                <c:pt idx="8676">
                  <c:v>96929</c:v>
                </c:pt>
                <c:pt idx="8677">
                  <c:v>96935</c:v>
                </c:pt>
                <c:pt idx="8678">
                  <c:v>96936</c:v>
                </c:pt>
                <c:pt idx="8679">
                  <c:v>96943</c:v>
                </c:pt>
                <c:pt idx="8680">
                  <c:v>96966</c:v>
                </c:pt>
                <c:pt idx="8681">
                  <c:v>96969</c:v>
                </c:pt>
                <c:pt idx="8682">
                  <c:v>96986</c:v>
                </c:pt>
                <c:pt idx="8683">
                  <c:v>96987</c:v>
                </c:pt>
                <c:pt idx="8684">
                  <c:v>97005</c:v>
                </c:pt>
                <c:pt idx="8685">
                  <c:v>97006</c:v>
                </c:pt>
                <c:pt idx="8686">
                  <c:v>97012</c:v>
                </c:pt>
                <c:pt idx="8687">
                  <c:v>97029</c:v>
                </c:pt>
                <c:pt idx="8688">
                  <c:v>97034</c:v>
                </c:pt>
                <c:pt idx="8689">
                  <c:v>97036</c:v>
                </c:pt>
                <c:pt idx="8690">
                  <c:v>97056</c:v>
                </c:pt>
                <c:pt idx="8691">
                  <c:v>97060</c:v>
                </c:pt>
                <c:pt idx="8692">
                  <c:v>97066</c:v>
                </c:pt>
                <c:pt idx="8693">
                  <c:v>97069</c:v>
                </c:pt>
                <c:pt idx="8694">
                  <c:v>97075</c:v>
                </c:pt>
                <c:pt idx="8695">
                  <c:v>97079</c:v>
                </c:pt>
                <c:pt idx="8696">
                  <c:v>97080</c:v>
                </c:pt>
                <c:pt idx="8697">
                  <c:v>97100</c:v>
                </c:pt>
                <c:pt idx="8698">
                  <c:v>97103</c:v>
                </c:pt>
                <c:pt idx="8699">
                  <c:v>97124</c:v>
                </c:pt>
                <c:pt idx="8700">
                  <c:v>97127</c:v>
                </c:pt>
                <c:pt idx="8701">
                  <c:v>97132</c:v>
                </c:pt>
                <c:pt idx="8702">
                  <c:v>97138</c:v>
                </c:pt>
                <c:pt idx="8703">
                  <c:v>97144</c:v>
                </c:pt>
                <c:pt idx="8704">
                  <c:v>97147</c:v>
                </c:pt>
                <c:pt idx="8705">
                  <c:v>97150</c:v>
                </c:pt>
                <c:pt idx="8706">
                  <c:v>97156</c:v>
                </c:pt>
                <c:pt idx="8707">
                  <c:v>97178</c:v>
                </c:pt>
                <c:pt idx="8708">
                  <c:v>97196</c:v>
                </c:pt>
                <c:pt idx="8709">
                  <c:v>97200</c:v>
                </c:pt>
                <c:pt idx="8710">
                  <c:v>97202</c:v>
                </c:pt>
                <c:pt idx="8711">
                  <c:v>97203</c:v>
                </c:pt>
                <c:pt idx="8712">
                  <c:v>97213</c:v>
                </c:pt>
                <c:pt idx="8713">
                  <c:v>97218</c:v>
                </c:pt>
                <c:pt idx="8714">
                  <c:v>97220</c:v>
                </c:pt>
                <c:pt idx="8715">
                  <c:v>97247</c:v>
                </c:pt>
                <c:pt idx="8716">
                  <c:v>97256</c:v>
                </c:pt>
                <c:pt idx="8717">
                  <c:v>97267</c:v>
                </c:pt>
                <c:pt idx="8718">
                  <c:v>97270</c:v>
                </c:pt>
                <c:pt idx="8719">
                  <c:v>97274</c:v>
                </c:pt>
                <c:pt idx="8720">
                  <c:v>97280</c:v>
                </c:pt>
                <c:pt idx="8721">
                  <c:v>97282</c:v>
                </c:pt>
                <c:pt idx="8722">
                  <c:v>97284</c:v>
                </c:pt>
                <c:pt idx="8723">
                  <c:v>97286</c:v>
                </c:pt>
                <c:pt idx="8724">
                  <c:v>97289</c:v>
                </c:pt>
                <c:pt idx="8725">
                  <c:v>97319</c:v>
                </c:pt>
                <c:pt idx="8726">
                  <c:v>97337</c:v>
                </c:pt>
                <c:pt idx="8727">
                  <c:v>97338</c:v>
                </c:pt>
                <c:pt idx="8728">
                  <c:v>97342</c:v>
                </c:pt>
                <c:pt idx="8729">
                  <c:v>97352</c:v>
                </c:pt>
                <c:pt idx="8730">
                  <c:v>97356</c:v>
                </c:pt>
                <c:pt idx="8731">
                  <c:v>97357</c:v>
                </c:pt>
                <c:pt idx="8732">
                  <c:v>97358</c:v>
                </c:pt>
                <c:pt idx="8733">
                  <c:v>97360</c:v>
                </c:pt>
                <c:pt idx="8734">
                  <c:v>97388</c:v>
                </c:pt>
                <c:pt idx="8735">
                  <c:v>97407</c:v>
                </c:pt>
                <c:pt idx="8736">
                  <c:v>97408</c:v>
                </c:pt>
                <c:pt idx="8737">
                  <c:v>97412</c:v>
                </c:pt>
                <c:pt idx="8738">
                  <c:v>97421</c:v>
                </c:pt>
                <c:pt idx="8739">
                  <c:v>97426</c:v>
                </c:pt>
                <c:pt idx="8740">
                  <c:v>97430</c:v>
                </c:pt>
                <c:pt idx="8741">
                  <c:v>97431</c:v>
                </c:pt>
                <c:pt idx="8742">
                  <c:v>97456</c:v>
                </c:pt>
                <c:pt idx="8743">
                  <c:v>97458</c:v>
                </c:pt>
                <c:pt idx="8744">
                  <c:v>97465</c:v>
                </c:pt>
                <c:pt idx="8745">
                  <c:v>97477</c:v>
                </c:pt>
                <c:pt idx="8746">
                  <c:v>97478</c:v>
                </c:pt>
                <c:pt idx="8747">
                  <c:v>97483</c:v>
                </c:pt>
                <c:pt idx="8748">
                  <c:v>97492</c:v>
                </c:pt>
                <c:pt idx="8749">
                  <c:v>97496</c:v>
                </c:pt>
                <c:pt idx="8750">
                  <c:v>97504</c:v>
                </c:pt>
                <c:pt idx="8751">
                  <c:v>97530</c:v>
                </c:pt>
                <c:pt idx="8752">
                  <c:v>97535</c:v>
                </c:pt>
                <c:pt idx="8753">
                  <c:v>97547</c:v>
                </c:pt>
                <c:pt idx="8754">
                  <c:v>97552</c:v>
                </c:pt>
                <c:pt idx="8755">
                  <c:v>97556</c:v>
                </c:pt>
                <c:pt idx="8756">
                  <c:v>97558</c:v>
                </c:pt>
                <c:pt idx="8757">
                  <c:v>97563</c:v>
                </c:pt>
                <c:pt idx="8758">
                  <c:v>97565</c:v>
                </c:pt>
                <c:pt idx="8759">
                  <c:v>97577</c:v>
                </c:pt>
                <c:pt idx="8760">
                  <c:v>97578</c:v>
                </c:pt>
                <c:pt idx="8761">
                  <c:v>97601</c:v>
                </c:pt>
                <c:pt idx="8762">
                  <c:v>97608</c:v>
                </c:pt>
                <c:pt idx="8763">
                  <c:v>97616</c:v>
                </c:pt>
                <c:pt idx="8764">
                  <c:v>97621</c:v>
                </c:pt>
                <c:pt idx="8765">
                  <c:v>97633</c:v>
                </c:pt>
                <c:pt idx="8766">
                  <c:v>97635</c:v>
                </c:pt>
                <c:pt idx="8767">
                  <c:v>97638</c:v>
                </c:pt>
                <c:pt idx="8768">
                  <c:v>97647</c:v>
                </c:pt>
                <c:pt idx="8769">
                  <c:v>97650</c:v>
                </c:pt>
                <c:pt idx="8770">
                  <c:v>97656</c:v>
                </c:pt>
                <c:pt idx="8771">
                  <c:v>97670</c:v>
                </c:pt>
                <c:pt idx="8772">
                  <c:v>97680</c:v>
                </c:pt>
                <c:pt idx="8773">
                  <c:v>97687</c:v>
                </c:pt>
                <c:pt idx="8774">
                  <c:v>97690</c:v>
                </c:pt>
                <c:pt idx="8775">
                  <c:v>97703</c:v>
                </c:pt>
                <c:pt idx="8776">
                  <c:v>97705</c:v>
                </c:pt>
                <c:pt idx="8777">
                  <c:v>97715</c:v>
                </c:pt>
                <c:pt idx="8778">
                  <c:v>97721</c:v>
                </c:pt>
                <c:pt idx="8779">
                  <c:v>97723</c:v>
                </c:pt>
                <c:pt idx="8780">
                  <c:v>97743</c:v>
                </c:pt>
                <c:pt idx="8781">
                  <c:v>97749</c:v>
                </c:pt>
                <c:pt idx="8782">
                  <c:v>97756</c:v>
                </c:pt>
                <c:pt idx="8783">
                  <c:v>97760</c:v>
                </c:pt>
                <c:pt idx="8784">
                  <c:v>97775</c:v>
                </c:pt>
                <c:pt idx="8785">
                  <c:v>97776</c:v>
                </c:pt>
                <c:pt idx="8786">
                  <c:v>97790</c:v>
                </c:pt>
                <c:pt idx="8787">
                  <c:v>97795</c:v>
                </c:pt>
                <c:pt idx="8788">
                  <c:v>97799</c:v>
                </c:pt>
                <c:pt idx="8789">
                  <c:v>97814</c:v>
                </c:pt>
                <c:pt idx="8790">
                  <c:v>97824</c:v>
                </c:pt>
                <c:pt idx="8791">
                  <c:v>97825</c:v>
                </c:pt>
                <c:pt idx="8792">
                  <c:v>97832</c:v>
                </c:pt>
                <c:pt idx="8793">
                  <c:v>97843</c:v>
                </c:pt>
                <c:pt idx="8794">
                  <c:v>97847</c:v>
                </c:pt>
                <c:pt idx="8795">
                  <c:v>97856</c:v>
                </c:pt>
                <c:pt idx="8796">
                  <c:v>97857</c:v>
                </c:pt>
                <c:pt idx="8797">
                  <c:v>97866</c:v>
                </c:pt>
                <c:pt idx="8798">
                  <c:v>97878</c:v>
                </c:pt>
                <c:pt idx="8799">
                  <c:v>97883</c:v>
                </c:pt>
                <c:pt idx="8800">
                  <c:v>97894</c:v>
                </c:pt>
                <c:pt idx="8801">
                  <c:v>97901</c:v>
                </c:pt>
                <c:pt idx="8802">
                  <c:v>97905</c:v>
                </c:pt>
                <c:pt idx="8803">
                  <c:v>97911</c:v>
                </c:pt>
                <c:pt idx="8804">
                  <c:v>97918</c:v>
                </c:pt>
                <c:pt idx="8805">
                  <c:v>97939</c:v>
                </c:pt>
                <c:pt idx="8806">
                  <c:v>97952</c:v>
                </c:pt>
                <c:pt idx="8807">
                  <c:v>97956</c:v>
                </c:pt>
                <c:pt idx="8808">
                  <c:v>97957</c:v>
                </c:pt>
                <c:pt idx="8809">
                  <c:v>97965</c:v>
                </c:pt>
                <c:pt idx="8810">
                  <c:v>97973</c:v>
                </c:pt>
                <c:pt idx="8811">
                  <c:v>97979</c:v>
                </c:pt>
                <c:pt idx="8812">
                  <c:v>97980</c:v>
                </c:pt>
                <c:pt idx="8813">
                  <c:v>97993</c:v>
                </c:pt>
                <c:pt idx="8814">
                  <c:v>98010</c:v>
                </c:pt>
                <c:pt idx="8815">
                  <c:v>98021</c:v>
                </c:pt>
                <c:pt idx="8816">
                  <c:v>98027</c:v>
                </c:pt>
                <c:pt idx="8817">
                  <c:v>98034</c:v>
                </c:pt>
                <c:pt idx="8818">
                  <c:v>98036</c:v>
                </c:pt>
                <c:pt idx="8819">
                  <c:v>98044</c:v>
                </c:pt>
                <c:pt idx="8820">
                  <c:v>98051</c:v>
                </c:pt>
                <c:pt idx="8821">
                  <c:v>98056</c:v>
                </c:pt>
                <c:pt idx="8822">
                  <c:v>98064</c:v>
                </c:pt>
                <c:pt idx="8823">
                  <c:v>98081</c:v>
                </c:pt>
                <c:pt idx="8824">
                  <c:v>98090</c:v>
                </c:pt>
                <c:pt idx="8825">
                  <c:v>98107</c:v>
                </c:pt>
                <c:pt idx="8826">
                  <c:v>98109</c:v>
                </c:pt>
                <c:pt idx="8827">
                  <c:v>98114</c:v>
                </c:pt>
                <c:pt idx="8828">
                  <c:v>98119</c:v>
                </c:pt>
                <c:pt idx="8829">
                  <c:v>98120</c:v>
                </c:pt>
                <c:pt idx="8830">
                  <c:v>98127</c:v>
                </c:pt>
                <c:pt idx="8831">
                  <c:v>98134</c:v>
                </c:pt>
                <c:pt idx="8832">
                  <c:v>98153</c:v>
                </c:pt>
                <c:pt idx="8833">
                  <c:v>98156</c:v>
                </c:pt>
                <c:pt idx="8834">
                  <c:v>98160</c:v>
                </c:pt>
                <c:pt idx="8835">
                  <c:v>98177</c:v>
                </c:pt>
                <c:pt idx="8836">
                  <c:v>98185</c:v>
                </c:pt>
                <c:pt idx="8837">
                  <c:v>98187</c:v>
                </c:pt>
                <c:pt idx="8838">
                  <c:v>98188</c:v>
                </c:pt>
                <c:pt idx="8839">
                  <c:v>98197</c:v>
                </c:pt>
                <c:pt idx="8840">
                  <c:v>98204</c:v>
                </c:pt>
                <c:pt idx="8841">
                  <c:v>98225</c:v>
                </c:pt>
                <c:pt idx="8842">
                  <c:v>98229</c:v>
                </c:pt>
                <c:pt idx="8843">
                  <c:v>98247</c:v>
                </c:pt>
                <c:pt idx="8844">
                  <c:v>98256</c:v>
                </c:pt>
                <c:pt idx="8845">
                  <c:v>98257</c:v>
                </c:pt>
                <c:pt idx="8846">
                  <c:v>98258</c:v>
                </c:pt>
                <c:pt idx="8847">
                  <c:v>98265</c:v>
                </c:pt>
                <c:pt idx="8848">
                  <c:v>98274</c:v>
                </c:pt>
                <c:pt idx="8849">
                  <c:v>98296</c:v>
                </c:pt>
                <c:pt idx="8850">
                  <c:v>98297</c:v>
                </c:pt>
                <c:pt idx="8851">
                  <c:v>98317</c:v>
                </c:pt>
                <c:pt idx="8852">
                  <c:v>98327</c:v>
                </c:pt>
                <c:pt idx="8853">
                  <c:v>98328</c:v>
                </c:pt>
                <c:pt idx="8854">
                  <c:v>98329</c:v>
                </c:pt>
                <c:pt idx="8855">
                  <c:v>98339</c:v>
                </c:pt>
                <c:pt idx="8856">
                  <c:v>98345</c:v>
                </c:pt>
                <c:pt idx="8857">
                  <c:v>98356</c:v>
                </c:pt>
                <c:pt idx="8858">
                  <c:v>98366</c:v>
                </c:pt>
                <c:pt idx="8859">
                  <c:v>98370</c:v>
                </c:pt>
                <c:pt idx="8860">
                  <c:v>98387</c:v>
                </c:pt>
                <c:pt idx="8861">
                  <c:v>98398</c:v>
                </c:pt>
                <c:pt idx="8862">
                  <c:v>98400</c:v>
                </c:pt>
                <c:pt idx="8863">
                  <c:v>98402</c:v>
                </c:pt>
                <c:pt idx="8864">
                  <c:v>98417</c:v>
                </c:pt>
                <c:pt idx="8865">
                  <c:v>98441</c:v>
                </c:pt>
                <c:pt idx="8866">
                  <c:v>98446</c:v>
                </c:pt>
                <c:pt idx="8867">
                  <c:v>98456</c:v>
                </c:pt>
                <c:pt idx="8868">
                  <c:v>98457</c:v>
                </c:pt>
                <c:pt idx="8869">
                  <c:v>98467</c:v>
                </c:pt>
                <c:pt idx="8870">
                  <c:v>98468</c:v>
                </c:pt>
                <c:pt idx="8871">
                  <c:v>98475</c:v>
                </c:pt>
                <c:pt idx="8872">
                  <c:v>98489</c:v>
                </c:pt>
                <c:pt idx="8873">
                  <c:v>98496</c:v>
                </c:pt>
                <c:pt idx="8874">
                  <c:v>98500</c:v>
                </c:pt>
                <c:pt idx="8875">
                  <c:v>98513</c:v>
                </c:pt>
                <c:pt idx="8876">
                  <c:v>98521</c:v>
                </c:pt>
                <c:pt idx="8877">
                  <c:v>98526</c:v>
                </c:pt>
                <c:pt idx="8878">
                  <c:v>98535</c:v>
                </c:pt>
                <c:pt idx="8879">
                  <c:v>98538</c:v>
                </c:pt>
                <c:pt idx="8880">
                  <c:v>98547</c:v>
                </c:pt>
                <c:pt idx="8881">
                  <c:v>98556</c:v>
                </c:pt>
                <c:pt idx="8882">
                  <c:v>98562</c:v>
                </c:pt>
                <c:pt idx="8883">
                  <c:v>98574</c:v>
                </c:pt>
                <c:pt idx="8884">
                  <c:v>98594</c:v>
                </c:pt>
                <c:pt idx="8885">
                  <c:v>98596</c:v>
                </c:pt>
                <c:pt idx="8886">
                  <c:v>98600</c:v>
                </c:pt>
                <c:pt idx="8887">
                  <c:v>98605</c:v>
                </c:pt>
                <c:pt idx="8888">
                  <c:v>98612</c:v>
                </c:pt>
                <c:pt idx="8889">
                  <c:v>98613</c:v>
                </c:pt>
                <c:pt idx="8890">
                  <c:v>98616</c:v>
                </c:pt>
                <c:pt idx="8891">
                  <c:v>98638</c:v>
                </c:pt>
                <c:pt idx="8892">
                  <c:v>98654</c:v>
                </c:pt>
                <c:pt idx="8893">
                  <c:v>98656</c:v>
                </c:pt>
                <c:pt idx="8894">
                  <c:v>98667</c:v>
                </c:pt>
                <c:pt idx="8895">
                  <c:v>98668</c:v>
                </c:pt>
                <c:pt idx="8896">
                  <c:v>98673</c:v>
                </c:pt>
                <c:pt idx="8897">
                  <c:v>98682</c:v>
                </c:pt>
                <c:pt idx="8898">
                  <c:v>98683</c:v>
                </c:pt>
                <c:pt idx="8899">
                  <c:v>98685</c:v>
                </c:pt>
                <c:pt idx="8900">
                  <c:v>98700</c:v>
                </c:pt>
                <c:pt idx="8901">
                  <c:v>98712</c:v>
                </c:pt>
                <c:pt idx="8902">
                  <c:v>98729</c:v>
                </c:pt>
                <c:pt idx="8903">
                  <c:v>98737</c:v>
                </c:pt>
                <c:pt idx="8904">
                  <c:v>98741</c:v>
                </c:pt>
                <c:pt idx="8905">
                  <c:v>98753</c:v>
                </c:pt>
                <c:pt idx="8906">
                  <c:v>98755</c:v>
                </c:pt>
                <c:pt idx="8907">
                  <c:v>98756</c:v>
                </c:pt>
                <c:pt idx="8908">
                  <c:v>98769</c:v>
                </c:pt>
                <c:pt idx="8909">
                  <c:v>98783</c:v>
                </c:pt>
                <c:pt idx="8910">
                  <c:v>98785</c:v>
                </c:pt>
                <c:pt idx="8911">
                  <c:v>98805</c:v>
                </c:pt>
                <c:pt idx="8912">
                  <c:v>98808</c:v>
                </c:pt>
                <c:pt idx="8913">
                  <c:v>98809</c:v>
                </c:pt>
                <c:pt idx="8914">
                  <c:v>98818</c:v>
                </c:pt>
                <c:pt idx="8915">
                  <c:v>98825</c:v>
                </c:pt>
                <c:pt idx="8916">
                  <c:v>98829</c:v>
                </c:pt>
                <c:pt idx="8917">
                  <c:v>98839</c:v>
                </c:pt>
                <c:pt idx="8918">
                  <c:v>98853</c:v>
                </c:pt>
                <c:pt idx="8919">
                  <c:v>98856</c:v>
                </c:pt>
                <c:pt idx="8920">
                  <c:v>98857</c:v>
                </c:pt>
                <c:pt idx="8921">
                  <c:v>98877</c:v>
                </c:pt>
                <c:pt idx="8922">
                  <c:v>98888</c:v>
                </c:pt>
                <c:pt idx="8923">
                  <c:v>98890</c:v>
                </c:pt>
                <c:pt idx="8924">
                  <c:v>98896</c:v>
                </c:pt>
                <c:pt idx="8925">
                  <c:v>98898</c:v>
                </c:pt>
                <c:pt idx="8926">
                  <c:v>98925</c:v>
                </c:pt>
                <c:pt idx="8927">
                  <c:v>98928</c:v>
                </c:pt>
                <c:pt idx="8928">
                  <c:v>98939</c:v>
                </c:pt>
                <c:pt idx="8929">
                  <c:v>98945</c:v>
                </c:pt>
                <c:pt idx="8930">
                  <c:v>98956</c:v>
                </c:pt>
                <c:pt idx="8931">
                  <c:v>98960</c:v>
                </c:pt>
                <c:pt idx="8932">
                  <c:v>98965</c:v>
                </c:pt>
                <c:pt idx="8933">
                  <c:v>98969</c:v>
                </c:pt>
                <c:pt idx="8934">
                  <c:v>98975</c:v>
                </c:pt>
                <c:pt idx="8935">
                  <c:v>99001</c:v>
                </c:pt>
                <c:pt idx="8936">
                  <c:v>99008</c:v>
                </c:pt>
                <c:pt idx="8937">
                  <c:v>99014</c:v>
                </c:pt>
                <c:pt idx="8938">
                  <c:v>99025</c:v>
                </c:pt>
                <c:pt idx="8939">
                  <c:v>99033</c:v>
                </c:pt>
                <c:pt idx="8940">
                  <c:v>99041</c:v>
                </c:pt>
                <c:pt idx="8941">
                  <c:v>99042</c:v>
                </c:pt>
                <c:pt idx="8942">
                  <c:v>99047</c:v>
                </c:pt>
                <c:pt idx="8943">
                  <c:v>99056</c:v>
                </c:pt>
                <c:pt idx="8944">
                  <c:v>99074</c:v>
                </c:pt>
                <c:pt idx="8945">
                  <c:v>99083</c:v>
                </c:pt>
                <c:pt idx="8946">
                  <c:v>99086</c:v>
                </c:pt>
                <c:pt idx="8947">
                  <c:v>99104</c:v>
                </c:pt>
                <c:pt idx="8948">
                  <c:v>99108</c:v>
                </c:pt>
                <c:pt idx="8949">
                  <c:v>99109</c:v>
                </c:pt>
                <c:pt idx="8950">
                  <c:v>99111</c:v>
                </c:pt>
                <c:pt idx="8951">
                  <c:v>99122</c:v>
                </c:pt>
                <c:pt idx="8952">
                  <c:v>99123</c:v>
                </c:pt>
                <c:pt idx="8953">
                  <c:v>99125</c:v>
                </c:pt>
                <c:pt idx="8954">
                  <c:v>99148</c:v>
                </c:pt>
                <c:pt idx="8955">
                  <c:v>99154</c:v>
                </c:pt>
                <c:pt idx="8956">
                  <c:v>99156</c:v>
                </c:pt>
                <c:pt idx="8957">
                  <c:v>99175</c:v>
                </c:pt>
                <c:pt idx="8958">
                  <c:v>99177</c:v>
                </c:pt>
                <c:pt idx="8959">
                  <c:v>99182</c:v>
                </c:pt>
                <c:pt idx="8960">
                  <c:v>99183</c:v>
                </c:pt>
                <c:pt idx="8961">
                  <c:v>99197</c:v>
                </c:pt>
                <c:pt idx="8962">
                  <c:v>99203</c:v>
                </c:pt>
                <c:pt idx="8963">
                  <c:v>99220</c:v>
                </c:pt>
                <c:pt idx="8964">
                  <c:v>99225</c:v>
                </c:pt>
                <c:pt idx="8965">
                  <c:v>99226</c:v>
                </c:pt>
                <c:pt idx="8966">
                  <c:v>99247</c:v>
                </c:pt>
                <c:pt idx="8967">
                  <c:v>99253</c:v>
                </c:pt>
                <c:pt idx="8968">
                  <c:v>99254</c:v>
                </c:pt>
                <c:pt idx="8969">
                  <c:v>99274</c:v>
                </c:pt>
                <c:pt idx="8970">
                  <c:v>99279</c:v>
                </c:pt>
                <c:pt idx="8971">
                  <c:v>99292</c:v>
                </c:pt>
                <c:pt idx="8972">
                  <c:v>99295</c:v>
                </c:pt>
                <c:pt idx="8973">
                  <c:v>99298</c:v>
                </c:pt>
                <c:pt idx="8974">
                  <c:v>99316</c:v>
                </c:pt>
                <c:pt idx="8975">
                  <c:v>99321</c:v>
                </c:pt>
                <c:pt idx="8976">
                  <c:v>99325</c:v>
                </c:pt>
                <c:pt idx="8977">
                  <c:v>99348</c:v>
                </c:pt>
                <c:pt idx="8978">
                  <c:v>99353</c:v>
                </c:pt>
                <c:pt idx="8979">
                  <c:v>99362</c:v>
                </c:pt>
                <c:pt idx="8980">
                  <c:v>99365</c:v>
                </c:pt>
                <c:pt idx="8981">
                  <c:v>99367</c:v>
                </c:pt>
                <c:pt idx="8982">
                  <c:v>99390</c:v>
                </c:pt>
                <c:pt idx="8983">
                  <c:v>99395</c:v>
                </c:pt>
                <c:pt idx="8984">
                  <c:v>99396</c:v>
                </c:pt>
                <c:pt idx="8985">
                  <c:v>99399</c:v>
                </c:pt>
                <c:pt idx="8986">
                  <c:v>99416</c:v>
                </c:pt>
                <c:pt idx="8987">
                  <c:v>99430</c:v>
                </c:pt>
                <c:pt idx="8988">
                  <c:v>99433</c:v>
                </c:pt>
                <c:pt idx="8989">
                  <c:v>99434</c:v>
                </c:pt>
                <c:pt idx="8990">
                  <c:v>99436</c:v>
                </c:pt>
                <c:pt idx="8991">
                  <c:v>99460</c:v>
                </c:pt>
                <c:pt idx="8992">
                  <c:v>99467</c:v>
                </c:pt>
                <c:pt idx="8993">
                  <c:v>99468</c:v>
                </c:pt>
                <c:pt idx="8994">
                  <c:v>99487</c:v>
                </c:pt>
                <c:pt idx="8995">
                  <c:v>99490</c:v>
                </c:pt>
                <c:pt idx="8996">
                  <c:v>99495</c:v>
                </c:pt>
                <c:pt idx="8997">
                  <c:v>99503</c:v>
                </c:pt>
                <c:pt idx="8998">
                  <c:v>99504</c:v>
                </c:pt>
                <c:pt idx="8999">
                  <c:v>99507</c:v>
                </c:pt>
                <c:pt idx="9000">
                  <c:v>99529</c:v>
                </c:pt>
                <c:pt idx="9001">
                  <c:v>99539</c:v>
                </c:pt>
                <c:pt idx="9002">
                  <c:v>99543</c:v>
                </c:pt>
                <c:pt idx="9003">
                  <c:v>99557</c:v>
                </c:pt>
                <c:pt idx="9004">
                  <c:v>99564</c:v>
                </c:pt>
                <c:pt idx="9005">
                  <c:v>99573</c:v>
                </c:pt>
                <c:pt idx="9006">
                  <c:v>99574</c:v>
                </c:pt>
                <c:pt idx="9007">
                  <c:v>99575</c:v>
                </c:pt>
                <c:pt idx="9008">
                  <c:v>99584</c:v>
                </c:pt>
                <c:pt idx="9009">
                  <c:v>99598</c:v>
                </c:pt>
                <c:pt idx="9010">
                  <c:v>99614</c:v>
                </c:pt>
                <c:pt idx="9011">
                  <c:v>99620</c:v>
                </c:pt>
                <c:pt idx="9012">
                  <c:v>99635</c:v>
                </c:pt>
                <c:pt idx="9013">
                  <c:v>99639</c:v>
                </c:pt>
                <c:pt idx="9014">
                  <c:v>99644</c:v>
                </c:pt>
                <c:pt idx="9015">
                  <c:v>99657</c:v>
                </c:pt>
                <c:pt idx="9016">
                  <c:v>99666</c:v>
                </c:pt>
                <c:pt idx="9017">
                  <c:v>99668</c:v>
                </c:pt>
                <c:pt idx="9018">
                  <c:v>99685</c:v>
                </c:pt>
                <c:pt idx="9019">
                  <c:v>99690</c:v>
                </c:pt>
                <c:pt idx="9020">
                  <c:v>99708</c:v>
                </c:pt>
                <c:pt idx="9021">
                  <c:v>99712</c:v>
                </c:pt>
                <c:pt idx="9022">
                  <c:v>99714</c:v>
                </c:pt>
                <c:pt idx="9023">
                  <c:v>99727</c:v>
                </c:pt>
                <c:pt idx="9024">
                  <c:v>99735</c:v>
                </c:pt>
                <c:pt idx="9025">
                  <c:v>99739</c:v>
                </c:pt>
                <c:pt idx="9026">
                  <c:v>99742</c:v>
                </c:pt>
                <c:pt idx="9027">
                  <c:v>99759</c:v>
                </c:pt>
                <c:pt idx="9028">
                  <c:v>99762</c:v>
                </c:pt>
                <c:pt idx="9029">
                  <c:v>99780</c:v>
                </c:pt>
                <c:pt idx="9030">
                  <c:v>99783</c:v>
                </c:pt>
                <c:pt idx="9031">
                  <c:v>99784</c:v>
                </c:pt>
                <c:pt idx="9032">
                  <c:v>99786</c:v>
                </c:pt>
                <c:pt idx="9033">
                  <c:v>99797</c:v>
                </c:pt>
                <c:pt idx="9034">
                  <c:v>99803</c:v>
                </c:pt>
                <c:pt idx="9035">
                  <c:v>99808</c:v>
                </c:pt>
                <c:pt idx="9036">
                  <c:v>99817</c:v>
                </c:pt>
                <c:pt idx="9037">
                  <c:v>99833</c:v>
                </c:pt>
                <c:pt idx="9038">
                  <c:v>99838</c:v>
                </c:pt>
                <c:pt idx="9039">
                  <c:v>99851</c:v>
                </c:pt>
                <c:pt idx="9040">
                  <c:v>99854</c:v>
                </c:pt>
                <c:pt idx="9041">
                  <c:v>99855</c:v>
                </c:pt>
                <c:pt idx="9042">
                  <c:v>99863</c:v>
                </c:pt>
                <c:pt idx="9043">
                  <c:v>99872</c:v>
                </c:pt>
                <c:pt idx="9044">
                  <c:v>99880</c:v>
                </c:pt>
                <c:pt idx="9045">
                  <c:v>99892</c:v>
                </c:pt>
                <c:pt idx="9046">
                  <c:v>99897</c:v>
                </c:pt>
                <c:pt idx="9047">
                  <c:v>99909</c:v>
                </c:pt>
                <c:pt idx="9048">
                  <c:v>99910</c:v>
                </c:pt>
                <c:pt idx="9049">
                  <c:v>99922</c:v>
                </c:pt>
                <c:pt idx="9050">
                  <c:v>99925</c:v>
                </c:pt>
                <c:pt idx="9051">
                  <c:v>99939</c:v>
                </c:pt>
                <c:pt idx="9052">
                  <c:v>99942</c:v>
                </c:pt>
                <c:pt idx="9053">
                  <c:v>99950</c:v>
                </c:pt>
                <c:pt idx="9054">
                  <c:v>99967</c:v>
                </c:pt>
                <c:pt idx="9055">
                  <c:v>99971</c:v>
                </c:pt>
                <c:pt idx="9056">
                  <c:v>99982</c:v>
                </c:pt>
                <c:pt idx="9057">
                  <c:v>99992</c:v>
                </c:pt>
                <c:pt idx="9058">
                  <c:v>99994</c:v>
                </c:pt>
                <c:pt idx="9059">
                  <c:v>99996</c:v>
                </c:pt>
              </c:numCache>
            </c:numRef>
          </c:xVal>
          <c:yVal>
            <c:numRef>
              <c:f>Sheet4!$H$2:$H$9061</c:f>
              <c:numCache>
                <c:formatCode>General</c:formatCode>
                <c:ptCount val="9060"/>
                <c:pt idx="0">
                  <c:v>-0.46680164000000002</c:v>
                </c:pt>
                <c:pt idx="1">
                  <c:v>-0.48017806000000002</c:v>
                </c:pt>
                <c:pt idx="2">
                  <c:v>-0.49785837999999999</c:v>
                </c:pt>
                <c:pt idx="3">
                  <c:v>-0.52091609999999999</c:v>
                </c:pt>
                <c:pt idx="4">
                  <c:v>-0.53224486000000004</c:v>
                </c:pt>
                <c:pt idx="5">
                  <c:v>-0.49933326</c:v>
                </c:pt>
                <c:pt idx="6">
                  <c:v>-0.5119186</c:v>
                </c:pt>
                <c:pt idx="7">
                  <c:v>-0.53988296000000002</c:v>
                </c:pt>
                <c:pt idx="8">
                  <c:v>-0.57307523000000005</c:v>
                </c:pt>
                <c:pt idx="9">
                  <c:v>-0.60938685999999997</c:v>
                </c:pt>
                <c:pt idx="10">
                  <c:v>-0.62772660999999996</c:v>
                </c:pt>
                <c:pt idx="11">
                  <c:v>-0.65826154000000003</c:v>
                </c:pt>
                <c:pt idx="12">
                  <c:v>-0.68986868999999995</c:v>
                </c:pt>
                <c:pt idx="13">
                  <c:v>-0.74368429000000003</c:v>
                </c:pt>
                <c:pt idx="14">
                  <c:v>-0.76284021000000002</c:v>
                </c:pt>
                <c:pt idx="15">
                  <c:v>-0.77539426</c:v>
                </c:pt>
                <c:pt idx="16">
                  <c:v>-0.76623677999999995</c:v>
                </c:pt>
                <c:pt idx="17">
                  <c:v>-0.77049719999999999</c:v>
                </c:pt>
                <c:pt idx="18">
                  <c:v>-0.81602675000000002</c:v>
                </c:pt>
                <c:pt idx="19">
                  <c:v>-0.83919144000000001</c:v>
                </c:pt>
                <c:pt idx="20">
                  <c:v>-0.87170159999999997</c:v>
                </c:pt>
                <c:pt idx="21">
                  <c:v>-0.97469788999999996</c:v>
                </c:pt>
                <c:pt idx="22">
                  <c:v>-1.1262034999999999</c:v>
                </c:pt>
                <c:pt idx="23">
                  <c:v>-1.2517282000000001</c:v>
                </c:pt>
                <c:pt idx="24">
                  <c:v>-1.3966559999999999</c:v>
                </c:pt>
                <c:pt idx="25">
                  <c:v>-1.5256597999999999</c:v>
                </c:pt>
                <c:pt idx="26">
                  <c:v>-1.6432351000000001</c:v>
                </c:pt>
                <c:pt idx="27">
                  <c:v>-1.7839167</c:v>
                </c:pt>
                <c:pt idx="28">
                  <c:v>-1.9163568</c:v>
                </c:pt>
                <c:pt idx="29">
                  <c:v>-2.1139166</c:v>
                </c:pt>
                <c:pt idx="30">
                  <c:v>-2.3065397999999999</c:v>
                </c:pt>
                <c:pt idx="31">
                  <c:v>-2.4549503000000001</c:v>
                </c:pt>
                <c:pt idx="32">
                  <c:v>-2.5659952000000001</c:v>
                </c:pt>
                <c:pt idx="33">
                  <c:v>-2.6186671000000001</c:v>
                </c:pt>
                <c:pt idx="34">
                  <c:v>-2.6165383000000002</c:v>
                </c:pt>
                <c:pt idx="35">
                  <c:v>-2.7149036</c:v>
                </c:pt>
                <c:pt idx="36">
                  <c:v>-2.8205971999999999</c:v>
                </c:pt>
                <c:pt idx="37">
                  <c:v>-2.9421390999999999</c:v>
                </c:pt>
                <c:pt idx="38">
                  <c:v>-3.0579068999999999</c:v>
                </c:pt>
                <c:pt idx="39">
                  <c:v>-3.1970217000000001</c:v>
                </c:pt>
                <c:pt idx="40">
                  <c:v>-3.3840845000000002</c:v>
                </c:pt>
                <c:pt idx="41">
                  <c:v>-3.5306318000000001</c:v>
                </c:pt>
                <c:pt idx="42">
                  <c:v>-3.7223956999999999</c:v>
                </c:pt>
                <c:pt idx="43">
                  <c:v>-4.0502820000000002</c:v>
                </c:pt>
                <c:pt idx="44">
                  <c:v>-4.5068035000000002</c:v>
                </c:pt>
                <c:pt idx="45">
                  <c:v>-4.9136962999999998</c:v>
                </c:pt>
                <c:pt idx="46">
                  <c:v>-5.3124409000000004</c:v>
                </c:pt>
                <c:pt idx="47">
                  <c:v>-5.6559520000000001</c:v>
                </c:pt>
                <c:pt idx="48">
                  <c:v>-5.9658011999999996</c:v>
                </c:pt>
                <c:pt idx="49">
                  <c:v>-6.2159138</c:v>
                </c:pt>
                <c:pt idx="50">
                  <c:v>-6.3397402999999999</c:v>
                </c:pt>
                <c:pt idx="51">
                  <c:v>-6.4029083</c:v>
                </c:pt>
                <c:pt idx="52">
                  <c:v>-6.5347672000000001</c:v>
                </c:pt>
                <c:pt idx="53">
                  <c:v>-6.6491417999999998</c:v>
                </c:pt>
                <c:pt idx="54">
                  <c:v>-6.6590680999999998</c:v>
                </c:pt>
                <c:pt idx="55">
                  <c:v>-6.6794738999999996</c:v>
                </c:pt>
                <c:pt idx="56">
                  <c:v>-6.7357072999999996</c:v>
                </c:pt>
                <c:pt idx="57">
                  <c:v>-6.7797327000000003</c:v>
                </c:pt>
                <c:pt idx="58">
                  <c:v>-6.8144406999999996</c:v>
                </c:pt>
                <c:pt idx="59">
                  <c:v>-6.8669409999999997</c:v>
                </c:pt>
                <c:pt idx="60">
                  <c:v>-6.8932270999999998</c:v>
                </c:pt>
                <c:pt idx="61">
                  <c:v>-6.1245684999999996</c:v>
                </c:pt>
                <c:pt idx="62">
                  <c:v>-5.3537768999999997</c:v>
                </c:pt>
                <c:pt idx="63">
                  <c:v>-5.4520416000000003</c:v>
                </c:pt>
                <c:pt idx="64">
                  <c:v>-5.5929960999999997</c:v>
                </c:pt>
                <c:pt idx="65">
                  <c:v>-5.6657266999999996</c:v>
                </c:pt>
                <c:pt idx="66">
                  <c:v>-5.6966662000000001</c:v>
                </c:pt>
                <c:pt idx="67">
                  <c:v>-5.7850485000000003</c:v>
                </c:pt>
                <c:pt idx="68">
                  <c:v>-5.9058599000000003</c:v>
                </c:pt>
                <c:pt idx="69">
                  <c:v>-5.9485406999999997</c:v>
                </c:pt>
                <c:pt idx="70">
                  <c:v>-6.1042237000000004</c:v>
                </c:pt>
                <c:pt idx="71">
                  <c:v>-7.2084422000000004</c:v>
                </c:pt>
                <c:pt idx="72">
                  <c:v>-8.1951303000000006</c:v>
                </c:pt>
                <c:pt idx="73">
                  <c:v>-8.2543439999999997</c:v>
                </c:pt>
                <c:pt idx="74">
                  <c:v>-8.0719919000000004</c:v>
                </c:pt>
                <c:pt idx="75">
                  <c:v>-7.1394029000000003</c:v>
                </c:pt>
                <c:pt idx="76">
                  <c:v>-6.3439630999999999</c:v>
                </c:pt>
                <c:pt idx="77">
                  <c:v>-5.5208200999999999</c:v>
                </c:pt>
                <c:pt idx="78">
                  <c:v>-4.6862240000000002</c:v>
                </c:pt>
                <c:pt idx="79">
                  <c:v>-3.7702127000000001</c:v>
                </c:pt>
                <c:pt idx="80">
                  <c:v>-2.9596879</c:v>
                </c:pt>
                <c:pt idx="81">
                  <c:v>-2.8343259999999999</c:v>
                </c:pt>
                <c:pt idx="82">
                  <c:v>-2.8380782999999998</c:v>
                </c:pt>
                <c:pt idx="83">
                  <c:v>-2.8408999000000001</c:v>
                </c:pt>
                <c:pt idx="84">
                  <c:v>-3.1010513</c:v>
                </c:pt>
                <c:pt idx="85">
                  <c:v>-4.1310959</c:v>
                </c:pt>
                <c:pt idx="86">
                  <c:v>-5.0287160999999996</c:v>
                </c:pt>
                <c:pt idx="87">
                  <c:v>-5.9255576000000003</c:v>
                </c:pt>
                <c:pt idx="88">
                  <c:v>-6.8303919000000004</c:v>
                </c:pt>
                <c:pt idx="89">
                  <c:v>-7.8739737999999999</c:v>
                </c:pt>
                <c:pt idx="90">
                  <c:v>-8.7409219999999994</c:v>
                </c:pt>
                <c:pt idx="91">
                  <c:v>-8.8210467999999995</c:v>
                </c:pt>
                <c:pt idx="92">
                  <c:v>-8.748189</c:v>
                </c:pt>
                <c:pt idx="93">
                  <c:v>-8.6171894000000009</c:v>
                </c:pt>
                <c:pt idx="94">
                  <c:v>-8.4529075999999996</c:v>
                </c:pt>
                <c:pt idx="95">
                  <c:v>-8.2769002999999994</c:v>
                </c:pt>
                <c:pt idx="96">
                  <c:v>-8.0992154999999997</c:v>
                </c:pt>
                <c:pt idx="97">
                  <c:v>-7.9178033000000001</c:v>
                </c:pt>
                <c:pt idx="98">
                  <c:v>-7.7386527000000003</c:v>
                </c:pt>
                <c:pt idx="99">
                  <c:v>-7.5990772</c:v>
                </c:pt>
                <c:pt idx="100">
                  <c:v>-7.5469074000000003</c:v>
                </c:pt>
                <c:pt idx="101">
                  <c:v>-7.5193925000000004</c:v>
                </c:pt>
                <c:pt idx="102">
                  <c:v>-7.4925981000000004</c:v>
                </c:pt>
                <c:pt idx="103">
                  <c:v>-7.5228824999999997</c:v>
                </c:pt>
                <c:pt idx="104">
                  <c:v>-7.5623716999999999</c:v>
                </c:pt>
                <c:pt idx="105">
                  <c:v>-7.6851940000000001</c:v>
                </c:pt>
                <c:pt idx="106">
                  <c:v>-7.8185200999999998</c:v>
                </c:pt>
                <c:pt idx="107">
                  <c:v>-7.9566488</c:v>
                </c:pt>
                <c:pt idx="108">
                  <c:v>-8.1048851000000006</c:v>
                </c:pt>
                <c:pt idx="109">
                  <c:v>-8.2176188999999997</c:v>
                </c:pt>
                <c:pt idx="110">
                  <c:v>-8.3255081000000004</c:v>
                </c:pt>
                <c:pt idx="111">
                  <c:v>-8.4196997000000007</c:v>
                </c:pt>
                <c:pt idx="112">
                  <c:v>-8.5255145999999993</c:v>
                </c:pt>
                <c:pt idx="113">
                  <c:v>-8.6337261000000005</c:v>
                </c:pt>
                <c:pt idx="114">
                  <c:v>-8.7708492000000007</c:v>
                </c:pt>
                <c:pt idx="115">
                  <c:v>-8.8360023000000005</c:v>
                </c:pt>
                <c:pt idx="116">
                  <c:v>-8.8899583999999994</c:v>
                </c:pt>
                <c:pt idx="117">
                  <c:v>-8.9954318999999998</c:v>
                </c:pt>
                <c:pt idx="118">
                  <c:v>-9.0983190999999994</c:v>
                </c:pt>
                <c:pt idx="119">
                  <c:v>-9.2064599999999999</c:v>
                </c:pt>
                <c:pt idx="120">
                  <c:v>-9.3115416</c:v>
                </c:pt>
                <c:pt idx="121">
                  <c:v>-9.4205445999999995</c:v>
                </c:pt>
                <c:pt idx="122">
                  <c:v>-9.5291510000000006</c:v>
                </c:pt>
                <c:pt idx="123">
                  <c:v>-9.6340771000000007</c:v>
                </c:pt>
                <c:pt idx="124">
                  <c:v>-9.7066926999999996</c:v>
                </c:pt>
                <c:pt idx="125">
                  <c:v>-9.7713499000000006</c:v>
                </c:pt>
                <c:pt idx="126">
                  <c:v>-9.7445412000000005</c:v>
                </c:pt>
                <c:pt idx="127">
                  <c:v>-9.6395674000000007</c:v>
                </c:pt>
                <c:pt idx="128">
                  <c:v>-9.5090284</c:v>
                </c:pt>
                <c:pt idx="129">
                  <c:v>-9.3545256000000006</c:v>
                </c:pt>
                <c:pt idx="130">
                  <c:v>-9.2133950999999996</c:v>
                </c:pt>
                <c:pt idx="131">
                  <c:v>-9.0816564999999994</c:v>
                </c:pt>
                <c:pt idx="132">
                  <c:v>-8.9853047999999998</c:v>
                </c:pt>
                <c:pt idx="133">
                  <c:v>-8.8980131</c:v>
                </c:pt>
                <c:pt idx="134">
                  <c:v>-8.8178158</c:v>
                </c:pt>
                <c:pt idx="135">
                  <c:v>-8.7532759000000002</c:v>
                </c:pt>
                <c:pt idx="136">
                  <c:v>-8.7740592999999993</c:v>
                </c:pt>
                <c:pt idx="137">
                  <c:v>-8.8161258999999994</c:v>
                </c:pt>
                <c:pt idx="138">
                  <c:v>-8.8743829999999999</c:v>
                </c:pt>
                <c:pt idx="139">
                  <c:v>-8.9499864999999996</c:v>
                </c:pt>
                <c:pt idx="140">
                  <c:v>-9.0127725999999999</c:v>
                </c:pt>
                <c:pt idx="141">
                  <c:v>-9.0507974999999998</c:v>
                </c:pt>
                <c:pt idx="142">
                  <c:v>-9.0502453000000003</c:v>
                </c:pt>
                <c:pt idx="143">
                  <c:v>-9.0408688000000001</c:v>
                </c:pt>
                <c:pt idx="144">
                  <c:v>-9.0172386000000007</c:v>
                </c:pt>
                <c:pt idx="145">
                  <c:v>-8.9789267000000006</c:v>
                </c:pt>
                <c:pt idx="146">
                  <c:v>-8.9430818999999993</c:v>
                </c:pt>
                <c:pt idx="147">
                  <c:v>-8.9382400999999998</c:v>
                </c:pt>
                <c:pt idx="148">
                  <c:v>-8.9376306999999997</c:v>
                </c:pt>
                <c:pt idx="149">
                  <c:v>-8.9395846999999993</c:v>
                </c:pt>
                <c:pt idx="150">
                  <c:v>-8.9580183000000009</c:v>
                </c:pt>
                <c:pt idx="151">
                  <c:v>-8.9964961999999993</c:v>
                </c:pt>
                <c:pt idx="152">
                  <c:v>-9.0417193999999999</c:v>
                </c:pt>
                <c:pt idx="153">
                  <c:v>-9.1228713999999993</c:v>
                </c:pt>
                <c:pt idx="154">
                  <c:v>-9.2199135000000005</c:v>
                </c:pt>
                <c:pt idx="155">
                  <c:v>-9.3220100000000006</c:v>
                </c:pt>
                <c:pt idx="156">
                  <c:v>-9.4112740000000006</c:v>
                </c:pt>
                <c:pt idx="157">
                  <c:v>-9.4683188999999999</c:v>
                </c:pt>
                <c:pt idx="158">
                  <c:v>-9.5200005000000001</c:v>
                </c:pt>
                <c:pt idx="159">
                  <c:v>-9.5463685999999992</c:v>
                </c:pt>
                <c:pt idx="160">
                  <c:v>-9.5530491000000008</c:v>
                </c:pt>
                <c:pt idx="161">
                  <c:v>-9.5523652999999999</c:v>
                </c:pt>
                <c:pt idx="162">
                  <c:v>-9.5122079999999993</c:v>
                </c:pt>
                <c:pt idx="163">
                  <c:v>-9.4312810999999996</c:v>
                </c:pt>
                <c:pt idx="164">
                  <c:v>-9.3394489000000007</c:v>
                </c:pt>
                <c:pt idx="165">
                  <c:v>-9.2442436000000008</c:v>
                </c:pt>
                <c:pt idx="166">
                  <c:v>-9.1635351000000007</c:v>
                </c:pt>
                <c:pt idx="167">
                  <c:v>-9.0862169000000002</c:v>
                </c:pt>
                <c:pt idx="168">
                  <c:v>-9.0171747</c:v>
                </c:pt>
                <c:pt idx="169">
                  <c:v>-8.9709015000000001</c:v>
                </c:pt>
                <c:pt idx="170">
                  <c:v>-8.9279727999999992</c:v>
                </c:pt>
                <c:pt idx="171">
                  <c:v>-8.8253182999999993</c:v>
                </c:pt>
                <c:pt idx="172">
                  <c:v>-8.7482614999999999</c:v>
                </c:pt>
                <c:pt idx="173">
                  <c:v>-8.6713085000000003</c:v>
                </c:pt>
                <c:pt idx="174">
                  <c:v>-8.6270027000000002</c:v>
                </c:pt>
                <c:pt idx="175">
                  <c:v>-8.5876055000000004</c:v>
                </c:pt>
                <c:pt idx="176">
                  <c:v>-8.5513791999999995</c:v>
                </c:pt>
                <c:pt idx="177">
                  <c:v>-8.5145005999999999</c:v>
                </c:pt>
                <c:pt idx="178">
                  <c:v>-8.4702950000000001</c:v>
                </c:pt>
                <c:pt idx="179">
                  <c:v>-8.4257516999999993</c:v>
                </c:pt>
                <c:pt idx="180">
                  <c:v>-8.3761349000000003</c:v>
                </c:pt>
                <c:pt idx="181">
                  <c:v>-8.3874426</c:v>
                </c:pt>
                <c:pt idx="182">
                  <c:v>-8.4079522999999998</c:v>
                </c:pt>
                <c:pt idx="183">
                  <c:v>-8.4156350999999994</c:v>
                </c:pt>
                <c:pt idx="184">
                  <c:v>-8.3930787999999996</c:v>
                </c:pt>
                <c:pt idx="185">
                  <c:v>-8.3630046999999994</c:v>
                </c:pt>
                <c:pt idx="186">
                  <c:v>-8.2966517999999994</c:v>
                </c:pt>
                <c:pt idx="187">
                  <c:v>-8.2243223000000008</c:v>
                </c:pt>
                <c:pt idx="188">
                  <c:v>-8.1475086000000001</c:v>
                </c:pt>
                <c:pt idx="189">
                  <c:v>-8.0678462999999994</c:v>
                </c:pt>
                <c:pt idx="190">
                  <c:v>-7.9917049000000002</c:v>
                </c:pt>
                <c:pt idx="191">
                  <c:v>-7.9166327000000001</c:v>
                </c:pt>
                <c:pt idx="192">
                  <c:v>-7.8685388999999999</c:v>
                </c:pt>
                <c:pt idx="193">
                  <c:v>-7.8464966</c:v>
                </c:pt>
                <c:pt idx="194">
                  <c:v>-7.8322061999999999</c:v>
                </c:pt>
                <c:pt idx="195">
                  <c:v>-7.8638706000000003</c:v>
                </c:pt>
                <c:pt idx="196">
                  <c:v>-7.9355922000000003</c:v>
                </c:pt>
                <c:pt idx="197">
                  <c:v>-8.0181103</c:v>
                </c:pt>
                <c:pt idx="198">
                  <c:v>-8.1408701000000008</c:v>
                </c:pt>
                <c:pt idx="199">
                  <c:v>-8.2732363000000007</c:v>
                </c:pt>
                <c:pt idx="200">
                  <c:v>-8.4116707000000002</c:v>
                </c:pt>
                <c:pt idx="201">
                  <c:v>-8.5364684999999998</c:v>
                </c:pt>
                <c:pt idx="202">
                  <c:v>-8.6328563999999997</c:v>
                </c:pt>
                <c:pt idx="203">
                  <c:v>-8.7217912999999996</c:v>
                </c:pt>
                <c:pt idx="204">
                  <c:v>-8.8103218000000005</c:v>
                </c:pt>
                <c:pt idx="205">
                  <c:v>-8.8563832999999992</c:v>
                </c:pt>
                <c:pt idx="206">
                  <c:v>-8.8957338000000004</c:v>
                </c:pt>
                <c:pt idx="207">
                  <c:v>-8.9309311000000005</c:v>
                </c:pt>
                <c:pt idx="208">
                  <c:v>-8.9308014</c:v>
                </c:pt>
                <c:pt idx="209">
                  <c:v>-8.9238157000000005</c:v>
                </c:pt>
                <c:pt idx="210">
                  <c:v>-8.8796739999999996</c:v>
                </c:pt>
                <c:pt idx="211">
                  <c:v>-8.8429698999999999</c:v>
                </c:pt>
                <c:pt idx="212">
                  <c:v>-8.8047503999999996</c:v>
                </c:pt>
                <c:pt idx="213">
                  <c:v>-8.7577523999999993</c:v>
                </c:pt>
                <c:pt idx="214">
                  <c:v>-8.7056941999999999</c:v>
                </c:pt>
                <c:pt idx="215">
                  <c:v>-8.6517630000000008</c:v>
                </c:pt>
                <c:pt idx="216">
                  <c:v>-8.5934028999999992</c:v>
                </c:pt>
                <c:pt idx="217">
                  <c:v>-8.5318451</c:v>
                </c:pt>
                <c:pt idx="218">
                  <c:v>-8.4674701999999993</c:v>
                </c:pt>
                <c:pt idx="219">
                  <c:v>-8.4245148000000007</c:v>
                </c:pt>
                <c:pt idx="220">
                  <c:v>-8.4194268999999995</c:v>
                </c:pt>
                <c:pt idx="221">
                  <c:v>-8.4253243999999992</c:v>
                </c:pt>
                <c:pt idx="222">
                  <c:v>-8.4558315000000004</c:v>
                </c:pt>
                <c:pt idx="223">
                  <c:v>-8.5002192999999995</c:v>
                </c:pt>
                <c:pt idx="224">
                  <c:v>-8.5485314999999993</c:v>
                </c:pt>
                <c:pt idx="225">
                  <c:v>-8.6205672999999994</c:v>
                </c:pt>
                <c:pt idx="226">
                  <c:v>-8.7017088000000005</c:v>
                </c:pt>
                <c:pt idx="227">
                  <c:v>-8.7884188000000005</c:v>
                </c:pt>
                <c:pt idx="228">
                  <c:v>-8.8653765</c:v>
                </c:pt>
                <c:pt idx="229">
                  <c:v>-8.9160661999999995</c:v>
                </c:pt>
                <c:pt idx="230">
                  <c:v>-8.9585980999999997</c:v>
                </c:pt>
                <c:pt idx="231">
                  <c:v>-8.9535912999999994</c:v>
                </c:pt>
                <c:pt idx="232">
                  <c:v>-8.9221573000000003</c:v>
                </c:pt>
                <c:pt idx="233">
                  <c:v>-8.8826017000000004</c:v>
                </c:pt>
                <c:pt idx="234">
                  <c:v>-8.7863454999999995</c:v>
                </c:pt>
                <c:pt idx="235">
                  <c:v>-8.6564884000000006</c:v>
                </c:pt>
                <c:pt idx="236">
                  <c:v>-8.5136023000000005</c:v>
                </c:pt>
                <c:pt idx="237">
                  <c:v>-8.3507298999999993</c:v>
                </c:pt>
                <c:pt idx="238">
                  <c:v>-8.1973971999999993</c:v>
                </c:pt>
                <c:pt idx="239">
                  <c:v>-8.0460080999999999</c:v>
                </c:pt>
                <c:pt idx="240">
                  <c:v>-7.8840484999999996</c:v>
                </c:pt>
                <c:pt idx="241">
                  <c:v>-7.7628817999999997</c:v>
                </c:pt>
                <c:pt idx="242">
                  <c:v>-7.6471682000000003</c:v>
                </c:pt>
                <c:pt idx="243">
                  <c:v>-7.6822214000000004</c:v>
                </c:pt>
                <c:pt idx="244">
                  <c:v>-7.7976068999999999</c:v>
                </c:pt>
                <c:pt idx="245">
                  <c:v>-7.9427433000000001</c:v>
                </c:pt>
                <c:pt idx="246">
                  <c:v>-8.1190081000000003</c:v>
                </c:pt>
                <c:pt idx="247">
                  <c:v>-8.1775216999999998</c:v>
                </c:pt>
                <c:pt idx="248">
                  <c:v>-8.1428145999999995</c:v>
                </c:pt>
                <c:pt idx="249">
                  <c:v>-7.3858718999999997</c:v>
                </c:pt>
                <c:pt idx="250">
                  <c:v>-6.7875303999999996</c:v>
                </c:pt>
                <c:pt idx="251">
                  <c:v>-6.2952427999999996</c:v>
                </c:pt>
                <c:pt idx="252">
                  <c:v>-6.3922166999999996</c:v>
                </c:pt>
                <c:pt idx="253">
                  <c:v>-6.3398032000000004</c:v>
                </c:pt>
                <c:pt idx="254">
                  <c:v>-6.1155748000000001</c:v>
                </c:pt>
                <c:pt idx="255">
                  <c:v>-5.8516450000000004</c:v>
                </c:pt>
                <c:pt idx="256">
                  <c:v>-5.4023956999999996</c:v>
                </c:pt>
                <c:pt idx="257">
                  <c:v>-3.7666854999999999</c:v>
                </c:pt>
                <c:pt idx="258">
                  <c:v>-2.2277548</c:v>
                </c:pt>
                <c:pt idx="259">
                  <c:v>-1.4159546999999999</c:v>
                </c:pt>
                <c:pt idx="260">
                  <c:v>-0.45895648</c:v>
                </c:pt>
                <c:pt idx="261">
                  <c:v>0.44165209</c:v>
                </c:pt>
                <c:pt idx="262">
                  <c:v>0.60905640999999999</c:v>
                </c:pt>
                <c:pt idx="263">
                  <c:v>0.69738900999999998</c:v>
                </c:pt>
                <c:pt idx="264">
                  <c:v>0.50830591000000003</c:v>
                </c:pt>
                <c:pt idx="265">
                  <c:v>0.27861195999999999</c:v>
                </c:pt>
                <c:pt idx="266">
                  <c:v>-0.11228678</c:v>
                </c:pt>
                <c:pt idx="267">
                  <c:v>-1.8190459999999999</c:v>
                </c:pt>
                <c:pt idx="268">
                  <c:v>-3.5235367000000002</c:v>
                </c:pt>
                <c:pt idx="269">
                  <c:v>-5.2229761999999997</c:v>
                </c:pt>
                <c:pt idx="270">
                  <c:v>-6.9216126999999998</c:v>
                </c:pt>
                <c:pt idx="271">
                  <c:v>-8.4579181999999999</c:v>
                </c:pt>
                <c:pt idx="272">
                  <c:v>-8.6947802999999997</c:v>
                </c:pt>
                <c:pt idx="273">
                  <c:v>-8.8581237999999995</c:v>
                </c:pt>
                <c:pt idx="274">
                  <c:v>-8.8956175000000002</c:v>
                </c:pt>
                <c:pt idx="275">
                  <c:v>-8.9143018999999999</c:v>
                </c:pt>
                <c:pt idx="276">
                  <c:v>-8.9375906000000001</c:v>
                </c:pt>
                <c:pt idx="277">
                  <c:v>-8.9658365</c:v>
                </c:pt>
                <c:pt idx="278">
                  <c:v>-8.9954739000000004</c:v>
                </c:pt>
                <c:pt idx="279">
                  <c:v>-9.0268706999999999</c:v>
                </c:pt>
                <c:pt idx="280">
                  <c:v>-9.0587034000000006</c:v>
                </c:pt>
                <c:pt idx="281">
                  <c:v>-9.0922812999999998</c:v>
                </c:pt>
                <c:pt idx="282">
                  <c:v>-9.1077966999999997</c:v>
                </c:pt>
                <c:pt idx="283">
                  <c:v>-9.1207379999999993</c:v>
                </c:pt>
                <c:pt idx="284">
                  <c:v>-9.1274014000000001</c:v>
                </c:pt>
                <c:pt idx="285">
                  <c:v>-9.1332035000000005</c:v>
                </c:pt>
                <c:pt idx="286">
                  <c:v>-9.1353454999999997</c:v>
                </c:pt>
                <c:pt idx="287">
                  <c:v>-9.1361895000000004</c:v>
                </c:pt>
                <c:pt idx="288">
                  <c:v>-9.1367569</c:v>
                </c:pt>
                <c:pt idx="289">
                  <c:v>-9.1379423000000006</c:v>
                </c:pt>
                <c:pt idx="290">
                  <c:v>-9.1398001000000004</c:v>
                </c:pt>
                <c:pt idx="291">
                  <c:v>-9.1442966000000006</c:v>
                </c:pt>
                <c:pt idx="292">
                  <c:v>-9.1590843</c:v>
                </c:pt>
                <c:pt idx="293">
                  <c:v>-9.1760444999999997</c:v>
                </c:pt>
                <c:pt idx="294">
                  <c:v>-9.1961870000000001</c:v>
                </c:pt>
                <c:pt idx="295">
                  <c:v>-9.2164468999999993</c:v>
                </c:pt>
                <c:pt idx="296">
                  <c:v>-9.2376146000000006</c:v>
                </c:pt>
                <c:pt idx="297">
                  <c:v>-9.2016115000000003</c:v>
                </c:pt>
                <c:pt idx="298">
                  <c:v>-9.1579332000000004</c:v>
                </c:pt>
                <c:pt idx="299">
                  <c:v>-9.1019783000000007</c:v>
                </c:pt>
                <c:pt idx="300">
                  <c:v>-9.0438614000000008</c:v>
                </c:pt>
                <c:pt idx="301">
                  <c:v>-8.9772233999999997</c:v>
                </c:pt>
                <c:pt idx="302">
                  <c:v>-8.8782844999999995</c:v>
                </c:pt>
                <c:pt idx="303">
                  <c:v>-8.7757196000000004</c:v>
                </c:pt>
                <c:pt idx="304">
                  <c:v>-8.6663609000000008</c:v>
                </c:pt>
                <c:pt idx="305">
                  <c:v>-8.5564651000000005</c:v>
                </c:pt>
                <c:pt idx="306">
                  <c:v>-8.4439135000000007</c:v>
                </c:pt>
                <c:pt idx="307">
                  <c:v>-8.3916740000000001</c:v>
                </c:pt>
                <c:pt idx="308">
                  <c:v>-8.3463860000000007</c:v>
                </c:pt>
                <c:pt idx="309">
                  <c:v>-8.3121424000000008</c:v>
                </c:pt>
                <c:pt idx="310">
                  <c:v>-8.2793922000000002</c:v>
                </c:pt>
                <c:pt idx="311">
                  <c:v>-8.2525090999999993</c:v>
                </c:pt>
                <c:pt idx="312">
                  <c:v>-8.1964903000000007</c:v>
                </c:pt>
                <c:pt idx="313">
                  <c:v>-8.1370620999999996</c:v>
                </c:pt>
                <c:pt idx="314">
                  <c:v>-8.0729512999999997</c:v>
                </c:pt>
                <c:pt idx="315">
                  <c:v>-8.0080890999999994</c:v>
                </c:pt>
                <c:pt idx="316">
                  <c:v>-7.9407673000000001</c:v>
                </c:pt>
                <c:pt idx="317">
                  <c:v>-7.9263453000000004</c:v>
                </c:pt>
                <c:pt idx="318">
                  <c:v>-7.9188457000000003</c:v>
                </c:pt>
                <c:pt idx="319">
                  <c:v>-7.9231566999999998</c:v>
                </c:pt>
                <c:pt idx="320">
                  <c:v>-7.9292797999999998</c:v>
                </c:pt>
                <c:pt idx="321">
                  <c:v>-7.9424061999999997</c:v>
                </c:pt>
                <c:pt idx="322">
                  <c:v>-8.0251169000000004</c:v>
                </c:pt>
                <c:pt idx="323">
                  <c:v>-8.1156472999999991</c:v>
                </c:pt>
                <c:pt idx="324">
                  <c:v>-8.2198563</c:v>
                </c:pt>
                <c:pt idx="325">
                  <c:v>-8.3259343999999995</c:v>
                </c:pt>
                <c:pt idx="326">
                  <c:v>-8.4391832000000004</c:v>
                </c:pt>
                <c:pt idx="327">
                  <c:v>-8.5148478000000001</c:v>
                </c:pt>
                <c:pt idx="328">
                  <c:v>-8.5858668999999992</c:v>
                </c:pt>
                <c:pt idx="329">
                  <c:v>-8.6490764999999996</c:v>
                </c:pt>
                <c:pt idx="330">
                  <c:v>-8.7111672999999996</c:v>
                </c:pt>
                <c:pt idx="331">
                  <c:v>-8.7691230999999998</c:v>
                </c:pt>
                <c:pt idx="332">
                  <c:v>-8.8119764000000007</c:v>
                </c:pt>
                <c:pt idx="333">
                  <c:v>-8.8531065000000009</c:v>
                </c:pt>
                <c:pt idx="334">
                  <c:v>-8.8875284000000008</c:v>
                </c:pt>
                <c:pt idx="335">
                  <c:v>-8.9210291000000002</c:v>
                </c:pt>
                <c:pt idx="336">
                  <c:v>-8.9511938000000004</c:v>
                </c:pt>
                <c:pt idx="337">
                  <c:v>-8.9492434999999997</c:v>
                </c:pt>
                <c:pt idx="338">
                  <c:v>-8.9059153000000002</c:v>
                </c:pt>
                <c:pt idx="339">
                  <c:v>-8.6425972000000009</c:v>
                </c:pt>
                <c:pt idx="340">
                  <c:v>-8.3590508000000003</c:v>
                </c:pt>
                <c:pt idx="341">
                  <c:v>-7.9935584000000004</c:v>
                </c:pt>
                <c:pt idx="342">
                  <c:v>-6.9175544000000002</c:v>
                </c:pt>
                <c:pt idx="343">
                  <c:v>-5.8760819</c:v>
                </c:pt>
                <c:pt idx="344">
                  <c:v>-4.9507412999999998</c:v>
                </c:pt>
                <c:pt idx="345">
                  <c:v>-4.0199655999999999</c:v>
                </c:pt>
                <c:pt idx="346">
                  <c:v>-3.0884838000000001</c:v>
                </c:pt>
                <c:pt idx="347">
                  <c:v>-2.1682915999999999</c:v>
                </c:pt>
                <c:pt idx="348">
                  <c:v>-1.3125675000000001</c:v>
                </c:pt>
                <c:pt idx="349">
                  <c:v>-0.63535874999999997</c:v>
                </c:pt>
                <c:pt idx="350">
                  <c:v>0.14673543999999999</c:v>
                </c:pt>
                <c:pt idx="351">
                  <c:v>0.75655430999999995</c:v>
                </c:pt>
                <c:pt idx="352">
                  <c:v>0.64255892999999997</c:v>
                </c:pt>
                <c:pt idx="353">
                  <c:v>0.48266679000000001</c:v>
                </c:pt>
                <c:pt idx="354">
                  <c:v>-0.25282084999999999</c:v>
                </c:pt>
                <c:pt idx="355">
                  <c:v>-1.0371921</c:v>
                </c:pt>
                <c:pt idx="356">
                  <c:v>-1.9623082999999999</c:v>
                </c:pt>
                <c:pt idx="357">
                  <c:v>-2.8969779</c:v>
                </c:pt>
                <c:pt idx="358">
                  <c:v>-3.8079488000000001</c:v>
                </c:pt>
                <c:pt idx="359">
                  <c:v>-4.7627363000000003</c:v>
                </c:pt>
                <c:pt idx="360">
                  <c:v>-5.8410330000000004</c:v>
                </c:pt>
                <c:pt idx="361">
                  <c:v>-6.6584023999999999</c:v>
                </c:pt>
                <c:pt idx="362">
                  <c:v>-7.3666939999999999</c:v>
                </c:pt>
                <c:pt idx="363">
                  <c:v>-7.9741210999999996</c:v>
                </c:pt>
                <c:pt idx="364">
                  <c:v>-7.8128628999999998</c:v>
                </c:pt>
                <c:pt idx="365">
                  <c:v>-7.0072346000000003</c:v>
                </c:pt>
                <c:pt idx="366">
                  <c:v>-6.2419533999999999</c:v>
                </c:pt>
                <c:pt idx="367">
                  <c:v>-5.5658402000000002</c:v>
                </c:pt>
                <c:pt idx="368">
                  <c:v>-4.9093179999999998</c:v>
                </c:pt>
                <c:pt idx="369">
                  <c:v>-4.3311152000000002</c:v>
                </c:pt>
                <c:pt idx="370">
                  <c:v>-4.3871922000000003</c:v>
                </c:pt>
                <c:pt idx="371">
                  <c:v>-4.6079945999999996</c:v>
                </c:pt>
                <c:pt idx="372">
                  <c:v>-4.9148668999999998</c:v>
                </c:pt>
                <c:pt idx="373">
                  <c:v>-5.2408576</c:v>
                </c:pt>
                <c:pt idx="374">
                  <c:v>-5.6433225</c:v>
                </c:pt>
                <c:pt idx="375">
                  <c:v>-6.6026167999999998</c:v>
                </c:pt>
                <c:pt idx="376">
                  <c:v>-7.3742795000000001</c:v>
                </c:pt>
                <c:pt idx="377">
                  <c:v>-8.0477466999999994</c:v>
                </c:pt>
                <c:pt idx="378">
                  <c:v>-8.6995087000000009</c:v>
                </c:pt>
                <c:pt idx="379">
                  <c:v>-9.2635726999999992</c:v>
                </c:pt>
                <c:pt idx="380">
                  <c:v>-9.1753310999999993</c:v>
                </c:pt>
                <c:pt idx="381">
                  <c:v>-9.0812731000000007</c:v>
                </c:pt>
                <c:pt idx="382">
                  <c:v>-8.9840040000000005</c:v>
                </c:pt>
                <c:pt idx="383">
                  <c:v>-8.8859891999999991</c:v>
                </c:pt>
                <c:pt idx="384">
                  <c:v>-8.7870177999999992</c:v>
                </c:pt>
                <c:pt idx="385">
                  <c:v>-8.7479686999999995</c:v>
                </c:pt>
                <c:pt idx="386">
                  <c:v>-8.7188148000000005</c:v>
                </c:pt>
                <c:pt idx="387">
                  <c:v>-8.6943988999999995</c:v>
                </c:pt>
                <c:pt idx="388">
                  <c:v>-8.6710138000000008</c:v>
                </c:pt>
                <c:pt idx="389">
                  <c:v>-8.6494303000000006</c:v>
                </c:pt>
                <c:pt idx="390">
                  <c:v>-8.6267776000000005</c:v>
                </c:pt>
                <c:pt idx="391">
                  <c:v>-8.3887900999999996</c:v>
                </c:pt>
                <c:pt idx="392">
                  <c:v>-8.0776176</c:v>
                </c:pt>
                <c:pt idx="393">
                  <c:v>-7.5934372000000003</c:v>
                </c:pt>
                <c:pt idx="394">
                  <c:v>-6.9377651</c:v>
                </c:pt>
                <c:pt idx="395">
                  <c:v>-6.0727371999999997</c:v>
                </c:pt>
                <c:pt idx="396">
                  <c:v>-4.4194908000000002</c:v>
                </c:pt>
                <c:pt idx="397">
                  <c:v>-2.7750808999999999</c:v>
                </c:pt>
                <c:pt idx="398">
                  <c:v>-1.1335869000000001</c:v>
                </c:pt>
                <c:pt idx="399">
                  <c:v>0.32358888000000002</c:v>
                </c:pt>
                <c:pt idx="400">
                  <c:v>1.5788449</c:v>
                </c:pt>
                <c:pt idx="401">
                  <c:v>2.4068600999999998</c:v>
                </c:pt>
                <c:pt idx="402">
                  <c:v>2.3458941000000002</c:v>
                </c:pt>
                <c:pt idx="403">
                  <c:v>1.8843319000000001</c:v>
                </c:pt>
                <c:pt idx="404">
                  <c:v>1.1690817</c:v>
                </c:pt>
                <c:pt idx="405">
                  <c:v>0.26156610000000002</c:v>
                </c:pt>
                <c:pt idx="406">
                  <c:v>-1.4310919</c:v>
                </c:pt>
                <c:pt idx="407">
                  <c:v>-3.1122108000000002</c:v>
                </c:pt>
                <c:pt idx="408">
                  <c:v>-4.7852116000000002</c:v>
                </c:pt>
                <c:pt idx="409">
                  <c:v>-6.2713336999999996</c:v>
                </c:pt>
                <c:pt idx="410">
                  <c:v>-7.5737195000000002</c:v>
                </c:pt>
                <c:pt idx="411">
                  <c:v>-8.6716957000000008</c:v>
                </c:pt>
                <c:pt idx="412">
                  <c:v>-8.9572476999999999</c:v>
                </c:pt>
                <c:pt idx="413">
                  <c:v>-9.0133876999999991</c:v>
                </c:pt>
                <c:pt idx="414">
                  <c:v>-8.9908876000000006</c:v>
                </c:pt>
                <c:pt idx="415">
                  <c:v>-8.9720945000000007</c:v>
                </c:pt>
                <c:pt idx="416">
                  <c:v>-8.9550867000000007</c:v>
                </c:pt>
                <c:pt idx="417">
                  <c:v>-8.9407081999999996</c:v>
                </c:pt>
                <c:pt idx="418">
                  <c:v>-8.9323139000000005</c:v>
                </c:pt>
                <c:pt idx="419">
                  <c:v>-8.9308052</c:v>
                </c:pt>
                <c:pt idx="420">
                  <c:v>-8.9389076000000003</c:v>
                </c:pt>
                <c:pt idx="421">
                  <c:v>-8.9518451999999993</c:v>
                </c:pt>
                <c:pt idx="422">
                  <c:v>-8.9675054999999997</c:v>
                </c:pt>
                <c:pt idx="423">
                  <c:v>-8.9861878999999991</c:v>
                </c:pt>
                <c:pt idx="424">
                  <c:v>-9.0046967999999996</c:v>
                </c:pt>
                <c:pt idx="425">
                  <c:v>-9.0208416000000007</c:v>
                </c:pt>
                <c:pt idx="426">
                  <c:v>-9.0294475999999992</c:v>
                </c:pt>
                <c:pt idx="427">
                  <c:v>-9.0334605999999997</c:v>
                </c:pt>
                <c:pt idx="428">
                  <c:v>-9.0364523000000005</c:v>
                </c:pt>
                <c:pt idx="429">
                  <c:v>-9.0379676999999994</c:v>
                </c:pt>
                <c:pt idx="430">
                  <c:v>-9.0313596999999994</c:v>
                </c:pt>
                <c:pt idx="431">
                  <c:v>-9.0221529</c:v>
                </c:pt>
                <c:pt idx="432">
                  <c:v>-9.0195074000000002</c:v>
                </c:pt>
                <c:pt idx="433">
                  <c:v>-9.0222931000000006</c:v>
                </c:pt>
                <c:pt idx="434">
                  <c:v>-9.0259438000000003</c:v>
                </c:pt>
                <c:pt idx="435">
                  <c:v>-9.0301618999999995</c:v>
                </c:pt>
                <c:pt idx="436">
                  <c:v>-9.0430202000000008</c:v>
                </c:pt>
                <c:pt idx="437">
                  <c:v>-9.0606898999999999</c:v>
                </c:pt>
                <c:pt idx="438">
                  <c:v>-9.0939511999999993</c:v>
                </c:pt>
                <c:pt idx="439">
                  <c:v>-9.1337823999999994</c:v>
                </c:pt>
                <c:pt idx="440">
                  <c:v>-9.1765889999999999</c:v>
                </c:pt>
                <c:pt idx="441">
                  <c:v>-9.2228011999999993</c:v>
                </c:pt>
                <c:pt idx="442">
                  <c:v>-9.2650681000000006</c:v>
                </c:pt>
                <c:pt idx="443">
                  <c:v>-9.3030176000000004</c:v>
                </c:pt>
                <c:pt idx="444">
                  <c:v>-9.3327121999999996</c:v>
                </c:pt>
                <c:pt idx="445">
                  <c:v>-9.3582277000000005</c:v>
                </c:pt>
                <c:pt idx="446">
                  <c:v>-9.3802719000000003</c:v>
                </c:pt>
                <c:pt idx="447">
                  <c:v>-9.4004679000000007</c:v>
                </c:pt>
                <c:pt idx="448">
                  <c:v>-9.3271102999999993</c:v>
                </c:pt>
                <c:pt idx="449">
                  <c:v>-9.0613364999999995</c:v>
                </c:pt>
                <c:pt idx="450">
                  <c:v>-8.3896122000000002</c:v>
                </c:pt>
                <c:pt idx="451">
                  <c:v>-7.4889397999999998</c:v>
                </c:pt>
                <c:pt idx="452">
                  <c:v>-6.5071630000000003</c:v>
                </c:pt>
                <c:pt idx="453">
                  <c:v>-5.5144291000000001</c:v>
                </c:pt>
                <c:pt idx="454">
                  <c:v>-4.6082524999999999</c:v>
                </c:pt>
                <c:pt idx="455">
                  <c:v>-3.8948866999999998</c:v>
                </c:pt>
                <c:pt idx="456">
                  <c:v>-3.5823952999999999</c:v>
                </c:pt>
                <c:pt idx="457">
                  <c:v>-3.4936406999999998</c:v>
                </c:pt>
                <c:pt idx="458">
                  <c:v>-3.5602700999999999</c:v>
                </c:pt>
                <c:pt idx="459">
                  <c:v>-3.8217043999999998</c:v>
                </c:pt>
                <c:pt idx="460">
                  <c:v>-4.4826459999999999</c:v>
                </c:pt>
                <c:pt idx="461">
                  <c:v>-5.3595629000000002</c:v>
                </c:pt>
                <c:pt idx="462">
                  <c:v>-6.3024297000000002</c:v>
                </c:pt>
                <c:pt idx="463">
                  <c:v>-7.2431463999999997</c:v>
                </c:pt>
                <c:pt idx="464">
                  <c:v>-8.1006125999999998</c:v>
                </c:pt>
                <c:pt idx="465">
                  <c:v>-8.7686253000000001</c:v>
                </c:pt>
                <c:pt idx="466">
                  <c:v>-9.0349339999999998</c:v>
                </c:pt>
                <c:pt idx="467">
                  <c:v>-9.0714988999999999</c:v>
                </c:pt>
                <c:pt idx="468">
                  <c:v>-9.0297689000000005</c:v>
                </c:pt>
                <c:pt idx="469">
                  <c:v>-8.6526917999999995</c:v>
                </c:pt>
                <c:pt idx="470">
                  <c:v>-8.2025126999999998</c:v>
                </c:pt>
                <c:pt idx="471">
                  <c:v>-7.7526259</c:v>
                </c:pt>
                <c:pt idx="472">
                  <c:v>-7.2395662999999999</c:v>
                </c:pt>
                <c:pt idx="473">
                  <c:v>-6.5597215000000002</c:v>
                </c:pt>
                <c:pt idx="474">
                  <c:v>-5.6003050999999999</c:v>
                </c:pt>
                <c:pt idx="475">
                  <c:v>-4.9907575</c:v>
                </c:pt>
                <c:pt idx="476">
                  <c:v>-4.4661660000000003</c:v>
                </c:pt>
                <c:pt idx="477">
                  <c:v>-3.9578030000000002</c:v>
                </c:pt>
                <c:pt idx="478">
                  <c:v>-3.530592</c:v>
                </c:pt>
                <c:pt idx="479">
                  <c:v>-3.6212157999999999</c:v>
                </c:pt>
                <c:pt idx="480">
                  <c:v>-4.0700393000000004</c:v>
                </c:pt>
                <c:pt idx="481">
                  <c:v>-4.5008692999999997</c:v>
                </c:pt>
                <c:pt idx="482">
                  <c:v>-5.0007457999999998</c:v>
                </c:pt>
                <c:pt idx="483">
                  <c:v>-5.6785950999999999</c:v>
                </c:pt>
                <c:pt idx="484">
                  <c:v>-6.6334491</c:v>
                </c:pt>
                <c:pt idx="485">
                  <c:v>-7.2219362</c:v>
                </c:pt>
                <c:pt idx="486">
                  <c:v>-7.7198304999999996</c:v>
                </c:pt>
                <c:pt idx="487">
                  <c:v>-8.1874932999999999</c:v>
                </c:pt>
                <c:pt idx="488">
                  <c:v>-8.5696802000000005</c:v>
                </c:pt>
                <c:pt idx="489">
                  <c:v>-8.759881</c:v>
                </c:pt>
                <c:pt idx="490">
                  <c:v>-8.6687498000000005</c:v>
                </c:pt>
                <c:pt idx="491">
                  <c:v>-8.6064644000000001</c:v>
                </c:pt>
                <c:pt idx="492">
                  <c:v>-8.5528239999999993</c:v>
                </c:pt>
                <c:pt idx="493">
                  <c:v>-8.5219869999999993</c:v>
                </c:pt>
                <c:pt idx="494">
                  <c:v>-8.5023307999999993</c:v>
                </c:pt>
                <c:pt idx="495">
                  <c:v>-8.4996538000000008</c:v>
                </c:pt>
                <c:pt idx="496">
                  <c:v>-8.5062207999999995</c:v>
                </c:pt>
                <c:pt idx="497">
                  <c:v>-8.5350266000000001</c:v>
                </c:pt>
                <c:pt idx="498">
                  <c:v>-8.5599021999999998</c:v>
                </c:pt>
                <c:pt idx="499">
                  <c:v>-8.5739707999999997</c:v>
                </c:pt>
                <c:pt idx="500">
                  <c:v>-8.5863466000000006</c:v>
                </c:pt>
                <c:pt idx="501">
                  <c:v>-8.5969791000000004</c:v>
                </c:pt>
                <c:pt idx="502">
                  <c:v>-8.6030083000000008</c:v>
                </c:pt>
                <c:pt idx="503">
                  <c:v>-8.5821848000000003</c:v>
                </c:pt>
                <c:pt idx="504">
                  <c:v>-8.5630778999999997</c:v>
                </c:pt>
                <c:pt idx="505">
                  <c:v>-8.5557356000000002</c:v>
                </c:pt>
                <c:pt idx="506">
                  <c:v>-8.5494871000000003</c:v>
                </c:pt>
                <c:pt idx="507">
                  <c:v>-8.5414885999999992</c:v>
                </c:pt>
                <c:pt idx="508">
                  <c:v>-8.5447445000000002</c:v>
                </c:pt>
                <c:pt idx="509">
                  <c:v>-8.5629892000000005</c:v>
                </c:pt>
                <c:pt idx="510">
                  <c:v>-8.5676088000000004</c:v>
                </c:pt>
                <c:pt idx="511">
                  <c:v>-8.5640277999999999</c:v>
                </c:pt>
                <c:pt idx="512">
                  <c:v>-8.5610552000000002</c:v>
                </c:pt>
                <c:pt idx="513">
                  <c:v>-8.5628042000000004</c:v>
                </c:pt>
                <c:pt idx="514">
                  <c:v>-8.5573043999999996</c:v>
                </c:pt>
                <c:pt idx="515">
                  <c:v>-8.5303992999999991</c:v>
                </c:pt>
                <c:pt idx="516">
                  <c:v>-8.3202113999999998</c:v>
                </c:pt>
                <c:pt idx="517">
                  <c:v>-7.8464064999999996</c:v>
                </c:pt>
                <c:pt idx="518">
                  <c:v>-7.0662127000000003</c:v>
                </c:pt>
                <c:pt idx="519">
                  <c:v>-6.2099542999999997</c:v>
                </c:pt>
                <c:pt idx="520">
                  <c:v>-5.3603315</c:v>
                </c:pt>
                <c:pt idx="521">
                  <c:v>-4.4559274000000002</c:v>
                </c:pt>
                <c:pt idx="522">
                  <c:v>-3.5637715000000001</c:v>
                </c:pt>
                <c:pt idx="523">
                  <c:v>-2.8718870000000001</c:v>
                </c:pt>
                <c:pt idx="524">
                  <c:v>-2.4778349</c:v>
                </c:pt>
                <c:pt idx="525">
                  <c:v>-2.4253814</c:v>
                </c:pt>
                <c:pt idx="526">
                  <c:v>-2.6321702</c:v>
                </c:pt>
                <c:pt idx="527">
                  <c:v>-3.1119949999999998</c:v>
                </c:pt>
                <c:pt idx="528">
                  <c:v>-3.9643961999999999</c:v>
                </c:pt>
                <c:pt idx="529">
                  <c:v>-4.8884730000000003</c:v>
                </c:pt>
                <c:pt idx="530">
                  <c:v>-5.8151269000000001</c:v>
                </c:pt>
                <c:pt idx="531">
                  <c:v>-6.7908163000000004</c:v>
                </c:pt>
                <c:pt idx="532">
                  <c:v>-7.7375392999999999</c:v>
                </c:pt>
                <c:pt idx="533">
                  <c:v>-8.4791144999999997</c:v>
                </c:pt>
                <c:pt idx="534">
                  <c:v>-8.9129752999999994</c:v>
                </c:pt>
                <c:pt idx="535">
                  <c:v>-8.9420184999999996</c:v>
                </c:pt>
                <c:pt idx="536">
                  <c:v>-8.6865109999999994</c:v>
                </c:pt>
                <c:pt idx="537">
                  <c:v>-8.1274365999999993</c:v>
                </c:pt>
                <c:pt idx="538">
                  <c:v>-7.1656202999999996</c:v>
                </c:pt>
                <c:pt idx="539">
                  <c:v>-6.1261454000000004</c:v>
                </c:pt>
                <c:pt idx="540">
                  <c:v>-5.1032318999999999</c:v>
                </c:pt>
                <c:pt idx="541">
                  <c:v>-4.1657375999999999</c:v>
                </c:pt>
                <c:pt idx="542">
                  <c:v>-3.4493228999999999</c:v>
                </c:pt>
                <c:pt idx="543">
                  <c:v>-3.0431868999999998</c:v>
                </c:pt>
                <c:pt idx="544">
                  <c:v>-2.9959785999999999</c:v>
                </c:pt>
                <c:pt idx="545">
                  <c:v>-3.1032158999999999</c:v>
                </c:pt>
                <c:pt idx="546">
                  <c:v>-3.41682</c:v>
                </c:pt>
                <c:pt idx="547">
                  <c:v>-4.0262121999999998</c:v>
                </c:pt>
                <c:pt idx="548">
                  <c:v>-4.9759425999999998</c:v>
                </c:pt>
                <c:pt idx="549">
                  <c:v>-6.0002741999999998</c:v>
                </c:pt>
                <c:pt idx="550">
                  <c:v>-7.0102611000000001</c:v>
                </c:pt>
                <c:pt idx="551">
                  <c:v>-7.9480285999999998</c:v>
                </c:pt>
                <c:pt idx="552">
                  <c:v>-8.6830549000000001</c:v>
                </c:pt>
                <c:pt idx="553">
                  <c:v>-9.1111039999999992</c:v>
                </c:pt>
                <c:pt idx="554">
                  <c:v>-9.1865845000000004</c:v>
                </c:pt>
                <c:pt idx="555">
                  <c:v>-9.1762332999999998</c:v>
                </c:pt>
                <c:pt idx="556">
                  <c:v>-9.1575308</c:v>
                </c:pt>
                <c:pt idx="557">
                  <c:v>-9.1348438000000005</c:v>
                </c:pt>
                <c:pt idx="558">
                  <c:v>-9.1060762000000004</c:v>
                </c:pt>
                <c:pt idx="559">
                  <c:v>-9.0798378</c:v>
                </c:pt>
                <c:pt idx="560">
                  <c:v>-9.0546865000000007</c:v>
                </c:pt>
                <c:pt idx="561">
                  <c:v>-9.0316515000000006</c:v>
                </c:pt>
                <c:pt idx="562">
                  <c:v>-9.0141115000000003</c:v>
                </c:pt>
                <c:pt idx="563">
                  <c:v>-8.9999876000000008</c:v>
                </c:pt>
                <c:pt idx="564">
                  <c:v>-8.9899511000000007</c:v>
                </c:pt>
                <c:pt idx="565">
                  <c:v>-8.9845400000000009</c:v>
                </c:pt>
                <c:pt idx="566">
                  <c:v>-8.9876231999999998</c:v>
                </c:pt>
                <c:pt idx="567">
                  <c:v>-8.9957104000000001</c:v>
                </c:pt>
                <c:pt idx="568">
                  <c:v>-9.0052032000000004</c:v>
                </c:pt>
                <c:pt idx="569">
                  <c:v>-9.0155972999999996</c:v>
                </c:pt>
                <c:pt idx="570">
                  <c:v>-9.0292606000000006</c:v>
                </c:pt>
                <c:pt idx="571">
                  <c:v>-9.0432509999999997</c:v>
                </c:pt>
                <c:pt idx="572">
                  <c:v>-9.0563087000000007</c:v>
                </c:pt>
                <c:pt idx="573">
                  <c:v>-9.0797156999999995</c:v>
                </c:pt>
                <c:pt idx="574">
                  <c:v>-9.1169291000000001</c:v>
                </c:pt>
                <c:pt idx="575">
                  <c:v>-9.1563730000000003</c:v>
                </c:pt>
                <c:pt idx="576">
                  <c:v>-9.1956691999999993</c:v>
                </c:pt>
                <c:pt idx="577">
                  <c:v>-9.2329244999999993</c:v>
                </c:pt>
                <c:pt idx="578">
                  <c:v>-9.2734251000000008</c:v>
                </c:pt>
                <c:pt idx="579">
                  <c:v>-9.3199100000000001</c:v>
                </c:pt>
                <c:pt idx="580">
                  <c:v>-9.3751011000000002</c:v>
                </c:pt>
                <c:pt idx="581">
                  <c:v>-9.4312363000000001</c:v>
                </c:pt>
                <c:pt idx="582">
                  <c:v>-9.4832973000000003</c:v>
                </c:pt>
                <c:pt idx="583">
                  <c:v>-9.5245484999999999</c:v>
                </c:pt>
                <c:pt idx="584">
                  <c:v>-9.5607232999999994</c:v>
                </c:pt>
                <c:pt idx="585">
                  <c:v>-9.5971335999999994</c:v>
                </c:pt>
                <c:pt idx="586">
                  <c:v>-9.6332655000000003</c:v>
                </c:pt>
                <c:pt idx="587">
                  <c:v>-9.6684894999999997</c:v>
                </c:pt>
                <c:pt idx="588">
                  <c:v>-9.6992291999999996</c:v>
                </c:pt>
                <c:pt idx="589">
                  <c:v>-9.7267618000000002</c:v>
                </c:pt>
                <c:pt idx="590">
                  <c:v>-9.7479496000000001</c:v>
                </c:pt>
                <c:pt idx="591">
                  <c:v>-9.7645788000000007</c:v>
                </c:pt>
                <c:pt idx="592">
                  <c:v>-9.7812786000000003</c:v>
                </c:pt>
                <c:pt idx="593">
                  <c:v>-9.7970343</c:v>
                </c:pt>
                <c:pt idx="594">
                  <c:v>-9.8039845999999997</c:v>
                </c:pt>
                <c:pt idx="595">
                  <c:v>-9.8068132000000006</c:v>
                </c:pt>
                <c:pt idx="596">
                  <c:v>-9.8051995999999999</c:v>
                </c:pt>
                <c:pt idx="597">
                  <c:v>-9.7765731999999996</c:v>
                </c:pt>
                <c:pt idx="598">
                  <c:v>-9.7159823999999997</c:v>
                </c:pt>
                <c:pt idx="599">
                  <c:v>-9.6446465999999997</c:v>
                </c:pt>
                <c:pt idx="600">
                  <c:v>-9.5697688999999997</c:v>
                </c:pt>
                <c:pt idx="601">
                  <c:v>-9.4899720999999992</c:v>
                </c:pt>
                <c:pt idx="602">
                  <c:v>-9.3867864999999995</c:v>
                </c:pt>
                <c:pt idx="603">
                  <c:v>-9.2710360999999999</c:v>
                </c:pt>
                <c:pt idx="604">
                  <c:v>-9.1420163999999993</c:v>
                </c:pt>
                <c:pt idx="605">
                  <c:v>-9.0112362000000008</c:v>
                </c:pt>
                <c:pt idx="606">
                  <c:v>-8.8846454999999995</c:v>
                </c:pt>
                <c:pt idx="607">
                  <c:v>-8.7824372999999998</c:v>
                </c:pt>
                <c:pt idx="608">
                  <c:v>-8.7073879000000005</c:v>
                </c:pt>
                <c:pt idx="609">
                  <c:v>-8.6344823999999996</c:v>
                </c:pt>
                <c:pt idx="610">
                  <c:v>-8.5560931999999994</c:v>
                </c:pt>
                <c:pt idx="611">
                  <c:v>-8.4827309</c:v>
                </c:pt>
                <c:pt idx="612">
                  <c:v>-8.4321956999999994</c:v>
                </c:pt>
                <c:pt idx="613">
                  <c:v>-8.3912438999999992</c:v>
                </c:pt>
                <c:pt idx="614">
                  <c:v>-8.3591013000000007</c:v>
                </c:pt>
                <c:pt idx="615">
                  <c:v>-8.3328562000000002</c:v>
                </c:pt>
                <c:pt idx="616">
                  <c:v>-8.3103646999999992</c:v>
                </c:pt>
                <c:pt idx="617">
                  <c:v>-8.2921028000000003</c:v>
                </c:pt>
                <c:pt idx="618">
                  <c:v>-8.2780333000000006</c:v>
                </c:pt>
                <c:pt idx="619">
                  <c:v>-8.2677011</c:v>
                </c:pt>
                <c:pt idx="620">
                  <c:v>-8.2571259000000001</c:v>
                </c:pt>
                <c:pt idx="621">
                  <c:v>-8.2601109000000008</c:v>
                </c:pt>
                <c:pt idx="622">
                  <c:v>-8.2759503999999993</c:v>
                </c:pt>
                <c:pt idx="623">
                  <c:v>-8.2969808999999994</c:v>
                </c:pt>
                <c:pt idx="624">
                  <c:v>-8.3233022999999999</c:v>
                </c:pt>
                <c:pt idx="625">
                  <c:v>-8.3512383000000003</c:v>
                </c:pt>
                <c:pt idx="626">
                  <c:v>-8.3900757000000006</c:v>
                </c:pt>
                <c:pt idx="627">
                  <c:v>-8.4064007000000007</c:v>
                </c:pt>
                <c:pt idx="628">
                  <c:v>-8.4000158000000003</c:v>
                </c:pt>
                <c:pt idx="629">
                  <c:v>-8.3901719999999997</c:v>
                </c:pt>
                <c:pt idx="630">
                  <c:v>-8.3865537999999997</c:v>
                </c:pt>
                <c:pt idx="631">
                  <c:v>-8.3691244000000005</c:v>
                </c:pt>
                <c:pt idx="632">
                  <c:v>-8.3302773999999999</c:v>
                </c:pt>
                <c:pt idx="633">
                  <c:v>-8.2835120999999994</c:v>
                </c:pt>
                <c:pt idx="634">
                  <c:v>-8.2291155000000007</c:v>
                </c:pt>
                <c:pt idx="635">
                  <c:v>-8.1683406999999999</c:v>
                </c:pt>
                <c:pt idx="636">
                  <c:v>-8.0930728999999992</c:v>
                </c:pt>
                <c:pt idx="637">
                  <c:v>-8.0371322999999997</c:v>
                </c:pt>
                <c:pt idx="638">
                  <c:v>-7.9996327999999997</c:v>
                </c:pt>
                <c:pt idx="639">
                  <c:v>-7.9732456000000003</c:v>
                </c:pt>
                <c:pt idx="640">
                  <c:v>-7.9539485000000001</c:v>
                </c:pt>
                <c:pt idx="641">
                  <c:v>-7.9391512999999998</c:v>
                </c:pt>
                <c:pt idx="642">
                  <c:v>-7.9334435000000001</c:v>
                </c:pt>
                <c:pt idx="643">
                  <c:v>-7.9340558000000003</c:v>
                </c:pt>
                <c:pt idx="644">
                  <c:v>-7.9454770000000003</c:v>
                </c:pt>
                <c:pt idx="645">
                  <c:v>-7.9602103</c:v>
                </c:pt>
                <c:pt idx="646">
                  <c:v>-7.9773221000000003</c:v>
                </c:pt>
                <c:pt idx="647">
                  <c:v>-7.9957924</c:v>
                </c:pt>
                <c:pt idx="648">
                  <c:v>-8.0191268999999998</c:v>
                </c:pt>
                <c:pt idx="649">
                  <c:v>-8.0396833000000001</c:v>
                </c:pt>
                <c:pt idx="650">
                  <c:v>-8.0607872</c:v>
                </c:pt>
                <c:pt idx="651">
                  <c:v>-8.0841303</c:v>
                </c:pt>
                <c:pt idx="652">
                  <c:v>-8.1106786999999994</c:v>
                </c:pt>
                <c:pt idx="653">
                  <c:v>-8.1375332</c:v>
                </c:pt>
                <c:pt idx="654">
                  <c:v>-8.1604004000000003</c:v>
                </c:pt>
                <c:pt idx="655">
                  <c:v>-8.1816101000000003</c:v>
                </c:pt>
                <c:pt idx="656">
                  <c:v>-8.2016773000000001</c:v>
                </c:pt>
                <c:pt idx="657">
                  <c:v>-8.2266969999999997</c:v>
                </c:pt>
                <c:pt idx="658">
                  <c:v>-8.2583283999999999</c:v>
                </c:pt>
                <c:pt idx="659">
                  <c:v>-8.2882967000000001</c:v>
                </c:pt>
                <c:pt idx="660">
                  <c:v>-8.3112210999999991</c:v>
                </c:pt>
                <c:pt idx="661">
                  <c:v>-8.3310375000000008</c:v>
                </c:pt>
                <c:pt idx="662">
                  <c:v>-8.3490868000000003</c:v>
                </c:pt>
                <c:pt idx="663">
                  <c:v>-8.3707895000000008</c:v>
                </c:pt>
                <c:pt idx="664">
                  <c:v>-8.3994102000000002</c:v>
                </c:pt>
                <c:pt idx="665">
                  <c:v>-8.4300470000000001</c:v>
                </c:pt>
                <c:pt idx="666">
                  <c:v>-8.4600773</c:v>
                </c:pt>
                <c:pt idx="667">
                  <c:v>-8.4870166999999999</c:v>
                </c:pt>
                <c:pt idx="668">
                  <c:v>-8.5121880000000001</c:v>
                </c:pt>
                <c:pt idx="669">
                  <c:v>-8.5420952000000003</c:v>
                </c:pt>
                <c:pt idx="670">
                  <c:v>-8.5769404999999992</c:v>
                </c:pt>
                <c:pt idx="671">
                  <c:v>-8.6116924000000008</c:v>
                </c:pt>
                <c:pt idx="672">
                  <c:v>-8.6445664999999998</c:v>
                </c:pt>
                <c:pt idx="673">
                  <c:v>-8.6705436999999996</c:v>
                </c:pt>
                <c:pt idx="674">
                  <c:v>-8.6846256000000004</c:v>
                </c:pt>
                <c:pt idx="675">
                  <c:v>-8.6843119000000009</c:v>
                </c:pt>
                <c:pt idx="676">
                  <c:v>-8.6709270000000007</c:v>
                </c:pt>
                <c:pt idx="677">
                  <c:v>-8.6528845000000008</c:v>
                </c:pt>
                <c:pt idx="678">
                  <c:v>-8.6295012999999994</c:v>
                </c:pt>
                <c:pt idx="679">
                  <c:v>-8.5990801000000001</c:v>
                </c:pt>
                <c:pt idx="680">
                  <c:v>-8.5548953999999995</c:v>
                </c:pt>
                <c:pt idx="681">
                  <c:v>-8.4874039000000003</c:v>
                </c:pt>
                <c:pt idx="682">
                  <c:v>-8.3918637999999994</c:v>
                </c:pt>
                <c:pt idx="683">
                  <c:v>-8.2917538000000004</c:v>
                </c:pt>
                <c:pt idx="684">
                  <c:v>-8.1959505000000004</c:v>
                </c:pt>
                <c:pt idx="685">
                  <c:v>-8.1076631999999993</c:v>
                </c:pt>
                <c:pt idx="686">
                  <c:v>-8.0286770000000001</c:v>
                </c:pt>
                <c:pt idx="687">
                  <c:v>-7.9807142999999998</c:v>
                </c:pt>
                <c:pt idx="688">
                  <c:v>-7.9668941000000002</c:v>
                </c:pt>
                <c:pt idx="689">
                  <c:v>-7.9616904000000002</c:v>
                </c:pt>
                <c:pt idx="690">
                  <c:v>-7.9661951000000002</c:v>
                </c:pt>
                <c:pt idx="691">
                  <c:v>-7.9995322</c:v>
                </c:pt>
                <c:pt idx="692">
                  <c:v>-8.0752611000000005</c:v>
                </c:pt>
                <c:pt idx="693">
                  <c:v>-8.1690722000000004</c:v>
                </c:pt>
                <c:pt idx="694">
                  <c:v>-8.2778997000000007</c:v>
                </c:pt>
                <c:pt idx="695">
                  <c:v>-8.3953656999999993</c:v>
                </c:pt>
                <c:pt idx="696">
                  <c:v>-8.5165758</c:v>
                </c:pt>
                <c:pt idx="697">
                  <c:v>-8.6122618000000006</c:v>
                </c:pt>
                <c:pt idx="698">
                  <c:v>-8.6802329999999994</c:v>
                </c:pt>
                <c:pt idx="699">
                  <c:v>-8.7315111000000005</c:v>
                </c:pt>
                <c:pt idx="700">
                  <c:v>-8.769228</c:v>
                </c:pt>
                <c:pt idx="701">
                  <c:v>-8.7972354999999993</c:v>
                </c:pt>
                <c:pt idx="702">
                  <c:v>-8.8107451999999995</c:v>
                </c:pt>
                <c:pt idx="703">
                  <c:v>-8.8113145999999993</c:v>
                </c:pt>
                <c:pt idx="704">
                  <c:v>-8.7946700999999994</c:v>
                </c:pt>
                <c:pt idx="705">
                  <c:v>-8.7899350999999992</c:v>
                </c:pt>
                <c:pt idx="706">
                  <c:v>-8.8033351999999994</c:v>
                </c:pt>
                <c:pt idx="707">
                  <c:v>-8.8185939999999992</c:v>
                </c:pt>
                <c:pt idx="708">
                  <c:v>-8.8282194</c:v>
                </c:pt>
                <c:pt idx="709">
                  <c:v>-8.8489121999999991</c:v>
                </c:pt>
                <c:pt idx="710">
                  <c:v>-8.8855161999999996</c:v>
                </c:pt>
                <c:pt idx="711">
                  <c:v>-8.9209107999999997</c:v>
                </c:pt>
                <c:pt idx="712">
                  <c:v>-8.9522572</c:v>
                </c:pt>
                <c:pt idx="713">
                  <c:v>-8.9837646000000007</c:v>
                </c:pt>
                <c:pt idx="714">
                  <c:v>-9.0178165000000003</c:v>
                </c:pt>
                <c:pt idx="715">
                  <c:v>-9.0349225999999998</c:v>
                </c:pt>
                <c:pt idx="716">
                  <c:v>-9.0335131000000004</c:v>
                </c:pt>
                <c:pt idx="717">
                  <c:v>-9.0225363000000005</c:v>
                </c:pt>
                <c:pt idx="718">
                  <c:v>-9.0051278999999997</c:v>
                </c:pt>
                <c:pt idx="719">
                  <c:v>-8.9847325999999992</c:v>
                </c:pt>
                <c:pt idx="720">
                  <c:v>-8.9611587999999998</c:v>
                </c:pt>
                <c:pt idx="721">
                  <c:v>-8.9423884999999999</c:v>
                </c:pt>
                <c:pt idx="722">
                  <c:v>-8.9269189999999998</c:v>
                </c:pt>
                <c:pt idx="723">
                  <c:v>-8.9217758000000007</c:v>
                </c:pt>
                <c:pt idx="724">
                  <c:v>-8.9249410999999998</c:v>
                </c:pt>
                <c:pt idx="725">
                  <c:v>-8.9313535999999996</c:v>
                </c:pt>
                <c:pt idx="726">
                  <c:v>-8.9379673000000004</c:v>
                </c:pt>
                <c:pt idx="727">
                  <c:v>-8.9514455999999996</c:v>
                </c:pt>
                <c:pt idx="728">
                  <c:v>-8.9759045000000004</c:v>
                </c:pt>
                <c:pt idx="729">
                  <c:v>-9.0174351000000001</c:v>
                </c:pt>
                <c:pt idx="730">
                  <c:v>-9.0749206999999998</c:v>
                </c:pt>
                <c:pt idx="731">
                  <c:v>-9.1356192000000007</c:v>
                </c:pt>
                <c:pt idx="732">
                  <c:v>-9.1976727999999994</c:v>
                </c:pt>
                <c:pt idx="733">
                  <c:v>-9.2535542999999993</c:v>
                </c:pt>
                <c:pt idx="734">
                  <c:v>-9.3098679000000004</c:v>
                </c:pt>
                <c:pt idx="735">
                  <c:v>-9.3616437999999995</c:v>
                </c:pt>
                <c:pt idx="736">
                  <c:v>-9.4002972000000007</c:v>
                </c:pt>
                <c:pt idx="737">
                  <c:v>-9.4336947999999996</c:v>
                </c:pt>
                <c:pt idx="738">
                  <c:v>-9.4617128000000008</c:v>
                </c:pt>
                <c:pt idx="739">
                  <c:v>-9.4699954999999996</c:v>
                </c:pt>
                <c:pt idx="740">
                  <c:v>-9.4528216999999994</c:v>
                </c:pt>
                <c:pt idx="741">
                  <c:v>-9.4209423000000001</c:v>
                </c:pt>
                <c:pt idx="742">
                  <c:v>-9.3768530000000005</c:v>
                </c:pt>
                <c:pt idx="743">
                  <c:v>-9.3275737999999997</c:v>
                </c:pt>
                <c:pt idx="744">
                  <c:v>-9.2696942999999994</c:v>
                </c:pt>
                <c:pt idx="745">
                  <c:v>-9.2133398</c:v>
                </c:pt>
                <c:pt idx="746">
                  <c:v>-9.1663294000000004</c:v>
                </c:pt>
                <c:pt idx="747">
                  <c:v>-9.1115065000000008</c:v>
                </c:pt>
                <c:pt idx="748">
                  <c:v>-9.0634060000000005</c:v>
                </c:pt>
                <c:pt idx="749">
                  <c:v>-9.0203381</c:v>
                </c:pt>
                <c:pt idx="750">
                  <c:v>-8.9866276000000003</c:v>
                </c:pt>
                <c:pt idx="751">
                  <c:v>-8.9637270000000004</c:v>
                </c:pt>
                <c:pt idx="752">
                  <c:v>-8.9509802000000001</c:v>
                </c:pt>
                <c:pt idx="753">
                  <c:v>-8.9441117999999999</c:v>
                </c:pt>
                <c:pt idx="754">
                  <c:v>-8.9330387000000009</c:v>
                </c:pt>
                <c:pt idx="755">
                  <c:v>-8.9219264999999996</c:v>
                </c:pt>
                <c:pt idx="756">
                  <c:v>-8.9143457000000001</c:v>
                </c:pt>
                <c:pt idx="757">
                  <c:v>-8.9186353999999994</c:v>
                </c:pt>
                <c:pt idx="758">
                  <c:v>-8.9175681999999998</c:v>
                </c:pt>
                <c:pt idx="759">
                  <c:v>-8.9050360000000008</c:v>
                </c:pt>
                <c:pt idx="760">
                  <c:v>-8.8960428</c:v>
                </c:pt>
                <c:pt idx="761">
                  <c:v>-8.8883123000000008</c:v>
                </c:pt>
                <c:pt idx="762">
                  <c:v>-8.8823089999999993</c:v>
                </c:pt>
                <c:pt idx="763">
                  <c:v>-8.8717603999999994</c:v>
                </c:pt>
                <c:pt idx="764">
                  <c:v>-8.8648805999999993</c:v>
                </c:pt>
                <c:pt idx="765">
                  <c:v>-8.8671799</c:v>
                </c:pt>
                <c:pt idx="766">
                  <c:v>-8.8725985999999999</c:v>
                </c:pt>
                <c:pt idx="767">
                  <c:v>-8.8781166000000002</c:v>
                </c:pt>
                <c:pt idx="768">
                  <c:v>-8.8828610999999995</c:v>
                </c:pt>
                <c:pt idx="769">
                  <c:v>-8.8998498999999995</c:v>
                </c:pt>
                <c:pt idx="770">
                  <c:v>-8.9204865000000009</c:v>
                </c:pt>
                <c:pt idx="771">
                  <c:v>-8.9392996</c:v>
                </c:pt>
                <c:pt idx="772">
                  <c:v>-8.9532746999999997</c:v>
                </c:pt>
                <c:pt idx="773">
                  <c:v>-8.9669466</c:v>
                </c:pt>
                <c:pt idx="774">
                  <c:v>-8.9811907000000009</c:v>
                </c:pt>
                <c:pt idx="775">
                  <c:v>-8.9862222999999997</c:v>
                </c:pt>
                <c:pt idx="776">
                  <c:v>-8.9812011999999992</c:v>
                </c:pt>
                <c:pt idx="777">
                  <c:v>-8.9714050000000007</c:v>
                </c:pt>
                <c:pt idx="778">
                  <c:v>-8.9532080000000001</c:v>
                </c:pt>
                <c:pt idx="779">
                  <c:v>-8.9312629999999995</c:v>
                </c:pt>
                <c:pt idx="780">
                  <c:v>-8.9019250999999997</c:v>
                </c:pt>
                <c:pt idx="781">
                  <c:v>-8.8710699000000002</c:v>
                </c:pt>
                <c:pt idx="782">
                  <c:v>-8.8420334</c:v>
                </c:pt>
                <c:pt idx="783">
                  <c:v>-8.8121319000000007</c:v>
                </c:pt>
                <c:pt idx="784">
                  <c:v>-8.7770948000000004</c:v>
                </c:pt>
                <c:pt idx="785">
                  <c:v>-8.7417306999999997</c:v>
                </c:pt>
                <c:pt idx="786">
                  <c:v>-8.7130946999999992</c:v>
                </c:pt>
                <c:pt idx="787">
                  <c:v>-8.6882114000000001</c:v>
                </c:pt>
                <c:pt idx="788">
                  <c:v>-8.6675252999999994</c:v>
                </c:pt>
                <c:pt idx="789">
                  <c:v>-8.6481809999999992</c:v>
                </c:pt>
                <c:pt idx="790">
                  <c:v>-8.6425780999999997</c:v>
                </c:pt>
                <c:pt idx="791">
                  <c:v>-8.6423568999999993</c:v>
                </c:pt>
                <c:pt idx="792">
                  <c:v>-8.6455002000000007</c:v>
                </c:pt>
                <c:pt idx="793">
                  <c:v>-8.6533517999999994</c:v>
                </c:pt>
                <c:pt idx="794">
                  <c:v>-8.6761502999999998</c:v>
                </c:pt>
                <c:pt idx="795">
                  <c:v>-8.7353144</c:v>
                </c:pt>
                <c:pt idx="796">
                  <c:v>-8.8154097</c:v>
                </c:pt>
                <c:pt idx="797">
                  <c:v>-8.9008865000000004</c:v>
                </c:pt>
                <c:pt idx="798">
                  <c:v>-8.9911127000000004</c:v>
                </c:pt>
                <c:pt idx="799">
                  <c:v>-9.0851965000000003</c:v>
                </c:pt>
                <c:pt idx="800">
                  <c:v>-9.1737175000000004</c:v>
                </c:pt>
                <c:pt idx="801">
                  <c:v>-9.2489281000000005</c:v>
                </c:pt>
                <c:pt idx="802">
                  <c:v>-9.3288335999999994</c:v>
                </c:pt>
                <c:pt idx="803">
                  <c:v>-9.4075775000000004</c:v>
                </c:pt>
                <c:pt idx="804">
                  <c:v>-9.4767828000000005</c:v>
                </c:pt>
                <c:pt idx="805">
                  <c:v>-9.5128736000000007</c:v>
                </c:pt>
                <c:pt idx="806">
                  <c:v>-9.5344666999999994</c:v>
                </c:pt>
                <c:pt idx="807">
                  <c:v>-9.5599173999999998</c:v>
                </c:pt>
                <c:pt idx="808">
                  <c:v>-9.5759249000000004</c:v>
                </c:pt>
                <c:pt idx="809">
                  <c:v>-9.5860032999999998</c:v>
                </c:pt>
                <c:pt idx="810">
                  <c:v>-9.5878496000000002</c:v>
                </c:pt>
                <c:pt idx="811">
                  <c:v>-9.5977105999999992</c:v>
                </c:pt>
                <c:pt idx="812">
                  <c:v>-9.5980138999999998</c:v>
                </c:pt>
                <c:pt idx="813">
                  <c:v>-9.5848732000000005</c:v>
                </c:pt>
                <c:pt idx="814">
                  <c:v>-9.5769386000000001</c:v>
                </c:pt>
                <c:pt idx="815">
                  <c:v>-9.5685386999999995</c:v>
                </c:pt>
                <c:pt idx="816">
                  <c:v>-9.5540628000000005</c:v>
                </c:pt>
                <c:pt idx="817">
                  <c:v>-9.5322932999999992</c:v>
                </c:pt>
                <c:pt idx="818">
                  <c:v>-9.5214213999999995</c:v>
                </c:pt>
                <c:pt idx="819">
                  <c:v>-9.5046090999999997</c:v>
                </c:pt>
                <c:pt idx="820">
                  <c:v>-9.4653615999999996</c:v>
                </c:pt>
                <c:pt idx="821">
                  <c:v>-9.4233103000000007</c:v>
                </c:pt>
                <c:pt idx="822">
                  <c:v>-9.3851089000000005</c:v>
                </c:pt>
                <c:pt idx="823">
                  <c:v>-9.3534117000000006</c:v>
                </c:pt>
                <c:pt idx="824">
                  <c:v>-9.3016205000000003</c:v>
                </c:pt>
                <c:pt idx="825">
                  <c:v>-9.2555037000000002</c:v>
                </c:pt>
                <c:pt idx="826">
                  <c:v>-9.2321834999999997</c:v>
                </c:pt>
                <c:pt idx="827">
                  <c:v>-9.2124786000000007</c:v>
                </c:pt>
                <c:pt idx="828">
                  <c:v>-9.1913414000000007</c:v>
                </c:pt>
                <c:pt idx="829">
                  <c:v>-9.1833515000000006</c:v>
                </c:pt>
                <c:pt idx="830">
                  <c:v>-9.2109699000000003</c:v>
                </c:pt>
                <c:pt idx="831">
                  <c:v>-9.2492304000000001</c:v>
                </c:pt>
                <c:pt idx="832">
                  <c:v>-9.2811184000000004</c:v>
                </c:pt>
                <c:pt idx="833">
                  <c:v>-9.3166264999999999</c:v>
                </c:pt>
                <c:pt idx="834">
                  <c:v>-9.3666152999999994</c:v>
                </c:pt>
                <c:pt idx="835">
                  <c:v>-9.4089022</c:v>
                </c:pt>
                <c:pt idx="836">
                  <c:v>-9.4266357000000003</c:v>
                </c:pt>
                <c:pt idx="837">
                  <c:v>-9.4215058999999997</c:v>
                </c:pt>
                <c:pt idx="838">
                  <c:v>-9.3977269999999997</c:v>
                </c:pt>
                <c:pt idx="839">
                  <c:v>-9.3651066000000007</c:v>
                </c:pt>
                <c:pt idx="840">
                  <c:v>-9.3191089999999992</c:v>
                </c:pt>
                <c:pt idx="841">
                  <c:v>-9.2635336000000006</c:v>
                </c:pt>
                <c:pt idx="842">
                  <c:v>-9.0040121000000006</c:v>
                </c:pt>
                <c:pt idx="843">
                  <c:v>-8.4348334999999999</c:v>
                </c:pt>
                <c:pt idx="844">
                  <c:v>-7.5096110999999999</c:v>
                </c:pt>
                <c:pt idx="845">
                  <c:v>-6.5012850999999996</c:v>
                </c:pt>
                <c:pt idx="846">
                  <c:v>-5.4839868999999997</c:v>
                </c:pt>
                <c:pt idx="847">
                  <c:v>-4.4104061000000003</c:v>
                </c:pt>
                <c:pt idx="848">
                  <c:v>-3.5542758000000001</c:v>
                </c:pt>
                <c:pt idx="849">
                  <c:v>-3.0311091000000001</c:v>
                </c:pt>
                <c:pt idx="850">
                  <c:v>-2.8825867000000001</c:v>
                </c:pt>
                <c:pt idx="851">
                  <c:v>-2.8260934</c:v>
                </c:pt>
                <c:pt idx="852">
                  <c:v>-2.9916613000000001</c:v>
                </c:pt>
                <c:pt idx="853">
                  <c:v>-3.4799194</c:v>
                </c:pt>
                <c:pt idx="854">
                  <c:v>-4.0515337000000002</c:v>
                </c:pt>
                <c:pt idx="855">
                  <c:v>-4.3781514000000001</c:v>
                </c:pt>
                <c:pt idx="856">
                  <c:v>-4.3522543999999996</c:v>
                </c:pt>
                <c:pt idx="857">
                  <c:v>-4.3896898999999996</c:v>
                </c:pt>
                <c:pt idx="858">
                  <c:v>-4.2293567999999997</c:v>
                </c:pt>
                <c:pt idx="859">
                  <c:v>-3.7401816999999999</c:v>
                </c:pt>
                <c:pt idx="860">
                  <c:v>-2.8818120999999999</c:v>
                </c:pt>
                <c:pt idx="861">
                  <c:v>-1.9208132</c:v>
                </c:pt>
                <c:pt idx="862">
                  <c:v>-0.93692350000000002</c:v>
                </c:pt>
                <c:pt idx="863">
                  <c:v>6.1160094999999998E-2</c:v>
                </c:pt>
                <c:pt idx="864">
                  <c:v>0.78842073999999995</c:v>
                </c:pt>
                <c:pt idx="865">
                  <c:v>1.1870080000000001</c:v>
                </c:pt>
                <c:pt idx="866">
                  <c:v>1.2244140999999999</c:v>
                </c:pt>
                <c:pt idx="867">
                  <c:v>1.2244313</c:v>
                </c:pt>
                <c:pt idx="868">
                  <c:v>1.2165618</c:v>
                </c:pt>
                <c:pt idx="869">
                  <c:v>1.2022394000000001</c:v>
                </c:pt>
                <c:pt idx="870">
                  <c:v>1.1913198</c:v>
                </c:pt>
                <c:pt idx="871">
                  <c:v>1.2060595000000001</c:v>
                </c:pt>
                <c:pt idx="872">
                  <c:v>1.4909616000000001</c:v>
                </c:pt>
                <c:pt idx="873">
                  <c:v>2.0820460000000001</c:v>
                </c:pt>
                <c:pt idx="874">
                  <c:v>2.8554040999999999</c:v>
                </c:pt>
                <c:pt idx="875">
                  <c:v>3.630986</c:v>
                </c:pt>
                <c:pt idx="876">
                  <c:v>4.4048495000000001</c:v>
                </c:pt>
                <c:pt idx="877">
                  <c:v>5.1340756000000001</c:v>
                </c:pt>
                <c:pt idx="878">
                  <c:v>5.5881461999999997</c:v>
                </c:pt>
                <c:pt idx="879">
                  <c:v>5.8790917</c:v>
                </c:pt>
                <c:pt idx="880">
                  <c:v>6.1592946</c:v>
                </c:pt>
                <c:pt idx="881">
                  <c:v>6.4969568000000004</c:v>
                </c:pt>
                <c:pt idx="882">
                  <c:v>6.6117239000000003</c:v>
                </c:pt>
                <c:pt idx="883">
                  <c:v>6.4952331000000001</c:v>
                </c:pt>
                <c:pt idx="884">
                  <c:v>6.4663491000000004</c:v>
                </c:pt>
                <c:pt idx="885">
                  <c:v>6.6014489999999997</c:v>
                </c:pt>
                <c:pt idx="886">
                  <c:v>6.4248456999999997</c:v>
                </c:pt>
                <c:pt idx="887">
                  <c:v>6.2196502999999996</c:v>
                </c:pt>
                <c:pt idx="888">
                  <c:v>6.1785927000000003</c:v>
                </c:pt>
                <c:pt idx="889">
                  <c:v>6.1471914999999999</c:v>
                </c:pt>
                <c:pt idx="890">
                  <c:v>5.5691214000000002</c:v>
                </c:pt>
                <c:pt idx="891">
                  <c:v>4.5534306000000004</c:v>
                </c:pt>
                <c:pt idx="892">
                  <c:v>3.2931225</c:v>
                </c:pt>
                <c:pt idx="893">
                  <c:v>1.9761369</c:v>
                </c:pt>
                <c:pt idx="894">
                  <c:v>0.45350393999999999</c:v>
                </c:pt>
                <c:pt idx="895">
                  <c:v>-1.1475952</c:v>
                </c:pt>
                <c:pt idx="896">
                  <c:v>-2.1313483999999998</c:v>
                </c:pt>
                <c:pt idx="897">
                  <c:v>-2.8305535000000002</c:v>
                </c:pt>
                <c:pt idx="898">
                  <c:v>-3.2888641000000001</c:v>
                </c:pt>
                <c:pt idx="899">
                  <c:v>-3.5884098999999998</c:v>
                </c:pt>
                <c:pt idx="900">
                  <c:v>-3.3293884</c:v>
                </c:pt>
                <c:pt idx="901">
                  <c:v>-2.7309556000000001</c:v>
                </c:pt>
                <c:pt idx="902">
                  <c:v>-1.9476027</c:v>
                </c:pt>
                <c:pt idx="903">
                  <c:v>-1.1830702</c:v>
                </c:pt>
                <c:pt idx="904">
                  <c:v>-0.48629530999999998</c:v>
                </c:pt>
                <c:pt idx="905">
                  <c:v>-0.28642552999999998</c:v>
                </c:pt>
                <c:pt idx="906">
                  <c:v>-0.41755721000000001</c:v>
                </c:pt>
                <c:pt idx="907">
                  <c:v>-0.76155609000000002</c:v>
                </c:pt>
                <c:pt idx="908">
                  <c:v>-1.31277</c:v>
                </c:pt>
                <c:pt idx="909">
                  <c:v>-1.8014741000000001</c:v>
                </c:pt>
                <c:pt idx="910">
                  <c:v>-1.9459002999999999</c:v>
                </c:pt>
                <c:pt idx="911">
                  <c:v>-1.3859071999999999</c:v>
                </c:pt>
                <c:pt idx="912">
                  <c:v>-0.71068197</c:v>
                </c:pt>
                <c:pt idx="913">
                  <c:v>3.8087387E-2</c:v>
                </c:pt>
                <c:pt idx="914">
                  <c:v>1.0309931000000001</c:v>
                </c:pt>
                <c:pt idx="915">
                  <c:v>2.4027943999999999</c:v>
                </c:pt>
                <c:pt idx="916">
                  <c:v>3.6335752000000001</c:v>
                </c:pt>
                <c:pt idx="917">
                  <c:v>4.5608392000000002</c:v>
                </c:pt>
                <c:pt idx="918">
                  <c:v>5.3369656000000001</c:v>
                </c:pt>
                <c:pt idx="919">
                  <c:v>5.8931408000000003</c:v>
                </c:pt>
                <c:pt idx="920">
                  <c:v>5.6372318000000003</c:v>
                </c:pt>
                <c:pt idx="921">
                  <c:v>4.6794504999999997</c:v>
                </c:pt>
                <c:pt idx="922">
                  <c:v>3.6250912999999998</c:v>
                </c:pt>
                <c:pt idx="923">
                  <c:v>2.5257564000000001</c:v>
                </c:pt>
                <c:pt idx="924">
                  <c:v>1.5482094</c:v>
                </c:pt>
                <c:pt idx="925">
                  <c:v>0.77269900000000002</c:v>
                </c:pt>
                <c:pt idx="926">
                  <c:v>0.66463583999999998</c:v>
                </c:pt>
                <c:pt idx="927">
                  <c:v>0.89077139000000005</c:v>
                </c:pt>
                <c:pt idx="928">
                  <c:v>1.3577139</c:v>
                </c:pt>
                <c:pt idx="929">
                  <c:v>1.9939070000000001</c:v>
                </c:pt>
                <c:pt idx="930">
                  <c:v>2.7651756000000001</c:v>
                </c:pt>
                <c:pt idx="931">
                  <c:v>3.3775105000000001</c:v>
                </c:pt>
                <c:pt idx="932">
                  <c:v>3.4983146000000001</c:v>
                </c:pt>
                <c:pt idx="933">
                  <c:v>3.5512407000000001</c:v>
                </c:pt>
                <c:pt idx="934">
                  <c:v>3.1825190000000001</c:v>
                </c:pt>
                <c:pt idx="935">
                  <c:v>2.712189</c:v>
                </c:pt>
                <c:pt idx="936">
                  <c:v>1.9391856999999999</c:v>
                </c:pt>
                <c:pt idx="937">
                  <c:v>1.2570359</c:v>
                </c:pt>
                <c:pt idx="938">
                  <c:v>0.70963781999999997</c:v>
                </c:pt>
                <c:pt idx="939">
                  <c:v>0.35159509999999999</c:v>
                </c:pt>
                <c:pt idx="940">
                  <c:v>0.39997338999999998</c:v>
                </c:pt>
                <c:pt idx="941">
                  <c:v>0.99992906999999998</c:v>
                </c:pt>
                <c:pt idx="942">
                  <c:v>2.5748250000000001</c:v>
                </c:pt>
                <c:pt idx="943">
                  <c:v>4.3467393000000003</c:v>
                </c:pt>
                <c:pt idx="944">
                  <c:v>6.2160324999999998</c:v>
                </c:pt>
                <c:pt idx="945">
                  <c:v>8.1908150000000006</c:v>
                </c:pt>
                <c:pt idx="946">
                  <c:v>9.9633923000000006</c:v>
                </c:pt>
                <c:pt idx="947">
                  <c:v>11.635078999999999</c:v>
                </c:pt>
                <c:pt idx="948">
                  <c:v>13.068733</c:v>
                </c:pt>
                <c:pt idx="949">
                  <c:v>13.892695</c:v>
                </c:pt>
                <c:pt idx="950">
                  <c:v>14.479964000000001</c:v>
                </c:pt>
                <c:pt idx="951">
                  <c:v>14.255925</c:v>
                </c:pt>
                <c:pt idx="952">
                  <c:v>13.461117</c:v>
                </c:pt>
                <c:pt idx="953">
                  <c:v>12.092737</c:v>
                </c:pt>
                <c:pt idx="954">
                  <c:v>10.726698000000001</c:v>
                </c:pt>
                <c:pt idx="955">
                  <c:v>9.0726604000000002</c:v>
                </c:pt>
                <c:pt idx="956">
                  <c:v>7.3772292000000004</c:v>
                </c:pt>
                <c:pt idx="957">
                  <c:v>5.5733379999999997</c:v>
                </c:pt>
                <c:pt idx="958">
                  <c:v>3.8325027999999999</c:v>
                </c:pt>
                <c:pt idx="959">
                  <c:v>2.4520946000000001</c:v>
                </c:pt>
                <c:pt idx="960">
                  <c:v>1.8447678999999999</c:v>
                </c:pt>
                <c:pt idx="961">
                  <c:v>1.7286305</c:v>
                </c:pt>
                <c:pt idx="962">
                  <c:v>1.7057530999999999</c:v>
                </c:pt>
                <c:pt idx="963">
                  <c:v>2.1550343000000001</c:v>
                </c:pt>
                <c:pt idx="964">
                  <c:v>2.5524518</c:v>
                </c:pt>
                <c:pt idx="965">
                  <c:v>2.9974121999999999</c:v>
                </c:pt>
                <c:pt idx="966">
                  <c:v>3.1027152999999998</c:v>
                </c:pt>
                <c:pt idx="967">
                  <c:v>3.3287365000000002</c:v>
                </c:pt>
                <c:pt idx="968">
                  <c:v>3.5922043000000001</c:v>
                </c:pt>
                <c:pt idx="969">
                  <c:v>3.9050338</c:v>
                </c:pt>
                <c:pt idx="970">
                  <c:v>3.6113857999999999</c:v>
                </c:pt>
                <c:pt idx="971">
                  <c:v>3.4115407000000002</c:v>
                </c:pt>
                <c:pt idx="972">
                  <c:v>3.3334215</c:v>
                </c:pt>
                <c:pt idx="973">
                  <c:v>3.7014746999999999</c:v>
                </c:pt>
                <c:pt idx="974">
                  <c:v>4.4825201000000003</c:v>
                </c:pt>
                <c:pt idx="975">
                  <c:v>5.3790870000000002</c:v>
                </c:pt>
                <c:pt idx="976">
                  <c:v>6.7415795000000003</c:v>
                </c:pt>
                <c:pt idx="977">
                  <c:v>8.2075939000000009</c:v>
                </c:pt>
                <c:pt idx="978">
                  <c:v>9.6769133000000007</c:v>
                </c:pt>
                <c:pt idx="979">
                  <c:v>11.145336</c:v>
                </c:pt>
                <c:pt idx="980">
                  <c:v>12.113828</c:v>
                </c:pt>
                <c:pt idx="981">
                  <c:v>12.515984</c:v>
                </c:pt>
                <c:pt idx="982">
                  <c:v>12.725204</c:v>
                </c:pt>
                <c:pt idx="983">
                  <c:v>12.354148</c:v>
                </c:pt>
                <c:pt idx="984">
                  <c:v>11.533462999999999</c:v>
                </c:pt>
                <c:pt idx="985">
                  <c:v>10.4435</c:v>
                </c:pt>
                <c:pt idx="986">
                  <c:v>9.1405610999999993</c:v>
                </c:pt>
                <c:pt idx="987">
                  <c:v>7.7383566000000004</c:v>
                </c:pt>
                <c:pt idx="988">
                  <c:v>6.4557437999999996</c:v>
                </c:pt>
                <c:pt idx="989">
                  <c:v>5.5157427999999999</c:v>
                </c:pt>
                <c:pt idx="990">
                  <c:v>5.1814426999999998</c:v>
                </c:pt>
                <c:pt idx="991">
                  <c:v>5.3104934999999998</c:v>
                </c:pt>
                <c:pt idx="992">
                  <c:v>5.5459060999999998</c:v>
                </c:pt>
                <c:pt idx="993">
                  <c:v>5.8657912999999997</c:v>
                </c:pt>
                <c:pt idx="994">
                  <c:v>6.1200795000000001</c:v>
                </c:pt>
                <c:pt idx="995">
                  <c:v>6.3153972999999999</c:v>
                </c:pt>
                <c:pt idx="996">
                  <c:v>6.3655590999999996</c:v>
                </c:pt>
                <c:pt idx="997">
                  <c:v>6.3625845999999999</c:v>
                </c:pt>
                <c:pt idx="998">
                  <c:v>6.2744078999999999</c:v>
                </c:pt>
                <c:pt idx="999">
                  <c:v>5.9530697000000004</c:v>
                </c:pt>
                <c:pt idx="1000">
                  <c:v>5.5520753999999997</c:v>
                </c:pt>
                <c:pt idx="1001">
                  <c:v>5.4211391999999998</c:v>
                </c:pt>
                <c:pt idx="1002">
                  <c:v>6.1686177000000004</c:v>
                </c:pt>
                <c:pt idx="1003">
                  <c:v>7.3156527999999996</c:v>
                </c:pt>
                <c:pt idx="1004">
                  <c:v>8.6513308999999996</c:v>
                </c:pt>
                <c:pt idx="1005">
                  <c:v>10.293077</c:v>
                </c:pt>
                <c:pt idx="1006">
                  <c:v>12.210508000000001</c:v>
                </c:pt>
                <c:pt idx="1007">
                  <c:v>14.168469999999999</c:v>
                </c:pt>
                <c:pt idx="1008">
                  <c:v>15.916682</c:v>
                </c:pt>
                <c:pt idx="1009">
                  <c:v>17.159026999999998</c:v>
                </c:pt>
                <c:pt idx="1010">
                  <c:v>18.310649999999999</c:v>
                </c:pt>
                <c:pt idx="1011">
                  <c:v>18.938054999999999</c:v>
                </c:pt>
                <c:pt idx="1012">
                  <c:v>18.618155000000002</c:v>
                </c:pt>
                <c:pt idx="1013">
                  <c:v>17.820004999999998</c:v>
                </c:pt>
                <c:pt idx="1014">
                  <c:v>16.837204</c:v>
                </c:pt>
                <c:pt idx="1015">
                  <c:v>15.8283</c:v>
                </c:pt>
                <c:pt idx="1016">
                  <c:v>14.822869000000001</c:v>
                </c:pt>
                <c:pt idx="1017">
                  <c:v>13.816295</c:v>
                </c:pt>
                <c:pt idx="1018">
                  <c:v>12.979111</c:v>
                </c:pt>
                <c:pt idx="1019">
                  <c:v>12.633151</c:v>
                </c:pt>
                <c:pt idx="1020">
                  <c:v>12.361981999999999</c:v>
                </c:pt>
                <c:pt idx="1021">
                  <c:v>12.303506</c:v>
                </c:pt>
                <c:pt idx="1022">
                  <c:v>12.350269000000001</c:v>
                </c:pt>
                <c:pt idx="1023">
                  <c:v>12.47344</c:v>
                </c:pt>
                <c:pt idx="1024">
                  <c:v>12.808341</c:v>
                </c:pt>
                <c:pt idx="1025">
                  <c:v>13.060086999999999</c:v>
                </c:pt>
                <c:pt idx="1026">
                  <c:v>13.057498000000001</c:v>
                </c:pt>
                <c:pt idx="1027">
                  <c:v>13.049655</c:v>
                </c:pt>
                <c:pt idx="1028">
                  <c:v>13.045489999999999</c:v>
                </c:pt>
                <c:pt idx="1029">
                  <c:v>12.946132</c:v>
                </c:pt>
                <c:pt idx="1030">
                  <c:v>12.83338</c:v>
                </c:pt>
                <c:pt idx="1031">
                  <c:v>12.295560999999999</c:v>
                </c:pt>
                <c:pt idx="1032">
                  <c:v>11.457261000000001</c:v>
                </c:pt>
                <c:pt idx="1033">
                  <c:v>10.073850999999999</c:v>
                </c:pt>
                <c:pt idx="1034">
                  <c:v>8.5281304999999996</c:v>
                </c:pt>
                <c:pt idx="1035">
                  <c:v>6.9464841000000002</c:v>
                </c:pt>
                <c:pt idx="1036">
                  <c:v>5.6025128000000004</c:v>
                </c:pt>
                <c:pt idx="1037">
                  <c:v>4.5495672000000003</c:v>
                </c:pt>
                <c:pt idx="1038">
                  <c:v>3.6502916999999999</c:v>
                </c:pt>
                <c:pt idx="1039">
                  <c:v>3.616282</c:v>
                </c:pt>
                <c:pt idx="1040">
                  <c:v>3.9427458999999998</c:v>
                </c:pt>
                <c:pt idx="1041">
                  <c:v>5.0390949000000003</c:v>
                </c:pt>
                <c:pt idx="1042">
                  <c:v>6.4496107</c:v>
                </c:pt>
                <c:pt idx="1043">
                  <c:v>8.6139373999999993</c:v>
                </c:pt>
                <c:pt idx="1044">
                  <c:v>10.831581999999999</c:v>
                </c:pt>
                <c:pt idx="1045">
                  <c:v>13.127535</c:v>
                </c:pt>
                <c:pt idx="1046">
                  <c:v>15.429238</c:v>
                </c:pt>
                <c:pt idx="1047">
                  <c:v>17.447202999999998</c:v>
                </c:pt>
                <c:pt idx="1048">
                  <c:v>19.300841999999999</c:v>
                </c:pt>
                <c:pt idx="1049">
                  <c:v>20.284939000000001</c:v>
                </c:pt>
                <c:pt idx="1050">
                  <c:v>20.897038999999999</c:v>
                </c:pt>
                <c:pt idx="1051">
                  <c:v>20.969556999999998</c:v>
                </c:pt>
                <c:pt idx="1052">
                  <c:v>20.671793000000001</c:v>
                </c:pt>
                <c:pt idx="1053">
                  <c:v>19.879715000000001</c:v>
                </c:pt>
                <c:pt idx="1054">
                  <c:v>18.981310000000001</c:v>
                </c:pt>
                <c:pt idx="1055">
                  <c:v>17.929082999999999</c:v>
                </c:pt>
                <c:pt idx="1056">
                  <c:v>16.920580000000001</c:v>
                </c:pt>
                <c:pt idx="1057">
                  <c:v>16.008635000000002</c:v>
                </c:pt>
                <c:pt idx="1058">
                  <c:v>15.282049000000001</c:v>
                </c:pt>
                <c:pt idx="1059">
                  <c:v>14.701786999999999</c:v>
                </c:pt>
                <c:pt idx="1060">
                  <c:v>14.154780000000001</c:v>
                </c:pt>
                <c:pt idx="1061">
                  <c:v>14.637898</c:v>
                </c:pt>
                <c:pt idx="1062">
                  <c:v>15.404275999999999</c:v>
                </c:pt>
                <c:pt idx="1063">
                  <c:v>16.559982000000002</c:v>
                </c:pt>
                <c:pt idx="1064">
                  <c:v>17.919756</c:v>
                </c:pt>
                <c:pt idx="1065">
                  <c:v>19.573081999999999</c:v>
                </c:pt>
                <c:pt idx="1066">
                  <c:v>21.272594000000002</c:v>
                </c:pt>
                <c:pt idx="1067">
                  <c:v>23.155612999999999</c:v>
                </c:pt>
                <c:pt idx="1068">
                  <c:v>24.85313</c:v>
                </c:pt>
                <c:pt idx="1069">
                  <c:v>26.190899000000002</c:v>
                </c:pt>
                <c:pt idx="1070">
                  <c:v>27.330649999999999</c:v>
                </c:pt>
                <c:pt idx="1071">
                  <c:v>27.548940999999999</c:v>
                </c:pt>
                <c:pt idx="1072">
                  <c:v>27.523745000000002</c:v>
                </c:pt>
                <c:pt idx="1073">
                  <c:v>27.042798999999999</c:v>
                </c:pt>
                <c:pt idx="1074">
                  <c:v>26.192841000000001</c:v>
                </c:pt>
                <c:pt idx="1075">
                  <c:v>24.309542</c:v>
                </c:pt>
                <c:pt idx="1076">
                  <c:v>22.320558999999999</c:v>
                </c:pt>
                <c:pt idx="1077">
                  <c:v>19.763577000000002</c:v>
                </c:pt>
                <c:pt idx="1078">
                  <c:v>17.143840999999998</c:v>
                </c:pt>
                <c:pt idx="1079">
                  <c:v>14.852103</c:v>
                </c:pt>
                <c:pt idx="1080">
                  <c:v>12.804385</c:v>
                </c:pt>
                <c:pt idx="1081">
                  <c:v>10.965657999999999</c:v>
                </c:pt>
                <c:pt idx="1082">
                  <c:v>9.4657906999999994</c:v>
                </c:pt>
                <c:pt idx="1083">
                  <c:v>8.4865618000000005</c:v>
                </c:pt>
                <c:pt idx="1084">
                  <c:v>7.7856940999999997</c:v>
                </c:pt>
                <c:pt idx="1085">
                  <c:v>8.0166655000000002</c:v>
                </c:pt>
                <c:pt idx="1086">
                  <c:v>8.2703667000000003</c:v>
                </c:pt>
                <c:pt idx="1087">
                  <c:v>8.5089244999999991</c:v>
                </c:pt>
                <c:pt idx="1088">
                  <c:v>8.7635698000000009</c:v>
                </c:pt>
                <c:pt idx="1089">
                  <c:v>8.9338139999999999</c:v>
                </c:pt>
                <c:pt idx="1090">
                  <c:v>9.0801152999999992</c:v>
                </c:pt>
                <c:pt idx="1091">
                  <c:v>9.1063069999999993</c:v>
                </c:pt>
                <c:pt idx="1092">
                  <c:v>9.1026992999999994</c:v>
                </c:pt>
                <c:pt idx="1093">
                  <c:v>8.9480591</c:v>
                </c:pt>
                <c:pt idx="1094">
                  <c:v>8.8155575000000006</c:v>
                </c:pt>
                <c:pt idx="1095">
                  <c:v>8.9789046999999993</c:v>
                </c:pt>
                <c:pt idx="1096">
                  <c:v>9.4072361000000004</c:v>
                </c:pt>
                <c:pt idx="1097">
                  <c:v>10.258836000000001</c:v>
                </c:pt>
                <c:pt idx="1098">
                  <c:v>11.102995999999999</c:v>
                </c:pt>
                <c:pt idx="1099">
                  <c:v>11.883615000000001</c:v>
                </c:pt>
                <c:pt idx="1100">
                  <c:v>12.576447999999999</c:v>
                </c:pt>
                <c:pt idx="1101">
                  <c:v>13.157552000000001</c:v>
                </c:pt>
                <c:pt idx="1102">
                  <c:v>13.626239</c:v>
                </c:pt>
                <c:pt idx="1103">
                  <c:v>14.045629999999999</c:v>
                </c:pt>
                <c:pt idx="1104">
                  <c:v>13.990964</c:v>
                </c:pt>
                <c:pt idx="1105">
                  <c:v>13.634455000000001</c:v>
                </c:pt>
                <c:pt idx="1106">
                  <c:v>13.005539000000001</c:v>
                </c:pt>
                <c:pt idx="1107">
                  <c:v>12.256129</c:v>
                </c:pt>
                <c:pt idx="1108">
                  <c:v>11.567316999999999</c:v>
                </c:pt>
                <c:pt idx="1109">
                  <c:v>10.742520000000001</c:v>
                </c:pt>
                <c:pt idx="1110">
                  <c:v>9.9739751999999999</c:v>
                </c:pt>
                <c:pt idx="1111">
                  <c:v>9.3031682999999994</c:v>
                </c:pt>
                <c:pt idx="1112">
                  <c:v>8.8824529999999999</c:v>
                </c:pt>
                <c:pt idx="1113">
                  <c:v>8.3000231000000007</c:v>
                </c:pt>
                <c:pt idx="1114">
                  <c:v>7.9477510000000002</c:v>
                </c:pt>
                <c:pt idx="1115">
                  <c:v>7.5311971</c:v>
                </c:pt>
                <c:pt idx="1116">
                  <c:v>7.0528583999999999</c:v>
                </c:pt>
                <c:pt idx="1117">
                  <c:v>6.5879474</c:v>
                </c:pt>
                <c:pt idx="1118">
                  <c:v>6.4006828999999996</c:v>
                </c:pt>
                <c:pt idx="1119">
                  <c:v>6.4534687999999996</c:v>
                </c:pt>
                <c:pt idx="1120">
                  <c:v>7.9517379000000004</c:v>
                </c:pt>
                <c:pt idx="1121">
                  <c:v>9.8116664999999994</c:v>
                </c:pt>
                <c:pt idx="1122">
                  <c:v>11.817223</c:v>
                </c:pt>
                <c:pt idx="1123">
                  <c:v>14.035607000000001</c:v>
                </c:pt>
                <c:pt idx="1124">
                  <c:v>16.578735000000002</c:v>
                </c:pt>
                <c:pt idx="1125">
                  <c:v>19.231703</c:v>
                </c:pt>
                <c:pt idx="1126">
                  <c:v>21.968976999999999</c:v>
                </c:pt>
                <c:pt idx="1127">
                  <c:v>24.684612000000001</c:v>
                </c:pt>
                <c:pt idx="1128">
                  <c:v>27.112061000000001</c:v>
                </c:pt>
                <c:pt idx="1129">
                  <c:v>29.472324</c:v>
                </c:pt>
                <c:pt idx="1130">
                  <c:v>30.373111999999999</c:v>
                </c:pt>
                <c:pt idx="1131">
                  <c:v>30.892507999999999</c:v>
                </c:pt>
                <c:pt idx="1132">
                  <c:v>31.020679000000001</c:v>
                </c:pt>
                <c:pt idx="1133">
                  <c:v>31.041402999999999</c:v>
                </c:pt>
                <c:pt idx="1134">
                  <c:v>30.676828</c:v>
                </c:pt>
                <c:pt idx="1135">
                  <c:v>30.221644999999999</c:v>
                </c:pt>
                <c:pt idx="1136">
                  <c:v>29.402708000000001</c:v>
                </c:pt>
                <c:pt idx="1137">
                  <c:v>28.533570999999998</c:v>
                </c:pt>
                <c:pt idx="1138">
                  <c:v>27.382486</c:v>
                </c:pt>
                <c:pt idx="1139">
                  <c:v>26.141629999999999</c:v>
                </c:pt>
                <c:pt idx="1140">
                  <c:v>24.877078999999998</c:v>
                </c:pt>
                <c:pt idx="1141">
                  <c:v>23.518034</c:v>
                </c:pt>
                <c:pt idx="1142">
                  <c:v>21.823923000000001</c:v>
                </c:pt>
                <c:pt idx="1143">
                  <c:v>20.147856000000001</c:v>
                </c:pt>
                <c:pt idx="1144">
                  <c:v>18.32048</c:v>
                </c:pt>
                <c:pt idx="1145">
                  <c:v>16.523996</c:v>
                </c:pt>
                <c:pt idx="1146">
                  <c:v>15.061658</c:v>
                </c:pt>
                <c:pt idx="1147">
                  <c:v>13.658485000000001</c:v>
                </c:pt>
                <c:pt idx="1148">
                  <c:v>12.655396</c:v>
                </c:pt>
                <c:pt idx="1149">
                  <c:v>11.827223</c:v>
                </c:pt>
                <c:pt idx="1150">
                  <c:v>11.242628</c:v>
                </c:pt>
                <c:pt idx="1151">
                  <c:v>10.982058</c:v>
                </c:pt>
                <c:pt idx="1152">
                  <c:v>11.806668999999999</c:v>
                </c:pt>
                <c:pt idx="1153">
                  <c:v>12.878308000000001</c:v>
                </c:pt>
                <c:pt idx="1154">
                  <c:v>14.392709999999999</c:v>
                </c:pt>
                <c:pt idx="1155">
                  <c:v>15.926183</c:v>
                </c:pt>
                <c:pt idx="1156">
                  <c:v>17.474627000000002</c:v>
                </c:pt>
                <c:pt idx="1157">
                  <c:v>19.024903999999999</c:v>
                </c:pt>
                <c:pt idx="1158">
                  <c:v>20.467775</c:v>
                </c:pt>
                <c:pt idx="1159">
                  <c:v>21.663692000000001</c:v>
                </c:pt>
                <c:pt idx="1160">
                  <c:v>22.174688</c:v>
                </c:pt>
                <c:pt idx="1161">
                  <c:v>22.393098999999999</c:v>
                </c:pt>
                <c:pt idx="1162">
                  <c:v>21.789047</c:v>
                </c:pt>
                <c:pt idx="1163">
                  <c:v>20.881309999999999</c:v>
                </c:pt>
                <c:pt idx="1164">
                  <c:v>19.630448999999999</c:v>
                </c:pt>
                <c:pt idx="1165">
                  <c:v>18.340855000000001</c:v>
                </c:pt>
                <c:pt idx="1166">
                  <c:v>17.102088999999999</c:v>
                </c:pt>
                <c:pt idx="1167">
                  <c:v>16.144392</c:v>
                </c:pt>
                <c:pt idx="1168">
                  <c:v>15.219799</c:v>
                </c:pt>
                <c:pt idx="1169">
                  <c:v>14.578150000000001</c:v>
                </c:pt>
                <c:pt idx="1170">
                  <c:v>14.480487999999999</c:v>
                </c:pt>
                <c:pt idx="1171">
                  <c:v>14.607725</c:v>
                </c:pt>
                <c:pt idx="1172">
                  <c:v>15.069775999999999</c:v>
                </c:pt>
                <c:pt idx="1173">
                  <c:v>15.680728</c:v>
                </c:pt>
                <c:pt idx="1174">
                  <c:v>16.573027</c:v>
                </c:pt>
                <c:pt idx="1175">
                  <c:v>17.414898000000001</c:v>
                </c:pt>
                <c:pt idx="1176">
                  <c:v>18.015817999999999</c:v>
                </c:pt>
                <c:pt idx="1177">
                  <c:v>18.246212</c:v>
                </c:pt>
                <c:pt idx="1178">
                  <c:v>18.312505999999999</c:v>
                </c:pt>
                <c:pt idx="1179">
                  <c:v>18.108694</c:v>
                </c:pt>
                <c:pt idx="1180">
                  <c:v>17.591025999999999</c:v>
                </c:pt>
                <c:pt idx="1181">
                  <c:v>16.909213999999999</c:v>
                </c:pt>
                <c:pt idx="1182">
                  <c:v>15.966695</c:v>
                </c:pt>
                <c:pt idx="1183">
                  <c:v>14.99811</c:v>
                </c:pt>
                <c:pt idx="1184">
                  <c:v>14.087061</c:v>
                </c:pt>
                <c:pt idx="1185">
                  <c:v>13.266071999999999</c:v>
                </c:pt>
                <c:pt idx="1186">
                  <c:v>12.665639000000001</c:v>
                </c:pt>
                <c:pt idx="1187">
                  <c:v>12.535175000000001</c:v>
                </c:pt>
                <c:pt idx="1188">
                  <c:v>12.577730000000001</c:v>
                </c:pt>
                <c:pt idx="1189">
                  <c:v>12.970897000000001</c:v>
                </c:pt>
                <c:pt idx="1190">
                  <c:v>13.629106</c:v>
                </c:pt>
                <c:pt idx="1191">
                  <c:v>14.345456</c:v>
                </c:pt>
                <c:pt idx="1192">
                  <c:v>15.249027999999999</c:v>
                </c:pt>
                <c:pt idx="1193">
                  <c:v>16.230201999999998</c:v>
                </c:pt>
                <c:pt idx="1194">
                  <c:v>17.174751000000001</c:v>
                </c:pt>
                <c:pt idx="1195">
                  <c:v>17.828952999999998</c:v>
                </c:pt>
                <c:pt idx="1196">
                  <c:v>18.375021</c:v>
                </c:pt>
                <c:pt idx="1197">
                  <c:v>18.547073000000001</c:v>
                </c:pt>
                <c:pt idx="1198">
                  <c:v>18.755189999999999</c:v>
                </c:pt>
                <c:pt idx="1199">
                  <c:v>18.788149000000001</c:v>
                </c:pt>
                <c:pt idx="1200">
                  <c:v>18.843159</c:v>
                </c:pt>
                <c:pt idx="1201">
                  <c:v>18.875820000000001</c:v>
                </c:pt>
                <c:pt idx="1202">
                  <c:v>18.779619</c:v>
                </c:pt>
                <c:pt idx="1203">
                  <c:v>18.697020999999999</c:v>
                </c:pt>
                <c:pt idx="1204">
                  <c:v>18.724530999999999</c:v>
                </c:pt>
                <c:pt idx="1205">
                  <c:v>19.049854</c:v>
                </c:pt>
                <c:pt idx="1206">
                  <c:v>19.462036000000001</c:v>
                </c:pt>
                <c:pt idx="1207">
                  <c:v>19.869247000000001</c:v>
                </c:pt>
                <c:pt idx="1208">
                  <c:v>20.200797999999999</c:v>
                </c:pt>
                <c:pt idx="1209">
                  <c:v>20.507643000000002</c:v>
                </c:pt>
                <c:pt idx="1210">
                  <c:v>20.763753999999999</c:v>
                </c:pt>
                <c:pt idx="1211">
                  <c:v>20.993092999999998</c:v>
                </c:pt>
                <c:pt idx="1212">
                  <c:v>21.178412999999999</c:v>
                </c:pt>
                <c:pt idx="1213">
                  <c:v>20.922993000000002</c:v>
                </c:pt>
                <c:pt idx="1214">
                  <c:v>20.359591999999999</c:v>
                </c:pt>
                <c:pt idx="1215">
                  <c:v>19.683026999999999</c:v>
                </c:pt>
                <c:pt idx="1216">
                  <c:v>18.971986999999999</c:v>
                </c:pt>
                <c:pt idx="1217">
                  <c:v>18.180257999999998</c:v>
                </c:pt>
                <c:pt idx="1218">
                  <c:v>17.161577000000001</c:v>
                </c:pt>
                <c:pt idx="1219">
                  <c:v>16.220193999999999</c:v>
                </c:pt>
                <c:pt idx="1220">
                  <c:v>15.308574999999999</c:v>
                </c:pt>
                <c:pt idx="1221">
                  <c:v>14.783804999999999</c:v>
                </c:pt>
                <c:pt idx="1222">
                  <c:v>14.332789999999999</c:v>
                </c:pt>
                <c:pt idx="1223">
                  <c:v>14.327658</c:v>
                </c:pt>
                <c:pt idx="1224">
                  <c:v>14.629568000000001</c:v>
                </c:pt>
                <c:pt idx="1225">
                  <c:v>15.116679</c:v>
                </c:pt>
                <c:pt idx="1226">
                  <c:v>15.801999</c:v>
                </c:pt>
                <c:pt idx="1227">
                  <c:v>16.480543000000001</c:v>
                </c:pt>
                <c:pt idx="1228">
                  <c:v>17.353923999999999</c:v>
                </c:pt>
                <c:pt idx="1229">
                  <c:v>17.780408999999999</c:v>
                </c:pt>
                <c:pt idx="1230">
                  <c:v>18.155148000000001</c:v>
                </c:pt>
                <c:pt idx="1231">
                  <c:v>18.110323000000001</c:v>
                </c:pt>
                <c:pt idx="1232">
                  <c:v>17.719072000000001</c:v>
                </c:pt>
                <c:pt idx="1233">
                  <c:v>17.140174999999999</c:v>
                </c:pt>
                <c:pt idx="1234">
                  <c:v>16.379954999999999</c:v>
                </c:pt>
                <c:pt idx="1235">
                  <c:v>15.697298</c:v>
                </c:pt>
                <c:pt idx="1236">
                  <c:v>14.872331000000001</c:v>
                </c:pt>
                <c:pt idx="1237">
                  <c:v>14.308925</c:v>
                </c:pt>
                <c:pt idx="1238">
                  <c:v>13.936391</c:v>
                </c:pt>
                <c:pt idx="1239">
                  <c:v>13.934165</c:v>
                </c:pt>
                <c:pt idx="1240">
                  <c:v>13.956143000000001</c:v>
                </c:pt>
                <c:pt idx="1241">
                  <c:v>14.011884999999999</c:v>
                </c:pt>
                <c:pt idx="1242">
                  <c:v>14.346869</c:v>
                </c:pt>
                <c:pt idx="1243">
                  <c:v>14.591146</c:v>
                </c:pt>
                <c:pt idx="1244">
                  <c:v>14.796082999999999</c:v>
                </c:pt>
                <c:pt idx="1245">
                  <c:v>14.783875</c:v>
                </c:pt>
                <c:pt idx="1246">
                  <c:v>14.071861</c:v>
                </c:pt>
                <c:pt idx="1247">
                  <c:v>13.136552</c:v>
                </c:pt>
                <c:pt idx="1248">
                  <c:v>11.802436999999999</c:v>
                </c:pt>
                <c:pt idx="1249">
                  <c:v>10.391092</c:v>
                </c:pt>
                <c:pt idx="1250">
                  <c:v>8.8910131000000003</c:v>
                </c:pt>
                <c:pt idx="1251">
                  <c:v>7.3968267000000001</c:v>
                </c:pt>
                <c:pt idx="1252">
                  <c:v>5.9014515999999997</c:v>
                </c:pt>
                <c:pt idx="1253">
                  <c:v>4.581779</c:v>
                </c:pt>
                <c:pt idx="1254">
                  <c:v>3.4028155999999998</c:v>
                </c:pt>
                <c:pt idx="1255">
                  <c:v>2.2838460999999999</c:v>
                </c:pt>
                <c:pt idx="1256">
                  <c:v>1.8329974</c:v>
                </c:pt>
                <c:pt idx="1257">
                  <c:v>1.4297658</c:v>
                </c:pt>
                <c:pt idx="1258">
                  <c:v>1.2673734000000001</c:v>
                </c:pt>
                <c:pt idx="1259">
                  <c:v>1.1807303</c:v>
                </c:pt>
                <c:pt idx="1260">
                  <c:v>1.1811851</c:v>
                </c:pt>
                <c:pt idx="1261">
                  <c:v>1.1781183</c:v>
                </c:pt>
                <c:pt idx="1262">
                  <c:v>1.1818217</c:v>
                </c:pt>
                <c:pt idx="1263">
                  <c:v>1.1899743</c:v>
                </c:pt>
                <c:pt idx="1264">
                  <c:v>1.2060869999999999</c:v>
                </c:pt>
                <c:pt idx="1265">
                  <c:v>1.2246322999999999</c:v>
                </c:pt>
                <c:pt idx="1266">
                  <c:v>1.2449859000000001</c:v>
                </c:pt>
                <c:pt idx="1267">
                  <c:v>1.2660885</c:v>
                </c:pt>
                <c:pt idx="1268">
                  <c:v>1.2899657</c:v>
                </c:pt>
                <c:pt idx="1269">
                  <c:v>1.3144446999999999</c:v>
                </c:pt>
                <c:pt idx="1270">
                  <c:v>1.3306233999999999</c:v>
                </c:pt>
                <c:pt idx="1271">
                  <c:v>1.3433046</c:v>
                </c:pt>
                <c:pt idx="1272">
                  <c:v>1.3465275000000001</c:v>
                </c:pt>
                <c:pt idx="1273">
                  <c:v>1.3435469</c:v>
                </c:pt>
                <c:pt idx="1274">
                  <c:v>1.3298045000000001</c:v>
                </c:pt>
                <c:pt idx="1275">
                  <c:v>1.3126466000000001</c:v>
                </c:pt>
                <c:pt idx="1276">
                  <c:v>1.2931292000000001</c:v>
                </c:pt>
                <c:pt idx="1277">
                  <c:v>1.2735196</c:v>
                </c:pt>
                <c:pt idx="1278">
                  <c:v>1.2528969000000001</c:v>
                </c:pt>
                <c:pt idx="1279">
                  <c:v>1.2339479</c:v>
                </c:pt>
                <c:pt idx="1280">
                  <c:v>1.2255343999999999</c:v>
                </c:pt>
                <c:pt idx="1281">
                  <c:v>1.2314851</c:v>
                </c:pt>
                <c:pt idx="1282">
                  <c:v>1.2443185000000001</c:v>
                </c:pt>
                <c:pt idx="1283">
                  <c:v>1.2685937</c:v>
                </c:pt>
                <c:pt idx="1284">
                  <c:v>1.3068109999999999</c:v>
                </c:pt>
                <c:pt idx="1285">
                  <c:v>1.3482567999999999</c:v>
                </c:pt>
                <c:pt idx="1286">
                  <c:v>1.4005205999999999</c:v>
                </c:pt>
                <c:pt idx="1287">
                  <c:v>1.8618238</c:v>
                </c:pt>
                <c:pt idx="1288">
                  <c:v>2.5175470999999998</c:v>
                </c:pt>
                <c:pt idx="1289">
                  <c:v>3.4798181000000001</c:v>
                </c:pt>
                <c:pt idx="1290">
                  <c:v>4.4675260000000003</c:v>
                </c:pt>
                <c:pt idx="1291">
                  <c:v>5.4694428000000004</c:v>
                </c:pt>
                <c:pt idx="1292">
                  <c:v>6.7118387000000004</c:v>
                </c:pt>
                <c:pt idx="1293">
                  <c:v>8.3980093</c:v>
                </c:pt>
                <c:pt idx="1294">
                  <c:v>10.538159</c:v>
                </c:pt>
                <c:pt idx="1295">
                  <c:v>13.355283</c:v>
                </c:pt>
                <c:pt idx="1296">
                  <c:v>16.349211</c:v>
                </c:pt>
                <c:pt idx="1297">
                  <c:v>18.973848</c:v>
                </c:pt>
                <c:pt idx="1298">
                  <c:v>21.402328000000001</c:v>
                </c:pt>
                <c:pt idx="1299">
                  <c:v>23.524388999999999</c:v>
                </c:pt>
                <c:pt idx="1300">
                  <c:v>25.618424999999998</c:v>
                </c:pt>
                <c:pt idx="1301">
                  <c:v>27.684214000000001</c:v>
                </c:pt>
                <c:pt idx="1302">
                  <c:v>29.503729</c:v>
                </c:pt>
                <c:pt idx="1303">
                  <c:v>30.869909</c:v>
                </c:pt>
                <c:pt idx="1304">
                  <c:v>31.769043</c:v>
                </c:pt>
                <c:pt idx="1305">
                  <c:v>31.908068</c:v>
                </c:pt>
                <c:pt idx="1306">
                  <c:v>31.753955999999999</c:v>
                </c:pt>
                <c:pt idx="1307">
                  <c:v>31.220998999999999</c:v>
                </c:pt>
                <c:pt idx="1308">
                  <c:v>30.578537000000001</c:v>
                </c:pt>
                <c:pt idx="1309">
                  <c:v>29.757093000000001</c:v>
                </c:pt>
                <c:pt idx="1310">
                  <c:v>28.730606000000002</c:v>
                </c:pt>
                <c:pt idx="1311">
                  <c:v>27.764132</c:v>
                </c:pt>
                <c:pt idx="1312">
                  <c:v>26.878447999999999</c:v>
                </c:pt>
                <c:pt idx="1313">
                  <c:v>25.895721000000002</c:v>
                </c:pt>
                <c:pt idx="1314">
                  <c:v>24.826392999999999</c:v>
                </c:pt>
                <c:pt idx="1315">
                  <c:v>23.82593</c:v>
                </c:pt>
                <c:pt idx="1316">
                  <c:v>22.902709999999999</c:v>
                </c:pt>
                <c:pt idx="1317">
                  <c:v>22.287939000000001</c:v>
                </c:pt>
                <c:pt idx="1318">
                  <c:v>21.763504000000001</c:v>
                </c:pt>
                <c:pt idx="1319">
                  <c:v>21.781879</c:v>
                </c:pt>
                <c:pt idx="1320">
                  <c:v>22.153020999999999</c:v>
                </c:pt>
                <c:pt idx="1321">
                  <c:v>22.486685000000001</c:v>
                </c:pt>
                <c:pt idx="1322">
                  <c:v>22.797937000000001</c:v>
                </c:pt>
                <c:pt idx="1323">
                  <c:v>23.227184000000001</c:v>
                </c:pt>
                <c:pt idx="1324">
                  <c:v>23.667183000000001</c:v>
                </c:pt>
                <c:pt idx="1325">
                  <c:v>24.040747</c:v>
                </c:pt>
                <c:pt idx="1326">
                  <c:v>24.174569999999999</c:v>
                </c:pt>
                <c:pt idx="1327">
                  <c:v>24.339451</c:v>
                </c:pt>
                <c:pt idx="1328">
                  <c:v>24.522205</c:v>
                </c:pt>
                <c:pt idx="1329">
                  <c:v>24.336991999999999</c:v>
                </c:pt>
                <c:pt idx="1330">
                  <c:v>24.005369000000002</c:v>
                </c:pt>
                <c:pt idx="1331">
                  <c:v>23.808208</c:v>
                </c:pt>
                <c:pt idx="1332">
                  <c:v>23.795168</c:v>
                </c:pt>
                <c:pt idx="1333">
                  <c:v>24.012063999999999</c:v>
                </c:pt>
                <c:pt idx="1334">
                  <c:v>24.334579000000002</c:v>
                </c:pt>
                <c:pt idx="1335">
                  <c:v>24.982782</c:v>
                </c:pt>
                <c:pt idx="1336">
                  <c:v>26.534267</c:v>
                </c:pt>
                <c:pt idx="1337">
                  <c:v>28.111502000000002</c:v>
                </c:pt>
                <c:pt idx="1338">
                  <c:v>29.871926999999999</c:v>
                </c:pt>
                <c:pt idx="1339">
                  <c:v>31.869019999999999</c:v>
                </c:pt>
                <c:pt idx="1340">
                  <c:v>33.86412</c:v>
                </c:pt>
                <c:pt idx="1341">
                  <c:v>35.701850999999998</c:v>
                </c:pt>
                <c:pt idx="1342">
                  <c:v>37.293880000000001</c:v>
                </c:pt>
                <c:pt idx="1343">
                  <c:v>38.512656999999997</c:v>
                </c:pt>
                <c:pt idx="1344">
                  <c:v>39.647606000000003</c:v>
                </c:pt>
                <c:pt idx="1345">
                  <c:v>40.185733999999997</c:v>
                </c:pt>
                <c:pt idx="1346">
                  <c:v>40.063290000000002</c:v>
                </c:pt>
                <c:pt idx="1347">
                  <c:v>39.801254</c:v>
                </c:pt>
                <c:pt idx="1348">
                  <c:v>39.031326</c:v>
                </c:pt>
                <c:pt idx="1349">
                  <c:v>38.053566000000004</c:v>
                </c:pt>
                <c:pt idx="1350">
                  <c:v>37.425956999999997</c:v>
                </c:pt>
                <c:pt idx="1351">
                  <c:v>36.802295999999998</c:v>
                </c:pt>
                <c:pt idx="1352">
                  <c:v>36.208736000000002</c:v>
                </c:pt>
                <c:pt idx="1353">
                  <c:v>35.765059999999998</c:v>
                </c:pt>
                <c:pt idx="1354">
                  <c:v>35.482605</c:v>
                </c:pt>
                <c:pt idx="1355">
                  <c:v>35.520294</c:v>
                </c:pt>
                <c:pt idx="1356">
                  <c:v>35.338177000000002</c:v>
                </c:pt>
                <c:pt idx="1357">
                  <c:v>35.150475</c:v>
                </c:pt>
                <c:pt idx="1358">
                  <c:v>35.258758999999998</c:v>
                </c:pt>
                <c:pt idx="1359">
                  <c:v>35.221485000000001</c:v>
                </c:pt>
                <c:pt idx="1360">
                  <c:v>34.835177999999999</c:v>
                </c:pt>
                <c:pt idx="1361">
                  <c:v>34.332939000000003</c:v>
                </c:pt>
                <c:pt idx="1362">
                  <c:v>33.734642000000001</c:v>
                </c:pt>
                <c:pt idx="1363">
                  <c:v>32.629353000000002</c:v>
                </c:pt>
                <c:pt idx="1364">
                  <c:v>31.235868</c:v>
                </c:pt>
                <c:pt idx="1365">
                  <c:v>29.829758000000002</c:v>
                </c:pt>
                <c:pt idx="1366">
                  <c:v>28.587389000000002</c:v>
                </c:pt>
                <c:pt idx="1367">
                  <c:v>27.536894</c:v>
                </c:pt>
                <c:pt idx="1368">
                  <c:v>27.390484000000001</c:v>
                </c:pt>
                <c:pt idx="1369">
                  <c:v>27.482862000000001</c:v>
                </c:pt>
                <c:pt idx="1370">
                  <c:v>27.844843000000001</c:v>
                </c:pt>
                <c:pt idx="1371">
                  <c:v>28.362181</c:v>
                </c:pt>
                <c:pt idx="1372">
                  <c:v>28.991717999999999</c:v>
                </c:pt>
                <c:pt idx="1373">
                  <c:v>30.101063</c:v>
                </c:pt>
                <c:pt idx="1374">
                  <c:v>31.385477000000002</c:v>
                </c:pt>
                <c:pt idx="1375">
                  <c:v>32.642361000000001</c:v>
                </c:pt>
                <c:pt idx="1376">
                  <c:v>33.146155999999998</c:v>
                </c:pt>
                <c:pt idx="1377">
                  <c:v>33.553795000000001</c:v>
                </c:pt>
                <c:pt idx="1378">
                  <c:v>32.993000000000002</c:v>
                </c:pt>
                <c:pt idx="1379">
                  <c:v>31.887765999999999</c:v>
                </c:pt>
                <c:pt idx="1380">
                  <c:v>30.539650000000002</c:v>
                </c:pt>
                <c:pt idx="1381">
                  <c:v>29.374447</c:v>
                </c:pt>
                <c:pt idx="1382">
                  <c:v>28.212</c:v>
                </c:pt>
                <c:pt idx="1383">
                  <c:v>27.337074000000001</c:v>
                </c:pt>
                <c:pt idx="1384">
                  <c:v>26.467516</c:v>
                </c:pt>
                <c:pt idx="1385">
                  <c:v>25.618385</c:v>
                </c:pt>
                <c:pt idx="1386">
                  <c:v>25.242096</c:v>
                </c:pt>
                <c:pt idx="1387">
                  <c:v>24.820042000000001</c:v>
                </c:pt>
                <c:pt idx="1388">
                  <c:v>24.457695000000001</c:v>
                </c:pt>
                <c:pt idx="1389">
                  <c:v>23.658263999999999</c:v>
                </c:pt>
                <c:pt idx="1390">
                  <c:v>22.521532000000001</c:v>
                </c:pt>
                <c:pt idx="1391">
                  <c:v>20.931115999999999</c:v>
                </c:pt>
                <c:pt idx="1392">
                  <c:v>19.373176999999998</c:v>
                </c:pt>
                <c:pt idx="1393">
                  <c:v>17.535276</c:v>
                </c:pt>
                <c:pt idx="1394">
                  <c:v>15.788802</c:v>
                </c:pt>
                <c:pt idx="1395">
                  <c:v>14.150701</c:v>
                </c:pt>
                <c:pt idx="1396">
                  <c:v>13.930313</c:v>
                </c:pt>
                <c:pt idx="1397">
                  <c:v>13.929284000000001</c:v>
                </c:pt>
                <c:pt idx="1398">
                  <c:v>14.314033999999999</c:v>
                </c:pt>
                <c:pt idx="1399">
                  <c:v>15.619823</c:v>
                </c:pt>
                <c:pt idx="1400">
                  <c:v>17.371404999999999</c:v>
                </c:pt>
                <c:pt idx="1401">
                  <c:v>19.56381</c:v>
                </c:pt>
                <c:pt idx="1402">
                  <c:v>21.688255000000002</c:v>
                </c:pt>
                <c:pt idx="1403">
                  <c:v>23.906773000000001</c:v>
                </c:pt>
                <c:pt idx="1404">
                  <c:v>26.026274000000001</c:v>
                </c:pt>
                <c:pt idx="1405">
                  <c:v>27.803463000000001</c:v>
                </c:pt>
                <c:pt idx="1406">
                  <c:v>28.474789000000001</c:v>
                </c:pt>
                <c:pt idx="1407">
                  <c:v>28.964220000000001</c:v>
                </c:pt>
                <c:pt idx="1408">
                  <c:v>28.919518</c:v>
                </c:pt>
                <c:pt idx="1409">
                  <c:v>28.484760000000001</c:v>
                </c:pt>
                <c:pt idx="1410">
                  <c:v>27.862376999999999</c:v>
                </c:pt>
                <c:pt idx="1411">
                  <c:v>27.016417000000001</c:v>
                </c:pt>
                <c:pt idx="1412">
                  <c:v>26.108851999999999</c:v>
                </c:pt>
                <c:pt idx="1413">
                  <c:v>25.358528</c:v>
                </c:pt>
                <c:pt idx="1414">
                  <c:v>24.687784000000001</c:v>
                </c:pt>
                <c:pt idx="1415">
                  <c:v>24.379746999999998</c:v>
                </c:pt>
                <c:pt idx="1416">
                  <c:v>24.126992999999999</c:v>
                </c:pt>
                <c:pt idx="1417">
                  <c:v>23.905239000000002</c:v>
                </c:pt>
                <c:pt idx="1418">
                  <c:v>24.069592</c:v>
                </c:pt>
                <c:pt idx="1419">
                  <c:v>24.638528999999998</c:v>
                </c:pt>
                <c:pt idx="1420">
                  <c:v>25.087551000000001</c:v>
                </c:pt>
                <c:pt idx="1421">
                  <c:v>25.525326</c:v>
                </c:pt>
                <c:pt idx="1422">
                  <c:v>25.9636</c:v>
                </c:pt>
                <c:pt idx="1423">
                  <c:v>26.087195999999999</c:v>
                </c:pt>
                <c:pt idx="1424">
                  <c:v>26.186954</c:v>
                </c:pt>
                <c:pt idx="1425">
                  <c:v>25.859396</c:v>
                </c:pt>
                <c:pt idx="1426">
                  <c:v>25.479208</c:v>
                </c:pt>
                <c:pt idx="1427">
                  <c:v>25.089331000000001</c:v>
                </c:pt>
                <c:pt idx="1428">
                  <c:v>24.480672999999999</c:v>
                </c:pt>
                <c:pt idx="1429">
                  <c:v>23.795876</c:v>
                </c:pt>
                <c:pt idx="1430">
                  <c:v>23.282668999999999</c:v>
                </c:pt>
                <c:pt idx="1431">
                  <c:v>22.786726000000002</c:v>
                </c:pt>
                <c:pt idx="1432">
                  <c:v>22.337488</c:v>
                </c:pt>
                <c:pt idx="1433">
                  <c:v>21.944431000000002</c:v>
                </c:pt>
                <c:pt idx="1434">
                  <c:v>21.430574</c:v>
                </c:pt>
                <c:pt idx="1435">
                  <c:v>21.032927999999998</c:v>
                </c:pt>
                <c:pt idx="1436">
                  <c:v>20.514336</c:v>
                </c:pt>
                <c:pt idx="1437">
                  <c:v>19.908144</c:v>
                </c:pt>
                <c:pt idx="1438">
                  <c:v>19.194597000000002</c:v>
                </c:pt>
                <c:pt idx="1439">
                  <c:v>18.397606</c:v>
                </c:pt>
                <c:pt idx="1440">
                  <c:v>17.428318000000001</c:v>
                </c:pt>
                <c:pt idx="1441">
                  <c:v>16.528212</c:v>
                </c:pt>
                <c:pt idx="1442">
                  <c:v>15.956728</c:v>
                </c:pt>
                <c:pt idx="1443">
                  <c:v>15.469101</c:v>
                </c:pt>
                <c:pt idx="1444">
                  <c:v>15.686226</c:v>
                </c:pt>
                <c:pt idx="1445">
                  <c:v>16.216162000000001</c:v>
                </c:pt>
                <c:pt idx="1446">
                  <c:v>17.07884</c:v>
                </c:pt>
                <c:pt idx="1447">
                  <c:v>18.384014000000001</c:v>
                </c:pt>
                <c:pt idx="1448">
                  <c:v>19.975071</c:v>
                </c:pt>
                <c:pt idx="1449">
                  <c:v>21.768630999999999</c:v>
                </c:pt>
                <c:pt idx="1450">
                  <c:v>23.715161999999999</c:v>
                </c:pt>
                <c:pt idx="1451">
                  <c:v>25.460153999999999</c:v>
                </c:pt>
                <c:pt idx="1452">
                  <c:v>26.773029000000001</c:v>
                </c:pt>
                <c:pt idx="1453">
                  <c:v>27.729395</c:v>
                </c:pt>
                <c:pt idx="1454">
                  <c:v>27.977641999999999</c:v>
                </c:pt>
                <c:pt idx="1455">
                  <c:v>28.015063999999999</c:v>
                </c:pt>
                <c:pt idx="1456">
                  <c:v>27.850452000000001</c:v>
                </c:pt>
                <c:pt idx="1457">
                  <c:v>27.262594</c:v>
                </c:pt>
                <c:pt idx="1458">
                  <c:v>26.272210999999999</c:v>
                </c:pt>
                <c:pt idx="1459">
                  <c:v>25.124949999999998</c:v>
                </c:pt>
                <c:pt idx="1460">
                  <c:v>23.875610000000002</c:v>
                </c:pt>
                <c:pt idx="1461">
                  <c:v>22.379648</c:v>
                </c:pt>
                <c:pt idx="1462">
                  <c:v>20.991258999999999</c:v>
                </c:pt>
                <c:pt idx="1463">
                  <c:v>19.874966000000001</c:v>
                </c:pt>
                <c:pt idx="1464">
                  <c:v>18.834468999999999</c:v>
                </c:pt>
                <c:pt idx="1465">
                  <c:v>17.923265000000001</c:v>
                </c:pt>
                <c:pt idx="1466">
                  <c:v>17.212890999999999</c:v>
                </c:pt>
                <c:pt idx="1467">
                  <c:v>17.302610000000001</c:v>
                </c:pt>
                <c:pt idx="1468">
                  <c:v>18.593703999999999</c:v>
                </c:pt>
                <c:pt idx="1469">
                  <c:v>20.105982000000001</c:v>
                </c:pt>
                <c:pt idx="1470">
                  <c:v>21.748507</c:v>
                </c:pt>
                <c:pt idx="1471">
                  <c:v>23.842593999999998</c:v>
                </c:pt>
                <c:pt idx="1472">
                  <c:v>26.112703</c:v>
                </c:pt>
                <c:pt idx="1473">
                  <c:v>28.293661</c:v>
                </c:pt>
                <c:pt idx="1474">
                  <c:v>29.667218999999999</c:v>
                </c:pt>
                <c:pt idx="1475">
                  <c:v>30.668859000000001</c:v>
                </c:pt>
                <c:pt idx="1476">
                  <c:v>31.273154999999999</c:v>
                </c:pt>
                <c:pt idx="1477">
                  <c:v>30.885406</c:v>
                </c:pt>
                <c:pt idx="1478">
                  <c:v>29.376911</c:v>
                </c:pt>
                <c:pt idx="1479">
                  <c:v>27.589825000000001</c:v>
                </c:pt>
                <c:pt idx="1480">
                  <c:v>25.672564999999999</c:v>
                </c:pt>
                <c:pt idx="1481">
                  <c:v>23.796965</c:v>
                </c:pt>
                <c:pt idx="1482">
                  <c:v>22.067577</c:v>
                </c:pt>
                <c:pt idx="1483">
                  <c:v>20.671946999999999</c:v>
                </c:pt>
                <c:pt idx="1484">
                  <c:v>20.167110000000001</c:v>
                </c:pt>
                <c:pt idx="1485">
                  <c:v>20.567233999999999</c:v>
                </c:pt>
                <c:pt idx="1486">
                  <c:v>21.195004000000001</c:v>
                </c:pt>
                <c:pt idx="1487">
                  <c:v>22.088111999999999</c:v>
                </c:pt>
                <c:pt idx="1488">
                  <c:v>23.135223</c:v>
                </c:pt>
                <c:pt idx="1489">
                  <c:v>24.278072000000002</c:v>
                </c:pt>
                <c:pt idx="1490">
                  <c:v>25.377334999999999</c:v>
                </c:pt>
                <c:pt idx="1491">
                  <c:v>26.202190000000002</c:v>
                </c:pt>
                <c:pt idx="1492">
                  <c:v>26.486547000000002</c:v>
                </c:pt>
                <c:pt idx="1493">
                  <c:v>26.342690000000001</c:v>
                </c:pt>
                <c:pt idx="1494">
                  <c:v>26.259722</c:v>
                </c:pt>
                <c:pt idx="1495">
                  <c:v>25.742463999999998</c:v>
                </c:pt>
                <c:pt idx="1496">
                  <c:v>25.321353999999999</c:v>
                </c:pt>
                <c:pt idx="1497">
                  <c:v>25.013193000000001</c:v>
                </c:pt>
                <c:pt idx="1498">
                  <c:v>24.815698999999999</c:v>
                </c:pt>
                <c:pt idx="1499">
                  <c:v>24.684056999999999</c:v>
                </c:pt>
                <c:pt idx="1500">
                  <c:v>24.641646999999999</c:v>
                </c:pt>
                <c:pt idx="1501">
                  <c:v>24.74896</c:v>
                </c:pt>
                <c:pt idx="1502">
                  <c:v>25.064969999999999</c:v>
                </c:pt>
                <c:pt idx="1503">
                  <c:v>25.255673999999999</c:v>
                </c:pt>
                <c:pt idx="1504">
                  <c:v>25.265754999999999</c:v>
                </c:pt>
                <c:pt idx="1505">
                  <c:v>25.218601</c:v>
                </c:pt>
                <c:pt idx="1506">
                  <c:v>25.248906999999999</c:v>
                </c:pt>
                <c:pt idx="1507">
                  <c:v>25.979607000000001</c:v>
                </c:pt>
                <c:pt idx="1508">
                  <c:v>26.894172999999999</c:v>
                </c:pt>
                <c:pt idx="1509">
                  <c:v>27.870349999999998</c:v>
                </c:pt>
                <c:pt idx="1510">
                  <c:v>29.006406999999999</c:v>
                </c:pt>
                <c:pt idx="1511">
                  <c:v>30.348299000000001</c:v>
                </c:pt>
                <c:pt idx="1512">
                  <c:v>31.698187000000001</c:v>
                </c:pt>
                <c:pt idx="1513">
                  <c:v>33.313865999999997</c:v>
                </c:pt>
                <c:pt idx="1514">
                  <c:v>34.784466000000002</c:v>
                </c:pt>
                <c:pt idx="1515">
                  <c:v>35.889274999999998</c:v>
                </c:pt>
                <c:pt idx="1516">
                  <c:v>36.366467</c:v>
                </c:pt>
                <c:pt idx="1517">
                  <c:v>35.595024000000002</c:v>
                </c:pt>
                <c:pt idx="1518">
                  <c:v>34.299174999999998</c:v>
                </c:pt>
                <c:pt idx="1519">
                  <c:v>32.864818999999997</c:v>
                </c:pt>
                <c:pt idx="1520">
                  <c:v>31.414133</c:v>
                </c:pt>
                <c:pt idx="1521">
                  <c:v>29.911089</c:v>
                </c:pt>
                <c:pt idx="1522">
                  <c:v>28.478821</c:v>
                </c:pt>
                <c:pt idx="1523">
                  <c:v>27.171135</c:v>
                </c:pt>
                <c:pt idx="1524">
                  <c:v>26.206171000000001</c:v>
                </c:pt>
                <c:pt idx="1525">
                  <c:v>25.786242000000001</c:v>
                </c:pt>
                <c:pt idx="1526">
                  <c:v>25.956060000000001</c:v>
                </c:pt>
                <c:pt idx="1527">
                  <c:v>26.604866000000001</c:v>
                </c:pt>
                <c:pt idx="1528">
                  <c:v>27.695292999999999</c:v>
                </c:pt>
                <c:pt idx="1529">
                  <c:v>28.858153999999999</c:v>
                </c:pt>
                <c:pt idx="1530">
                  <c:v>30.214625999999999</c:v>
                </c:pt>
                <c:pt idx="1531">
                  <c:v>31.507641</c:v>
                </c:pt>
                <c:pt idx="1532">
                  <c:v>32.881526999999998</c:v>
                </c:pt>
                <c:pt idx="1533">
                  <c:v>34.168830999999997</c:v>
                </c:pt>
                <c:pt idx="1534">
                  <c:v>35.225830000000002</c:v>
                </c:pt>
                <c:pt idx="1535">
                  <c:v>35.991343999999998</c:v>
                </c:pt>
                <c:pt idx="1536">
                  <c:v>36.569023000000001</c:v>
                </c:pt>
                <c:pt idx="1537">
                  <c:v>36.640937999999998</c:v>
                </c:pt>
                <c:pt idx="1538">
                  <c:v>35.344158</c:v>
                </c:pt>
                <c:pt idx="1539">
                  <c:v>33.656241999999999</c:v>
                </c:pt>
                <c:pt idx="1540">
                  <c:v>31.044535</c:v>
                </c:pt>
                <c:pt idx="1541">
                  <c:v>27.980353999999998</c:v>
                </c:pt>
                <c:pt idx="1542">
                  <c:v>24.514534000000001</c:v>
                </c:pt>
                <c:pt idx="1543">
                  <c:v>20.942951000000001</c:v>
                </c:pt>
                <c:pt idx="1544">
                  <c:v>17.486592999999999</c:v>
                </c:pt>
                <c:pt idx="1545">
                  <c:v>14.195002000000001</c:v>
                </c:pt>
                <c:pt idx="1546">
                  <c:v>11.182273</c:v>
                </c:pt>
                <c:pt idx="1547">
                  <c:v>9.9448032000000008</c:v>
                </c:pt>
                <c:pt idx="1548">
                  <c:v>10.155139999999999</c:v>
                </c:pt>
                <c:pt idx="1549">
                  <c:v>10.738462</c:v>
                </c:pt>
                <c:pt idx="1550">
                  <c:v>12.634622</c:v>
                </c:pt>
                <c:pt idx="1551">
                  <c:v>15.722804999999999</c:v>
                </c:pt>
                <c:pt idx="1552">
                  <c:v>19.164904</c:v>
                </c:pt>
                <c:pt idx="1553">
                  <c:v>22.682758</c:v>
                </c:pt>
                <c:pt idx="1554">
                  <c:v>26.069465999999998</c:v>
                </c:pt>
                <c:pt idx="1555">
                  <c:v>28.854369999999999</c:v>
                </c:pt>
                <c:pt idx="1556">
                  <c:v>30.767603000000001</c:v>
                </c:pt>
                <c:pt idx="1557">
                  <c:v>31.082632</c:v>
                </c:pt>
                <c:pt idx="1558">
                  <c:v>30.604174</c:v>
                </c:pt>
                <c:pt idx="1559">
                  <c:v>30.063745000000001</c:v>
                </c:pt>
                <c:pt idx="1560">
                  <c:v>28.744886000000001</c:v>
                </c:pt>
                <c:pt idx="1561">
                  <c:v>26.568625999999998</c:v>
                </c:pt>
                <c:pt idx="1562">
                  <c:v>24.580437</c:v>
                </c:pt>
                <c:pt idx="1563">
                  <c:v>22.709837</c:v>
                </c:pt>
                <c:pt idx="1564">
                  <c:v>21.899550999999999</c:v>
                </c:pt>
                <c:pt idx="1565">
                  <c:v>21.623182</c:v>
                </c:pt>
                <c:pt idx="1566">
                  <c:v>22.103838</c:v>
                </c:pt>
                <c:pt idx="1567">
                  <c:v>22.979199999999999</c:v>
                </c:pt>
                <c:pt idx="1568">
                  <c:v>24.361792000000001</c:v>
                </c:pt>
                <c:pt idx="1569">
                  <c:v>25.76576</c:v>
                </c:pt>
                <c:pt idx="1570">
                  <c:v>27.365921</c:v>
                </c:pt>
                <c:pt idx="1571">
                  <c:v>29.043074000000001</c:v>
                </c:pt>
                <c:pt idx="1572">
                  <c:v>30.41901</c:v>
                </c:pt>
                <c:pt idx="1573">
                  <c:v>31.705296000000001</c:v>
                </c:pt>
                <c:pt idx="1574">
                  <c:v>31.999075000000001</c:v>
                </c:pt>
                <c:pt idx="1575">
                  <c:v>32.196609000000002</c:v>
                </c:pt>
                <c:pt idx="1576">
                  <c:v>32.280987000000003</c:v>
                </c:pt>
                <c:pt idx="1577">
                  <c:v>32.219909999999999</c:v>
                </c:pt>
                <c:pt idx="1578">
                  <c:v>32.072586000000001</c:v>
                </c:pt>
                <c:pt idx="1579">
                  <c:v>31.784949999999998</c:v>
                </c:pt>
                <c:pt idx="1580">
                  <c:v>31.376825</c:v>
                </c:pt>
                <c:pt idx="1581">
                  <c:v>30.454021000000001</c:v>
                </c:pt>
                <c:pt idx="1582">
                  <c:v>29.245687</c:v>
                </c:pt>
                <c:pt idx="1583">
                  <c:v>27.968311</c:v>
                </c:pt>
                <c:pt idx="1584">
                  <c:v>26.766939000000001</c:v>
                </c:pt>
                <c:pt idx="1585">
                  <c:v>25.669718</c:v>
                </c:pt>
                <c:pt idx="1586">
                  <c:v>24.624998000000001</c:v>
                </c:pt>
                <c:pt idx="1587">
                  <c:v>23.790465999999999</c:v>
                </c:pt>
                <c:pt idx="1588">
                  <c:v>23.275402</c:v>
                </c:pt>
                <c:pt idx="1589">
                  <c:v>22.931263000000001</c:v>
                </c:pt>
                <c:pt idx="1590">
                  <c:v>23.028870000000001</c:v>
                </c:pt>
                <c:pt idx="1591">
                  <c:v>23.735989</c:v>
                </c:pt>
                <c:pt idx="1592">
                  <c:v>24.785851999999998</c:v>
                </c:pt>
                <c:pt idx="1593">
                  <c:v>25.907340999999999</c:v>
                </c:pt>
                <c:pt idx="1594">
                  <c:v>26.807562000000001</c:v>
                </c:pt>
                <c:pt idx="1595">
                  <c:v>27.650331000000001</c:v>
                </c:pt>
                <c:pt idx="1596">
                  <c:v>28.355608</c:v>
                </c:pt>
                <c:pt idx="1597">
                  <c:v>28.879640999999999</c:v>
                </c:pt>
                <c:pt idx="1598">
                  <c:v>29.297067999999999</c:v>
                </c:pt>
                <c:pt idx="1599">
                  <c:v>29.441206000000001</c:v>
                </c:pt>
                <c:pt idx="1600">
                  <c:v>29.130155999999999</c:v>
                </c:pt>
                <c:pt idx="1601">
                  <c:v>28.558643</c:v>
                </c:pt>
                <c:pt idx="1602">
                  <c:v>27.857738000000001</c:v>
                </c:pt>
                <c:pt idx="1603">
                  <c:v>27.153708999999999</c:v>
                </c:pt>
                <c:pt idx="1604">
                  <c:v>26.304480000000002</c:v>
                </c:pt>
                <c:pt idx="1605">
                  <c:v>25.431660000000001</c:v>
                </c:pt>
                <c:pt idx="1606">
                  <c:v>24.4648</c:v>
                </c:pt>
                <c:pt idx="1607">
                  <c:v>23.297901</c:v>
                </c:pt>
                <c:pt idx="1608">
                  <c:v>21.965374000000001</c:v>
                </c:pt>
                <c:pt idx="1609">
                  <c:v>20.796102999999999</c:v>
                </c:pt>
                <c:pt idx="1610">
                  <c:v>19.862078</c:v>
                </c:pt>
                <c:pt idx="1611">
                  <c:v>19.122558999999999</c:v>
                </c:pt>
                <c:pt idx="1612">
                  <c:v>18.94462</c:v>
                </c:pt>
                <c:pt idx="1613">
                  <c:v>18.880628999999999</c:v>
                </c:pt>
                <c:pt idx="1614">
                  <c:v>19.478525000000001</c:v>
                </c:pt>
                <c:pt idx="1615">
                  <c:v>20.379377000000002</c:v>
                </c:pt>
                <c:pt idx="1616">
                  <c:v>21.629185</c:v>
                </c:pt>
                <c:pt idx="1617">
                  <c:v>23.218895</c:v>
                </c:pt>
                <c:pt idx="1618">
                  <c:v>25.160544999999999</c:v>
                </c:pt>
                <c:pt idx="1619">
                  <c:v>27.18648</c:v>
                </c:pt>
                <c:pt idx="1620">
                  <c:v>29.062071</c:v>
                </c:pt>
                <c:pt idx="1621">
                  <c:v>30.894957999999999</c:v>
                </c:pt>
                <c:pt idx="1622">
                  <c:v>32.178390999999998</c:v>
                </c:pt>
                <c:pt idx="1623">
                  <c:v>33.248173000000001</c:v>
                </c:pt>
                <c:pt idx="1624">
                  <c:v>33.916553</c:v>
                </c:pt>
                <c:pt idx="1625">
                  <c:v>34.249043</c:v>
                </c:pt>
                <c:pt idx="1626">
                  <c:v>34.331161000000002</c:v>
                </c:pt>
                <c:pt idx="1627">
                  <c:v>34.280033000000003</c:v>
                </c:pt>
                <c:pt idx="1628">
                  <c:v>33.913601</c:v>
                </c:pt>
                <c:pt idx="1629">
                  <c:v>33.637455000000003</c:v>
                </c:pt>
                <c:pt idx="1630">
                  <c:v>33.365234000000001</c:v>
                </c:pt>
                <c:pt idx="1631">
                  <c:v>33.621361</c:v>
                </c:pt>
                <c:pt idx="1632">
                  <c:v>33.998497</c:v>
                </c:pt>
                <c:pt idx="1633">
                  <c:v>34.565787999999998</c:v>
                </c:pt>
                <c:pt idx="1634">
                  <c:v>35.273651000000001</c:v>
                </c:pt>
                <c:pt idx="1635">
                  <c:v>36.070861999999998</c:v>
                </c:pt>
                <c:pt idx="1636">
                  <c:v>36.80386</c:v>
                </c:pt>
                <c:pt idx="1637">
                  <c:v>37.495396</c:v>
                </c:pt>
                <c:pt idx="1638">
                  <c:v>38.121268999999998</c:v>
                </c:pt>
                <c:pt idx="1639">
                  <c:v>38.481602000000002</c:v>
                </c:pt>
                <c:pt idx="1640">
                  <c:v>38.413536000000001</c:v>
                </c:pt>
                <c:pt idx="1641">
                  <c:v>37.556507000000003</c:v>
                </c:pt>
                <c:pt idx="1642">
                  <c:v>36.578392000000001</c:v>
                </c:pt>
                <c:pt idx="1643">
                  <c:v>35.437900999999997</c:v>
                </c:pt>
                <c:pt idx="1644">
                  <c:v>34.213054999999997</c:v>
                </c:pt>
                <c:pt idx="1645">
                  <c:v>33.025364000000003</c:v>
                </c:pt>
                <c:pt idx="1646">
                  <c:v>32.332462</c:v>
                </c:pt>
                <c:pt idx="1647">
                  <c:v>31.937498000000001</c:v>
                </c:pt>
                <c:pt idx="1648">
                  <c:v>31.635897</c:v>
                </c:pt>
                <c:pt idx="1649">
                  <c:v>31.507504000000001</c:v>
                </c:pt>
                <c:pt idx="1650">
                  <c:v>31.802506999999999</c:v>
                </c:pt>
                <c:pt idx="1651">
                  <c:v>32.338901999999997</c:v>
                </c:pt>
                <c:pt idx="1652">
                  <c:v>33.008381</c:v>
                </c:pt>
                <c:pt idx="1653">
                  <c:v>33.854503999999999</c:v>
                </c:pt>
                <c:pt idx="1654">
                  <c:v>34.691498000000003</c:v>
                </c:pt>
                <c:pt idx="1655">
                  <c:v>35.481647000000002</c:v>
                </c:pt>
                <c:pt idx="1656">
                  <c:v>35.681908</c:v>
                </c:pt>
                <c:pt idx="1657">
                  <c:v>35.680016000000002</c:v>
                </c:pt>
                <c:pt idx="1658">
                  <c:v>35.637774999999998</c:v>
                </c:pt>
                <c:pt idx="1659">
                  <c:v>35.484023999999998</c:v>
                </c:pt>
                <c:pt idx="1660">
                  <c:v>35.294865000000001</c:v>
                </c:pt>
                <c:pt idx="1661">
                  <c:v>35.097687000000001</c:v>
                </c:pt>
                <c:pt idx="1662">
                  <c:v>34.698214999999998</c:v>
                </c:pt>
                <c:pt idx="1663">
                  <c:v>33.993293999999999</c:v>
                </c:pt>
                <c:pt idx="1664">
                  <c:v>33.214931</c:v>
                </c:pt>
                <c:pt idx="1665">
                  <c:v>32.232944000000003</c:v>
                </c:pt>
                <c:pt idx="1666">
                  <c:v>31.621335999999999</c:v>
                </c:pt>
                <c:pt idx="1667">
                  <c:v>30.957015999999999</c:v>
                </c:pt>
                <c:pt idx="1668">
                  <c:v>30.309137</c:v>
                </c:pt>
                <c:pt idx="1669">
                  <c:v>29.773108000000001</c:v>
                </c:pt>
                <c:pt idx="1670">
                  <c:v>29.358008999999999</c:v>
                </c:pt>
                <c:pt idx="1671">
                  <c:v>29.071290999999999</c:v>
                </c:pt>
                <c:pt idx="1672">
                  <c:v>28.947192999999999</c:v>
                </c:pt>
                <c:pt idx="1673">
                  <c:v>29.161497000000001</c:v>
                </c:pt>
                <c:pt idx="1674">
                  <c:v>29.646349000000001</c:v>
                </c:pt>
                <c:pt idx="1675">
                  <c:v>30.702131000000001</c:v>
                </c:pt>
                <c:pt idx="1676">
                  <c:v>31.658691000000001</c:v>
                </c:pt>
                <c:pt idx="1677">
                  <c:v>32.631107</c:v>
                </c:pt>
                <c:pt idx="1678">
                  <c:v>33.620564000000002</c:v>
                </c:pt>
                <c:pt idx="1679">
                  <c:v>34.615456000000002</c:v>
                </c:pt>
                <c:pt idx="1680">
                  <c:v>35.352736999999998</c:v>
                </c:pt>
                <c:pt idx="1681">
                  <c:v>35.705238000000001</c:v>
                </c:pt>
                <c:pt idx="1682">
                  <c:v>35.987656000000001</c:v>
                </c:pt>
                <c:pt idx="1683">
                  <c:v>36.000660000000003</c:v>
                </c:pt>
                <c:pt idx="1684">
                  <c:v>35.600155000000001</c:v>
                </c:pt>
                <c:pt idx="1685">
                  <c:v>34.760947999999999</c:v>
                </c:pt>
                <c:pt idx="1686">
                  <c:v>33.565071000000003</c:v>
                </c:pt>
                <c:pt idx="1687">
                  <c:v>32.323326000000002</c:v>
                </c:pt>
                <c:pt idx="1688">
                  <c:v>30.491296999999999</c:v>
                </c:pt>
                <c:pt idx="1689">
                  <c:v>28.660164000000002</c:v>
                </c:pt>
                <c:pt idx="1690">
                  <c:v>27.05312</c:v>
                </c:pt>
                <c:pt idx="1691">
                  <c:v>25.67577</c:v>
                </c:pt>
                <c:pt idx="1692">
                  <c:v>24.395627999999999</c:v>
                </c:pt>
                <c:pt idx="1693">
                  <c:v>23.292009</c:v>
                </c:pt>
                <c:pt idx="1694">
                  <c:v>22.412064000000001</c:v>
                </c:pt>
                <c:pt idx="1695">
                  <c:v>21.701502000000001</c:v>
                </c:pt>
                <c:pt idx="1696">
                  <c:v>21.411873</c:v>
                </c:pt>
                <c:pt idx="1697">
                  <c:v>21.473051000000002</c:v>
                </c:pt>
                <c:pt idx="1698">
                  <c:v>22.171628999999999</c:v>
                </c:pt>
                <c:pt idx="1699">
                  <c:v>23.385534</c:v>
                </c:pt>
                <c:pt idx="1700">
                  <c:v>24.757002</c:v>
                </c:pt>
                <c:pt idx="1701">
                  <c:v>26.491184000000001</c:v>
                </c:pt>
                <c:pt idx="1702">
                  <c:v>28.240587000000001</c:v>
                </c:pt>
                <c:pt idx="1703">
                  <c:v>30.306806999999999</c:v>
                </c:pt>
                <c:pt idx="1704">
                  <c:v>32.390597999999997</c:v>
                </c:pt>
                <c:pt idx="1705">
                  <c:v>34.390841999999999</c:v>
                </c:pt>
                <c:pt idx="1706">
                  <c:v>36.317368000000002</c:v>
                </c:pt>
                <c:pt idx="1707">
                  <c:v>37.692718999999997</c:v>
                </c:pt>
                <c:pt idx="1708">
                  <c:v>38.970973999999998</c:v>
                </c:pt>
                <c:pt idx="1709">
                  <c:v>39.209766000000002</c:v>
                </c:pt>
                <c:pt idx="1710">
                  <c:v>39.133643999999997</c:v>
                </c:pt>
                <c:pt idx="1711">
                  <c:v>38.626724000000003</c:v>
                </c:pt>
                <c:pt idx="1712">
                  <c:v>37.533363000000001</c:v>
                </c:pt>
                <c:pt idx="1713">
                  <c:v>35.882838999999997</c:v>
                </c:pt>
                <c:pt idx="1714">
                  <c:v>34.256003999999997</c:v>
                </c:pt>
                <c:pt idx="1715">
                  <c:v>32.626835</c:v>
                </c:pt>
                <c:pt idx="1716">
                  <c:v>31.136196000000002</c:v>
                </c:pt>
                <c:pt idx="1717">
                  <c:v>30.007387000000001</c:v>
                </c:pt>
                <c:pt idx="1718">
                  <c:v>29.190947000000001</c:v>
                </c:pt>
                <c:pt idx="1719">
                  <c:v>29.485821000000001</c:v>
                </c:pt>
                <c:pt idx="1720">
                  <c:v>29.911197999999999</c:v>
                </c:pt>
                <c:pt idx="1721">
                  <c:v>30.440611000000001</c:v>
                </c:pt>
                <c:pt idx="1722">
                  <c:v>31.025304999999999</c:v>
                </c:pt>
                <c:pt idx="1723">
                  <c:v>31.733188999999999</c:v>
                </c:pt>
                <c:pt idx="1724">
                  <c:v>31.917952</c:v>
                </c:pt>
                <c:pt idx="1725">
                  <c:v>32.059325999999999</c:v>
                </c:pt>
                <c:pt idx="1726">
                  <c:v>31.827563999999999</c:v>
                </c:pt>
                <c:pt idx="1727">
                  <c:v>31.277774999999998</c:v>
                </c:pt>
                <c:pt idx="1728">
                  <c:v>30.162773000000001</c:v>
                </c:pt>
                <c:pt idx="1729">
                  <c:v>27.883375000000001</c:v>
                </c:pt>
                <c:pt idx="1730">
                  <c:v>25.454142000000001</c:v>
                </c:pt>
                <c:pt idx="1731">
                  <c:v>23.024170000000002</c:v>
                </c:pt>
                <c:pt idx="1732">
                  <c:v>21.143511</c:v>
                </c:pt>
                <c:pt idx="1733">
                  <c:v>19.605475999999999</c:v>
                </c:pt>
                <c:pt idx="1734">
                  <c:v>19.066126000000001</c:v>
                </c:pt>
                <c:pt idx="1735">
                  <c:v>18.580521000000001</c:v>
                </c:pt>
                <c:pt idx="1736">
                  <c:v>18.469163999999999</c:v>
                </c:pt>
                <c:pt idx="1737">
                  <c:v>18.678688000000001</c:v>
                </c:pt>
                <c:pt idx="1738">
                  <c:v>19.368455999999998</c:v>
                </c:pt>
                <c:pt idx="1739">
                  <c:v>20.822987000000001</c:v>
                </c:pt>
                <c:pt idx="1740">
                  <c:v>22.313915000000001</c:v>
                </c:pt>
                <c:pt idx="1741">
                  <c:v>23.741015999999998</c:v>
                </c:pt>
                <c:pt idx="1742">
                  <c:v>25.002834</c:v>
                </c:pt>
                <c:pt idx="1743">
                  <c:v>25.860507999999999</c:v>
                </c:pt>
                <c:pt idx="1744">
                  <c:v>25.426155000000001</c:v>
                </c:pt>
                <c:pt idx="1745">
                  <c:v>24.949137</c:v>
                </c:pt>
                <c:pt idx="1746">
                  <c:v>24.175274000000002</c:v>
                </c:pt>
                <c:pt idx="1747">
                  <c:v>23.145769000000001</c:v>
                </c:pt>
                <c:pt idx="1748">
                  <c:v>21.899811</c:v>
                </c:pt>
                <c:pt idx="1749">
                  <c:v>20.462416000000001</c:v>
                </c:pt>
                <c:pt idx="1750">
                  <c:v>19.249426</c:v>
                </c:pt>
                <c:pt idx="1751">
                  <c:v>18.260513</c:v>
                </c:pt>
                <c:pt idx="1752">
                  <c:v>17.406638999999998</c:v>
                </c:pt>
                <c:pt idx="1753">
                  <c:v>16.718309000000001</c:v>
                </c:pt>
                <c:pt idx="1754">
                  <c:v>17.2624</c:v>
                </c:pt>
                <c:pt idx="1755">
                  <c:v>17.837793000000001</c:v>
                </c:pt>
                <c:pt idx="1756">
                  <c:v>18.631841999999999</c:v>
                </c:pt>
                <c:pt idx="1757">
                  <c:v>19.561333000000001</c:v>
                </c:pt>
                <c:pt idx="1758">
                  <c:v>20.510522999999999</c:v>
                </c:pt>
                <c:pt idx="1759">
                  <c:v>21.451177999999999</c:v>
                </c:pt>
                <c:pt idx="1760">
                  <c:v>21.935756999999999</c:v>
                </c:pt>
                <c:pt idx="1761">
                  <c:v>22.097840999999999</c:v>
                </c:pt>
                <c:pt idx="1762">
                  <c:v>22.158460999999999</c:v>
                </c:pt>
                <c:pt idx="1763">
                  <c:v>22.158552</c:v>
                </c:pt>
                <c:pt idx="1764">
                  <c:v>20.836296000000001</c:v>
                </c:pt>
                <c:pt idx="1765">
                  <c:v>19.484085</c:v>
                </c:pt>
                <c:pt idx="1766">
                  <c:v>17.921285999999998</c:v>
                </c:pt>
                <c:pt idx="1767">
                  <c:v>16.230184999999999</c:v>
                </c:pt>
                <c:pt idx="1768">
                  <c:v>14.363372999999999</c:v>
                </c:pt>
                <c:pt idx="1769">
                  <c:v>12.482374</c:v>
                </c:pt>
                <c:pt idx="1770">
                  <c:v>10.938283999999999</c:v>
                </c:pt>
                <c:pt idx="1771">
                  <c:v>9.5691299000000001</c:v>
                </c:pt>
                <c:pt idx="1772">
                  <c:v>8.7675934000000009</c:v>
                </c:pt>
                <c:pt idx="1773">
                  <c:v>9.4623536999999995</c:v>
                </c:pt>
                <c:pt idx="1774">
                  <c:v>11.179029</c:v>
                </c:pt>
                <c:pt idx="1775">
                  <c:v>12.938357999999999</c:v>
                </c:pt>
                <c:pt idx="1776">
                  <c:v>14.996184</c:v>
                </c:pt>
                <c:pt idx="1777">
                  <c:v>17.218354999999999</c:v>
                </c:pt>
                <c:pt idx="1778">
                  <c:v>19.655488999999999</c:v>
                </c:pt>
                <c:pt idx="1779">
                  <c:v>22.223558000000001</c:v>
                </c:pt>
                <c:pt idx="1780">
                  <c:v>24.835985000000001</c:v>
                </c:pt>
                <c:pt idx="1781">
                  <c:v>27.237535000000001</c:v>
                </c:pt>
                <c:pt idx="1782">
                  <c:v>28.737107999999999</c:v>
                </c:pt>
                <c:pt idx="1783">
                  <c:v>28.659246</c:v>
                </c:pt>
                <c:pt idx="1784">
                  <c:v>28.398800000000001</c:v>
                </c:pt>
                <c:pt idx="1785">
                  <c:v>28.093503999999999</c:v>
                </c:pt>
                <c:pt idx="1786">
                  <c:v>27.476223000000001</c:v>
                </c:pt>
                <c:pt idx="1787">
                  <c:v>26.769255000000001</c:v>
                </c:pt>
                <c:pt idx="1788">
                  <c:v>25.898788</c:v>
                </c:pt>
                <c:pt idx="1789">
                  <c:v>24.288038</c:v>
                </c:pt>
                <c:pt idx="1790">
                  <c:v>22.166986000000001</c:v>
                </c:pt>
                <c:pt idx="1791">
                  <c:v>20.070582999999999</c:v>
                </c:pt>
                <c:pt idx="1792">
                  <c:v>18.425926</c:v>
                </c:pt>
                <c:pt idx="1793">
                  <c:v>16.776333000000001</c:v>
                </c:pt>
                <c:pt idx="1794">
                  <c:v>15.278575999999999</c:v>
                </c:pt>
                <c:pt idx="1795">
                  <c:v>13.817087000000001</c:v>
                </c:pt>
                <c:pt idx="1796">
                  <c:v>12.607438999999999</c:v>
                </c:pt>
                <c:pt idx="1797">
                  <c:v>11.469611</c:v>
                </c:pt>
                <c:pt idx="1798">
                  <c:v>10.555702999999999</c:v>
                </c:pt>
                <c:pt idx="1799">
                  <c:v>10.661479</c:v>
                </c:pt>
                <c:pt idx="1800">
                  <c:v>11.238091000000001</c:v>
                </c:pt>
                <c:pt idx="1801">
                  <c:v>12.186484999999999</c:v>
                </c:pt>
                <c:pt idx="1802">
                  <c:v>13.235134</c:v>
                </c:pt>
                <c:pt idx="1803">
                  <c:v>14.369624</c:v>
                </c:pt>
                <c:pt idx="1804">
                  <c:v>15.428732999999999</c:v>
                </c:pt>
                <c:pt idx="1805">
                  <c:v>16.354284</c:v>
                </c:pt>
                <c:pt idx="1806">
                  <c:v>17.163754000000001</c:v>
                </c:pt>
                <c:pt idx="1807">
                  <c:v>17.929601999999999</c:v>
                </c:pt>
                <c:pt idx="1808">
                  <c:v>18.491230000000002</c:v>
                </c:pt>
                <c:pt idx="1809">
                  <c:v>18.570091000000001</c:v>
                </c:pt>
                <c:pt idx="1810">
                  <c:v>18.312173999999999</c:v>
                </c:pt>
                <c:pt idx="1811">
                  <c:v>17.781238999999999</c:v>
                </c:pt>
                <c:pt idx="1812">
                  <c:v>17.289888000000001</c:v>
                </c:pt>
                <c:pt idx="1813">
                  <c:v>17.200621000000002</c:v>
                </c:pt>
                <c:pt idx="1814">
                  <c:v>16.963263000000001</c:v>
                </c:pt>
                <c:pt idx="1815">
                  <c:v>16.856898999999999</c:v>
                </c:pt>
                <c:pt idx="1816">
                  <c:v>16.757154</c:v>
                </c:pt>
                <c:pt idx="1817">
                  <c:v>16.664042999999999</c:v>
                </c:pt>
                <c:pt idx="1818">
                  <c:v>16.618542000000001</c:v>
                </c:pt>
                <c:pt idx="1819">
                  <c:v>16.645626</c:v>
                </c:pt>
                <c:pt idx="1820">
                  <c:v>16.880389999999998</c:v>
                </c:pt>
                <c:pt idx="1821">
                  <c:v>16.740202</c:v>
                </c:pt>
                <c:pt idx="1822">
                  <c:v>15.941958</c:v>
                </c:pt>
                <c:pt idx="1823">
                  <c:v>14.713920999999999</c:v>
                </c:pt>
                <c:pt idx="1824">
                  <c:v>13.574581999999999</c:v>
                </c:pt>
                <c:pt idx="1825">
                  <c:v>12.419183</c:v>
                </c:pt>
                <c:pt idx="1826">
                  <c:v>11.269266</c:v>
                </c:pt>
                <c:pt idx="1827">
                  <c:v>10.137736</c:v>
                </c:pt>
                <c:pt idx="1828">
                  <c:v>9.0742712000000001</c:v>
                </c:pt>
                <c:pt idx="1829">
                  <c:v>8.0965042</c:v>
                </c:pt>
                <c:pt idx="1830">
                  <c:v>7.2377272000000001</c:v>
                </c:pt>
                <c:pt idx="1831">
                  <c:v>6.8960938000000001</c:v>
                </c:pt>
                <c:pt idx="1832">
                  <c:v>7.8538752000000001</c:v>
                </c:pt>
                <c:pt idx="1833">
                  <c:v>8.9484300999999995</c:v>
                </c:pt>
                <c:pt idx="1834">
                  <c:v>10.116327</c:v>
                </c:pt>
                <c:pt idx="1835">
                  <c:v>11.328678999999999</c:v>
                </c:pt>
                <c:pt idx="1836">
                  <c:v>12.77637</c:v>
                </c:pt>
                <c:pt idx="1837">
                  <c:v>14.212413</c:v>
                </c:pt>
                <c:pt idx="1838">
                  <c:v>15.635623000000001</c:v>
                </c:pt>
                <c:pt idx="1839">
                  <c:v>16.989559</c:v>
                </c:pt>
                <c:pt idx="1840">
                  <c:v>18.311710000000001</c:v>
                </c:pt>
                <c:pt idx="1841">
                  <c:v>19.564776999999999</c:v>
                </c:pt>
                <c:pt idx="1842">
                  <c:v>19.968406999999999</c:v>
                </c:pt>
                <c:pt idx="1843">
                  <c:v>20.297211000000001</c:v>
                </c:pt>
                <c:pt idx="1844">
                  <c:v>20.556873</c:v>
                </c:pt>
                <c:pt idx="1845">
                  <c:v>20.897057</c:v>
                </c:pt>
                <c:pt idx="1846">
                  <c:v>20.899032999999999</c:v>
                </c:pt>
                <c:pt idx="1847">
                  <c:v>20.798962</c:v>
                </c:pt>
                <c:pt idx="1848">
                  <c:v>20.627756000000002</c:v>
                </c:pt>
                <c:pt idx="1849">
                  <c:v>20.447744</c:v>
                </c:pt>
                <c:pt idx="1850">
                  <c:v>20.260850999999999</c:v>
                </c:pt>
                <c:pt idx="1851">
                  <c:v>20.011326</c:v>
                </c:pt>
                <c:pt idx="1852">
                  <c:v>19.705148999999999</c:v>
                </c:pt>
                <c:pt idx="1853">
                  <c:v>19.243670000000002</c:v>
                </c:pt>
                <c:pt idx="1854">
                  <c:v>18.884582999999999</c:v>
                </c:pt>
                <c:pt idx="1855">
                  <c:v>18.471958000000001</c:v>
                </c:pt>
                <c:pt idx="1856">
                  <c:v>18.179617</c:v>
                </c:pt>
                <c:pt idx="1857">
                  <c:v>18.134432</c:v>
                </c:pt>
                <c:pt idx="1858">
                  <c:v>18.170179000000001</c:v>
                </c:pt>
                <c:pt idx="1859">
                  <c:v>18.218836</c:v>
                </c:pt>
                <c:pt idx="1860">
                  <c:v>18.277069000000001</c:v>
                </c:pt>
                <c:pt idx="1861">
                  <c:v>18.398416999999998</c:v>
                </c:pt>
                <c:pt idx="1862">
                  <c:v>18.49333</c:v>
                </c:pt>
                <c:pt idx="1863">
                  <c:v>18.666567000000001</c:v>
                </c:pt>
                <c:pt idx="1864">
                  <c:v>18.438766000000001</c:v>
                </c:pt>
                <c:pt idx="1865">
                  <c:v>18.093707999999999</c:v>
                </c:pt>
                <c:pt idx="1866">
                  <c:v>17.723279999999999</c:v>
                </c:pt>
                <c:pt idx="1867">
                  <c:v>17.249178000000001</c:v>
                </c:pt>
                <c:pt idx="1868">
                  <c:v>17.163648999999999</c:v>
                </c:pt>
                <c:pt idx="1869">
                  <c:v>17.192748999999999</c:v>
                </c:pt>
                <c:pt idx="1870">
                  <c:v>17.840105000000001</c:v>
                </c:pt>
                <c:pt idx="1871">
                  <c:v>18.518153999999999</c:v>
                </c:pt>
                <c:pt idx="1872">
                  <c:v>19.496748</c:v>
                </c:pt>
                <c:pt idx="1873">
                  <c:v>20.744778</c:v>
                </c:pt>
                <c:pt idx="1874">
                  <c:v>22.383938000000001</c:v>
                </c:pt>
                <c:pt idx="1875">
                  <c:v>24.654325</c:v>
                </c:pt>
                <c:pt idx="1876">
                  <c:v>27.026454999999999</c:v>
                </c:pt>
                <c:pt idx="1877">
                  <c:v>29.389165999999999</c:v>
                </c:pt>
                <c:pt idx="1878">
                  <c:v>31.328538999999999</c:v>
                </c:pt>
                <c:pt idx="1879">
                  <c:v>32.941071000000001</c:v>
                </c:pt>
                <c:pt idx="1880">
                  <c:v>33.509880000000003</c:v>
                </c:pt>
                <c:pt idx="1881">
                  <c:v>33.695388999999999</c:v>
                </c:pt>
                <c:pt idx="1882">
                  <c:v>33.638278999999997</c:v>
                </c:pt>
                <c:pt idx="1883">
                  <c:v>33.217323</c:v>
                </c:pt>
                <c:pt idx="1884">
                  <c:v>32.628315000000001</c:v>
                </c:pt>
                <c:pt idx="1885">
                  <c:v>31.465278999999999</c:v>
                </c:pt>
                <c:pt idx="1886">
                  <c:v>30.227613000000002</c:v>
                </c:pt>
                <c:pt idx="1887">
                  <c:v>29.001246999999999</c:v>
                </c:pt>
                <c:pt idx="1888">
                  <c:v>28.289860000000001</c:v>
                </c:pt>
                <c:pt idx="1889">
                  <c:v>27.930311</c:v>
                </c:pt>
                <c:pt idx="1890">
                  <c:v>28.540789</c:v>
                </c:pt>
                <c:pt idx="1891">
                  <c:v>29.561782999999998</c:v>
                </c:pt>
                <c:pt idx="1892">
                  <c:v>30.899626000000001</c:v>
                </c:pt>
                <c:pt idx="1893">
                  <c:v>32.428992999999998</c:v>
                </c:pt>
                <c:pt idx="1894">
                  <c:v>34.122478000000001</c:v>
                </c:pt>
                <c:pt idx="1895">
                  <c:v>35.808734999999999</c:v>
                </c:pt>
                <c:pt idx="1896">
                  <c:v>37.478999999999999</c:v>
                </c:pt>
                <c:pt idx="1897">
                  <c:v>39.108414000000003</c:v>
                </c:pt>
                <c:pt idx="1898">
                  <c:v>40.012805999999998</c:v>
                </c:pt>
                <c:pt idx="1899">
                  <c:v>40.744853999999997</c:v>
                </c:pt>
                <c:pt idx="1900">
                  <c:v>40.893428999999998</c:v>
                </c:pt>
                <c:pt idx="1901">
                  <c:v>40.964191</c:v>
                </c:pt>
                <c:pt idx="1902">
                  <c:v>40.446823000000002</c:v>
                </c:pt>
                <c:pt idx="1903">
                  <c:v>39.756301999999998</c:v>
                </c:pt>
                <c:pt idx="1904">
                  <c:v>38.967609000000003</c:v>
                </c:pt>
                <c:pt idx="1905">
                  <c:v>38.109836999999999</c:v>
                </c:pt>
                <c:pt idx="1906">
                  <c:v>37.193420000000003</c:v>
                </c:pt>
                <c:pt idx="1907">
                  <c:v>36.256236999999999</c:v>
                </c:pt>
                <c:pt idx="1908">
                  <c:v>35.516685000000003</c:v>
                </c:pt>
                <c:pt idx="1909">
                  <c:v>34.806640999999999</c:v>
                </c:pt>
                <c:pt idx="1910">
                  <c:v>34.135086000000001</c:v>
                </c:pt>
                <c:pt idx="1911">
                  <c:v>33.483958999999999</c:v>
                </c:pt>
                <c:pt idx="1912">
                  <c:v>33.132235999999999</c:v>
                </c:pt>
                <c:pt idx="1913">
                  <c:v>32.721107000000003</c:v>
                </c:pt>
                <c:pt idx="1914">
                  <c:v>32.31559</c:v>
                </c:pt>
                <c:pt idx="1915">
                  <c:v>31.948681000000001</c:v>
                </c:pt>
                <c:pt idx="1916">
                  <c:v>31.626942</c:v>
                </c:pt>
                <c:pt idx="1917">
                  <c:v>31.311942999999999</c:v>
                </c:pt>
                <c:pt idx="1918">
                  <c:v>30.989647000000001</c:v>
                </c:pt>
                <c:pt idx="1919">
                  <c:v>30.557725999999999</c:v>
                </c:pt>
                <c:pt idx="1920">
                  <c:v>30.108453999999998</c:v>
                </c:pt>
                <c:pt idx="1921">
                  <c:v>30.701622</c:v>
                </c:pt>
                <c:pt idx="1922">
                  <c:v>31.325233000000001</c:v>
                </c:pt>
                <c:pt idx="1923">
                  <c:v>32.188457</c:v>
                </c:pt>
                <c:pt idx="1924">
                  <c:v>33.122703999999999</c:v>
                </c:pt>
                <c:pt idx="1925">
                  <c:v>34.153751</c:v>
                </c:pt>
                <c:pt idx="1926">
                  <c:v>35.253802999999998</c:v>
                </c:pt>
                <c:pt idx="1927">
                  <c:v>36.433857000000003</c:v>
                </c:pt>
                <c:pt idx="1928">
                  <c:v>37.663868000000001</c:v>
                </c:pt>
                <c:pt idx="1929">
                  <c:v>38.665508000000003</c:v>
                </c:pt>
                <c:pt idx="1930">
                  <c:v>39.408816999999999</c:v>
                </c:pt>
                <c:pt idx="1931">
                  <c:v>39.218173999999998</c:v>
                </c:pt>
                <c:pt idx="1932">
                  <c:v>39.113754</c:v>
                </c:pt>
                <c:pt idx="1933">
                  <c:v>38.977493000000003</c:v>
                </c:pt>
                <c:pt idx="1934">
                  <c:v>38.692988999999997</c:v>
                </c:pt>
                <c:pt idx="1935">
                  <c:v>38.312182999999997</c:v>
                </c:pt>
                <c:pt idx="1936">
                  <c:v>37.845097000000003</c:v>
                </c:pt>
                <c:pt idx="1937">
                  <c:v>37.198124</c:v>
                </c:pt>
                <c:pt idx="1938">
                  <c:v>36.541527000000002</c:v>
                </c:pt>
                <c:pt idx="1939">
                  <c:v>36.219119999999997</c:v>
                </c:pt>
                <c:pt idx="1940">
                  <c:v>36.171474000000003</c:v>
                </c:pt>
                <c:pt idx="1941">
                  <c:v>36.00864</c:v>
                </c:pt>
                <c:pt idx="1942">
                  <c:v>35.202514999999998</c:v>
                </c:pt>
                <c:pt idx="1943">
                  <c:v>34.393635000000003</c:v>
                </c:pt>
                <c:pt idx="1944">
                  <c:v>33.587848999999999</c:v>
                </c:pt>
                <c:pt idx="1945">
                  <c:v>32.805782000000001</c:v>
                </c:pt>
                <c:pt idx="1946">
                  <c:v>32.044131999999998</c:v>
                </c:pt>
                <c:pt idx="1947">
                  <c:v>31.366634000000001</c:v>
                </c:pt>
                <c:pt idx="1948">
                  <c:v>30.681785999999999</c:v>
                </c:pt>
                <c:pt idx="1949">
                  <c:v>29.856076999999999</c:v>
                </c:pt>
                <c:pt idx="1950">
                  <c:v>28.597937000000002</c:v>
                </c:pt>
                <c:pt idx="1951">
                  <c:v>27.654178999999999</c:v>
                </c:pt>
                <c:pt idx="1952">
                  <c:v>27.322220000000002</c:v>
                </c:pt>
                <c:pt idx="1953">
                  <c:v>27.032720999999999</c:v>
                </c:pt>
                <c:pt idx="1954">
                  <c:v>26.886229</c:v>
                </c:pt>
                <c:pt idx="1955">
                  <c:v>26.778727</c:v>
                </c:pt>
                <c:pt idx="1956">
                  <c:v>26.878536</c:v>
                </c:pt>
                <c:pt idx="1957">
                  <c:v>27.030515999999999</c:v>
                </c:pt>
                <c:pt idx="1958">
                  <c:v>27.267954</c:v>
                </c:pt>
                <c:pt idx="1959">
                  <c:v>27.944353</c:v>
                </c:pt>
                <c:pt idx="1960">
                  <c:v>29.054227999999998</c:v>
                </c:pt>
                <c:pt idx="1961">
                  <c:v>29.855495000000001</c:v>
                </c:pt>
                <c:pt idx="1962">
                  <c:v>30.568382</c:v>
                </c:pt>
                <c:pt idx="1963">
                  <c:v>31.224653</c:v>
                </c:pt>
                <c:pt idx="1964">
                  <c:v>31.643179</c:v>
                </c:pt>
                <c:pt idx="1965">
                  <c:v>32.011744999999998</c:v>
                </c:pt>
                <c:pt idx="1966">
                  <c:v>32.179423999999997</c:v>
                </c:pt>
                <c:pt idx="1967">
                  <c:v>32.294037000000003</c:v>
                </c:pt>
                <c:pt idx="1968">
                  <c:v>32.314444999999999</c:v>
                </c:pt>
                <c:pt idx="1969">
                  <c:v>32.035809</c:v>
                </c:pt>
                <c:pt idx="1970">
                  <c:v>31.701972999999999</c:v>
                </c:pt>
                <c:pt idx="1971">
                  <c:v>31.25779</c:v>
                </c:pt>
                <c:pt idx="1972">
                  <c:v>30.805367</c:v>
                </c:pt>
                <c:pt idx="1973">
                  <c:v>30.789152000000001</c:v>
                </c:pt>
                <c:pt idx="1974">
                  <c:v>31.447355000000002</c:v>
                </c:pt>
                <c:pt idx="1975">
                  <c:v>32.134151000000003</c:v>
                </c:pt>
                <c:pt idx="1976">
                  <c:v>32.827461</c:v>
                </c:pt>
                <c:pt idx="1977">
                  <c:v>33.553558000000002</c:v>
                </c:pt>
                <c:pt idx="1978">
                  <c:v>34.326774999999998</c:v>
                </c:pt>
                <c:pt idx="1979">
                  <c:v>35.122413999999999</c:v>
                </c:pt>
                <c:pt idx="1980">
                  <c:v>35.976227000000002</c:v>
                </c:pt>
                <c:pt idx="1981">
                  <c:v>36.848033999999998</c:v>
                </c:pt>
                <c:pt idx="1982">
                  <c:v>37.031433</c:v>
                </c:pt>
                <c:pt idx="1983">
                  <c:v>36.520907999999999</c:v>
                </c:pt>
                <c:pt idx="1984">
                  <c:v>35.343197000000004</c:v>
                </c:pt>
                <c:pt idx="1985">
                  <c:v>33.785404</c:v>
                </c:pt>
                <c:pt idx="1986">
                  <c:v>32.100017999999999</c:v>
                </c:pt>
                <c:pt idx="1987">
                  <c:v>30.460829</c:v>
                </c:pt>
                <c:pt idx="1988">
                  <c:v>28.807728000000001</c:v>
                </c:pt>
                <c:pt idx="1989">
                  <c:v>27.215</c:v>
                </c:pt>
                <c:pt idx="1990">
                  <c:v>25.677826</c:v>
                </c:pt>
                <c:pt idx="1991">
                  <c:v>24.341749</c:v>
                </c:pt>
                <c:pt idx="1992">
                  <c:v>23.662476999999999</c:v>
                </c:pt>
                <c:pt idx="1993">
                  <c:v>23.201899000000001</c:v>
                </c:pt>
                <c:pt idx="1994">
                  <c:v>22.833344</c:v>
                </c:pt>
                <c:pt idx="1995">
                  <c:v>22.903355000000001</c:v>
                </c:pt>
                <c:pt idx="1996">
                  <c:v>22.961752000000001</c:v>
                </c:pt>
                <c:pt idx="1997">
                  <c:v>22.904057999999999</c:v>
                </c:pt>
                <c:pt idx="1998">
                  <c:v>22.816752999999999</c:v>
                </c:pt>
                <c:pt idx="1999">
                  <c:v>22.644062000000002</c:v>
                </c:pt>
                <c:pt idx="2000">
                  <c:v>22.385876</c:v>
                </c:pt>
                <c:pt idx="2001">
                  <c:v>21.992386</c:v>
                </c:pt>
                <c:pt idx="2002">
                  <c:v>21.598400000000002</c:v>
                </c:pt>
                <c:pt idx="2003">
                  <c:v>20.998449000000001</c:v>
                </c:pt>
                <c:pt idx="2004">
                  <c:v>20.465422</c:v>
                </c:pt>
                <c:pt idx="2005">
                  <c:v>19.957267999999999</c:v>
                </c:pt>
                <c:pt idx="2006">
                  <c:v>19.570530000000002</c:v>
                </c:pt>
                <c:pt idx="2007">
                  <c:v>19.175653000000001</c:v>
                </c:pt>
                <c:pt idx="2008">
                  <c:v>18.815491000000002</c:v>
                </c:pt>
                <c:pt idx="2009">
                  <c:v>18.511399999999998</c:v>
                </c:pt>
                <c:pt idx="2010">
                  <c:v>18.367947000000001</c:v>
                </c:pt>
                <c:pt idx="2011">
                  <c:v>18.429205</c:v>
                </c:pt>
                <c:pt idx="2012">
                  <c:v>18.665354000000001</c:v>
                </c:pt>
                <c:pt idx="2013">
                  <c:v>19.622952000000002</c:v>
                </c:pt>
                <c:pt idx="2014">
                  <c:v>20.665952999999998</c:v>
                </c:pt>
                <c:pt idx="2015">
                  <c:v>21.642813</c:v>
                </c:pt>
                <c:pt idx="2016">
                  <c:v>22.720938</c:v>
                </c:pt>
                <c:pt idx="2017">
                  <c:v>24.161093000000001</c:v>
                </c:pt>
                <c:pt idx="2018">
                  <c:v>25.644148000000001</c:v>
                </c:pt>
                <c:pt idx="2019">
                  <c:v>27.037130000000001</c:v>
                </c:pt>
                <c:pt idx="2020">
                  <c:v>28.237086999999999</c:v>
                </c:pt>
                <c:pt idx="2021">
                  <c:v>29.180731000000002</c:v>
                </c:pt>
                <c:pt idx="2022">
                  <c:v>29.941057000000001</c:v>
                </c:pt>
                <c:pt idx="2023">
                  <c:v>30.242258</c:v>
                </c:pt>
                <c:pt idx="2024">
                  <c:v>30.455147</c:v>
                </c:pt>
                <c:pt idx="2025">
                  <c:v>30.501702999999999</c:v>
                </c:pt>
                <c:pt idx="2026">
                  <c:v>30.222988000000001</c:v>
                </c:pt>
                <c:pt idx="2027">
                  <c:v>29.523565000000001</c:v>
                </c:pt>
                <c:pt idx="2028">
                  <c:v>28.767668</c:v>
                </c:pt>
                <c:pt idx="2029">
                  <c:v>28.170898000000001</c:v>
                </c:pt>
                <c:pt idx="2030">
                  <c:v>27.643249999999998</c:v>
                </c:pt>
                <c:pt idx="2031">
                  <c:v>27.233695999999998</c:v>
                </c:pt>
                <c:pt idx="2032">
                  <c:v>27.075818999999999</c:v>
                </c:pt>
                <c:pt idx="2033">
                  <c:v>27.069317000000002</c:v>
                </c:pt>
                <c:pt idx="2034">
                  <c:v>27.092839999999999</c:v>
                </c:pt>
                <c:pt idx="2035">
                  <c:v>27.375385000000001</c:v>
                </c:pt>
                <c:pt idx="2036">
                  <c:v>28.697465999999999</c:v>
                </c:pt>
                <c:pt idx="2037">
                  <c:v>30.431995000000001</c:v>
                </c:pt>
                <c:pt idx="2038">
                  <c:v>32.164658000000003</c:v>
                </c:pt>
                <c:pt idx="2039">
                  <c:v>33.674067999999998</c:v>
                </c:pt>
                <c:pt idx="2040">
                  <c:v>34.917884999999998</c:v>
                </c:pt>
                <c:pt idx="2041">
                  <c:v>35.904507000000002</c:v>
                </c:pt>
                <c:pt idx="2042">
                  <c:v>36.514857999999997</c:v>
                </c:pt>
                <c:pt idx="2043">
                  <c:v>36.853580000000001</c:v>
                </c:pt>
                <c:pt idx="2044">
                  <c:v>37.021918999999997</c:v>
                </c:pt>
                <c:pt idx="2045">
                  <c:v>37.004337</c:v>
                </c:pt>
                <c:pt idx="2046">
                  <c:v>35.544071000000002</c:v>
                </c:pt>
                <c:pt idx="2047">
                  <c:v>33.634189999999997</c:v>
                </c:pt>
                <c:pt idx="2048">
                  <c:v>31.735264000000001</c:v>
                </c:pt>
                <c:pt idx="2049">
                  <c:v>30.060078000000001</c:v>
                </c:pt>
                <c:pt idx="2050">
                  <c:v>28.642925000000002</c:v>
                </c:pt>
                <c:pt idx="2051">
                  <c:v>27.443466000000001</c:v>
                </c:pt>
                <c:pt idx="2052">
                  <c:v>26.420072999999999</c:v>
                </c:pt>
                <c:pt idx="2053">
                  <c:v>25.530252000000001</c:v>
                </c:pt>
                <c:pt idx="2054">
                  <c:v>24.795065000000001</c:v>
                </c:pt>
                <c:pt idx="2055">
                  <c:v>24.128311</c:v>
                </c:pt>
                <c:pt idx="2056">
                  <c:v>24.123436000000002</c:v>
                </c:pt>
                <c:pt idx="2057">
                  <c:v>24.185251000000001</c:v>
                </c:pt>
                <c:pt idx="2058">
                  <c:v>24.201564999999999</c:v>
                </c:pt>
                <c:pt idx="2059">
                  <c:v>24.052181000000001</c:v>
                </c:pt>
                <c:pt idx="2060">
                  <c:v>24.004873</c:v>
                </c:pt>
                <c:pt idx="2061">
                  <c:v>23.972057</c:v>
                </c:pt>
                <c:pt idx="2062">
                  <c:v>24.248383</c:v>
                </c:pt>
                <c:pt idx="2063">
                  <c:v>24.668997000000001</c:v>
                </c:pt>
                <c:pt idx="2064">
                  <c:v>25.203230000000001</c:v>
                </c:pt>
                <c:pt idx="2065">
                  <c:v>25.821187999999999</c:v>
                </c:pt>
                <c:pt idx="2066">
                  <c:v>26.593719</c:v>
                </c:pt>
                <c:pt idx="2067">
                  <c:v>27.528458000000001</c:v>
                </c:pt>
                <c:pt idx="2068">
                  <c:v>28.496033000000001</c:v>
                </c:pt>
                <c:pt idx="2069">
                  <c:v>29.508649999999999</c:v>
                </c:pt>
                <c:pt idx="2070">
                  <c:v>30.324771999999999</c:v>
                </c:pt>
                <c:pt idx="2071">
                  <c:v>30.982924000000001</c:v>
                </c:pt>
                <c:pt idx="2072">
                  <c:v>31.177187</c:v>
                </c:pt>
                <c:pt idx="2073">
                  <c:v>31.21987</c:v>
                </c:pt>
                <c:pt idx="2074">
                  <c:v>31.14423</c:v>
                </c:pt>
                <c:pt idx="2075">
                  <c:v>30.980362</c:v>
                </c:pt>
                <c:pt idx="2076">
                  <c:v>30.641784999999999</c:v>
                </c:pt>
                <c:pt idx="2077">
                  <c:v>30.245123</c:v>
                </c:pt>
                <c:pt idx="2078">
                  <c:v>29.850608999999999</c:v>
                </c:pt>
                <c:pt idx="2079">
                  <c:v>29.550034</c:v>
                </c:pt>
                <c:pt idx="2080">
                  <c:v>29.485078999999999</c:v>
                </c:pt>
                <c:pt idx="2081">
                  <c:v>29.58379</c:v>
                </c:pt>
                <c:pt idx="2082">
                  <c:v>29.855222999999999</c:v>
                </c:pt>
                <c:pt idx="2083">
                  <c:v>30.230988</c:v>
                </c:pt>
                <c:pt idx="2084">
                  <c:v>30.617172</c:v>
                </c:pt>
                <c:pt idx="2085">
                  <c:v>30.835016</c:v>
                </c:pt>
                <c:pt idx="2086">
                  <c:v>30.973932000000001</c:v>
                </c:pt>
                <c:pt idx="2087">
                  <c:v>31.052277</c:v>
                </c:pt>
                <c:pt idx="2088">
                  <c:v>30.878295999999999</c:v>
                </c:pt>
                <c:pt idx="2089">
                  <c:v>30.609413</c:v>
                </c:pt>
                <c:pt idx="2090">
                  <c:v>30.195785999999998</c:v>
                </c:pt>
                <c:pt idx="2091">
                  <c:v>29.759713999999999</c:v>
                </c:pt>
                <c:pt idx="2092">
                  <c:v>29.303961000000001</c:v>
                </c:pt>
                <c:pt idx="2093">
                  <c:v>28.751204999999999</c:v>
                </c:pt>
                <c:pt idx="2094">
                  <c:v>28.365248000000001</c:v>
                </c:pt>
                <c:pt idx="2095">
                  <c:v>28.231411000000001</c:v>
                </c:pt>
                <c:pt idx="2096">
                  <c:v>28.197883999999998</c:v>
                </c:pt>
                <c:pt idx="2097">
                  <c:v>28.267067000000001</c:v>
                </c:pt>
                <c:pt idx="2098">
                  <c:v>28.759058</c:v>
                </c:pt>
                <c:pt idx="2099">
                  <c:v>29.275251000000001</c:v>
                </c:pt>
                <c:pt idx="2100">
                  <c:v>29.865696</c:v>
                </c:pt>
                <c:pt idx="2101">
                  <c:v>30.282658000000001</c:v>
                </c:pt>
                <c:pt idx="2102">
                  <c:v>30.663146999999999</c:v>
                </c:pt>
                <c:pt idx="2103">
                  <c:v>31.040367</c:v>
                </c:pt>
                <c:pt idx="2104">
                  <c:v>31.241081000000001</c:v>
                </c:pt>
                <c:pt idx="2105">
                  <c:v>31.359856000000001</c:v>
                </c:pt>
                <c:pt idx="2106">
                  <c:v>31.457934999999999</c:v>
                </c:pt>
                <c:pt idx="2107">
                  <c:v>31.514749999999999</c:v>
                </c:pt>
                <c:pt idx="2108">
                  <c:v>31.402487000000001</c:v>
                </c:pt>
                <c:pt idx="2109">
                  <c:v>31.271405999999999</c:v>
                </c:pt>
                <c:pt idx="2110">
                  <c:v>31.466598999999999</c:v>
                </c:pt>
                <c:pt idx="2111">
                  <c:v>31.897991000000001</c:v>
                </c:pt>
                <c:pt idx="2112">
                  <c:v>32.445210000000003</c:v>
                </c:pt>
                <c:pt idx="2113">
                  <c:v>33.158633999999999</c:v>
                </c:pt>
                <c:pt idx="2114">
                  <c:v>34.014011000000004</c:v>
                </c:pt>
                <c:pt idx="2115">
                  <c:v>35.171165000000002</c:v>
                </c:pt>
                <c:pt idx="2116">
                  <c:v>36.488430000000001</c:v>
                </c:pt>
                <c:pt idx="2117">
                  <c:v>37.965136999999999</c:v>
                </c:pt>
                <c:pt idx="2118">
                  <c:v>39.559803000000002</c:v>
                </c:pt>
                <c:pt idx="2119">
                  <c:v>41.248676000000003</c:v>
                </c:pt>
                <c:pt idx="2120">
                  <c:v>42.596615</c:v>
                </c:pt>
                <c:pt idx="2121">
                  <c:v>43.882877000000001</c:v>
                </c:pt>
                <c:pt idx="2122">
                  <c:v>45.074413</c:v>
                </c:pt>
                <c:pt idx="2123">
                  <c:v>46.087749000000002</c:v>
                </c:pt>
                <c:pt idx="2124">
                  <c:v>46.956310000000002</c:v>
                </c:pt>
                <c:pt idx="2125">
                  <c:v>47.168796999999998</c:v>
                </c:pt>
                <c:pt idx="2126">
                  <c:v>47.116858999999998</c:v>
                </c:pt>
                <c:pt idx="2127">
                  <c:v>46.647049000000003</c:v>
                </c:pt>
                <c:pt idx="2128">
                  <c:v>45.800109999999997</c:v>
                </c:pt>
                <c:pt idx="2129">
                  <c:v>44.663437000000002</c:v>
                </c:pt>
                <c:pt idx="2130">
                  <c:v>43.212963000000002</c:v>
                </c:pt>
                <c:pt idx="2131">
                  <c:v>41.697823</c:v>
                </c:pt>
                <c:pt idx="2132">
                  <c:v>39.214419999999997</c:v>
                </c:pt>
                <c:pt idx="2133">
                  <c:v>36.608192000000003</c:v>
                </c:pt>
                <c:pt idx="2134">
                  <c:v>33.701236999999999</c:v>
                </c:pt>
                <c:pt idx="2135">
                  <c:v>31.007261</c:v>
                </c:pt>
                <c:pt idx="2136">
                  <c:v>28.123766</c:v>
                </c:pt>
                <c:pt idx="2137">
                  <c:v>25.224823000000001</c:v>
                </c:pt>
                <c:pt idx="2138">
                  <c:v>22.521723000000001</c:v>
                </c:pt>
                <c:pt idx="2139">
                  <c:v>20.046185000000001</c:v>
                </c:pt>
                <c:pt idx="2140">
                  <c:v>17.894780999999998</c:v>
                </c:pt>
                <c:pt idx="2141">
                  <c:v>15.899101</c:v>
                </c:pt>
                <c:pt idx="2142">
                  <c:v>14.964161000000001</c:v>
                </c:pt>
                <c:pt idx="2143">
                  <c:v>14.308180999999999</c:v>
                </c:pt>
                <c:pt idx="2144">
                  <c:v>14.193206999999999</c:v>
                </c:pt>
                <c:pt idx="2145">
                  <c:v>14.442061000000001</c:v>
                </c:pt>
                <c:pt idx="2146">
                  <c:v>15.118378999999999</c:v>
                </c:pt>
                <c:pt idx="2147">
                  <c:v>17.117806999999999</c:v>
                </c:pt>
                <c:pt idx="2148">
                  <c:v>19.239377999999999</c:v>
                </c:pt>
                <c:pt idx="2149">
                  <c:v>21.547321</c:v>
                </c:pt>
                <c:pt idx="2150">
                  <c:v>23.912918000000001</c:v>
                </c:pt>
                <c:pt idx="2151">
                  <c:v>26.314962000000001</c:v>
                </c:pt>
                <c:pt idx="2152">
                  <c:v>29.084758999999998</c:v>
                </c:pt>
                <c:pt idx="2153">
                  <c:v>32.347065000000001</c:v>
                </c:pt>
                <c:pt idx="2154">
                  <c:v>35.372681</c:v>
                </c:pt>
                <c:pt idx="2155">
                  <c:v>38.190575000000003</c:v>
                </c:pt>
                <c:pt idx="2156">
                  <c:v>40.905814999999997</c:v>
                </c:pt>
                <c:pt idx="2157">
                  <c:v>42.574019999999997</c:v>
                </c:pt>
                <c:pt idx="2158">
                  <c:v>44.188170999999997</c:v>
                </c:pt>
                <c:pt idx="2159">
                  <c:v>45.405620999999996</c:v>
                </c:pt>
                <c:pt idx="2160">
                  <c:v>46.418292999999998</c:v>
                </c:pt>
                <c:pt idx="2161">
                  <c:v>47.162360999999997</c:v>
                </c:pt>
                <c:pt idx="2162">
                  <c:v>47.288857</c:v>
                </c:pt>
                <c:pt idx="2163">
                  <c:v>46.748249000000001</c:v>
                </c:pt>
                <c:pt idx="2164">
                  <c:v>46.206333000000001</c:v>
                </c:pt>
                <c:pt idx="2165">
                  <c:v>45.609444000000003</c:v>
                </c:pt>
                <c:pt idx="2166">
                  <c:v>44.876449999999998</c:v>
                </c:pt>
                <c:pt idx="2167">
                  <c:v>44.022747000000003</c:v>
                </c:pt>
                <c:pt idx="2168">
                  <c:v>42.912613</c:v>
                </c:pt>
                <c:pt idx="2169">
                  <c:v>41.517944</c:v>
                </c:pt>
                <c:pt idx="2170">
                  <c:v>39.997593000000002</c:v>
                </c:pt>
                <c:pt idx="2171">
                  <c:v>38.417197999999999</c:v>
                </c:pt>
                <c:pt idx="2172">
                  <c:v>36.882823999999999</c:v>
                </c:pt>
                <c:pt idx="2173">
                  <c:v>35.379035999999999</c:v>
                </c:pt>
                <c:pt idx="2174">
                  <c:v>33.882247999999997</c:v>
                </c:pt>
                <c:pt idx="2175">
                  <c:v>32.395538000000002</c:v>
                </c:pt>
                <c:pt idx="2176">
                  <c:v>30.899052000000001</c:v>
                </c:pt>
                <c:pt idx="2177">
                  <c:v>29.436295999999999</c:v>
                </c:pt>
                <c:pt idx="2178">
                  <c:v>28.547190000000001</c:v>
                </c:pt>
                <c:pt idx="2179">
                  <c:v>28.348274</c:v>
                </c:pt>
                <c:pt idx="2180">
                  <c:v>28.356041000000001</c:v>
                </c:pt>
                <c:pt idx="2181">
                  <c:v>28.586286999999999</c:v>
                </c:pt>
                <c:pt idx="2182">
                  <c:v>28.977851999999999</c:v>
                </c:pt>
                <c:pt idx="2183">
                  <c:v>29.409267</c:v>
                </c:pt>
                <c:pt idx="2184">
                  <c:v>29.836190999999999</c:v>
                </c:pt>
                <c:pt idx="2185">
                  <c:v>30.329269</c:v>
                </c:pt>
                <c:pt idx="2186">
                  <c:v>30.961929000000001</c:v>
                </c:pt>
                <c:pt idx="2187">
                  <c:v>31.679962</c:v>
                </c:pt>
                <c:pt idx="2188">
                  <c:v>32.074776</c:v>
                </c:pt>
                <c:pt idx="2189">
                  <c:v>32.240402000000003</c:v>
                </c:pt>
                <c:pt idx="2190">
                  <c:v>32.393459</c:v>
                </c:pt>
                <c:pt idx="2191">
                  <c:v>32.446162999999999</c:v>
                </c:pt>
                <c:pt idx="2192">
                  <c:v>32.325297999999997</c:v>
                </c:pt>
                <c:pt idx="2193">
                  <c:v>32.154308</c:v>
                </c:pt>
                <c:pt idx="2194">
                  <c:v>31.980494</c:v>
                </c:pt>
                <c:pt idx="2195">
                  <c:v>31.769235999999999</c:v>
                </c:pt>
                <c:pt idx="2196">
                  <c:v>31.532575999999999</c:v>
                </c:pt>
                <c:pt idx="2197">
                  <c:v>31.294533000000001</c:v>
                </c:pt>
                <c:pt idx="2198">
                  <c:v>31.060117999999999</c:v>
                </c:pt>
                <c:pt idx="2199">
                  <c:v>30.824954999999999</c:v>
                </c:pt>
                <c:pt idx="2200">
                  <c:v>30.610033000000001</c:v>
                </c:pt>
                <c:pt idx="2201">
                  <c:v>30.55744</c:v>
                </c:pt>
                <c:pt idx="2202">
                  <c:v>30.785328</c:v>
                </c:pt>
                <c:pt idx="2203">
                  <c:v>31.033328999999998</c:v>
                </c:pt>
                <c:pt idx="2204">
                  <c:v>31.242208000000002</c:v>
                </c:pt>
                <c:pt idx="2205">
                  <c:v>30.993006000000001</c:v>
                </c:pt>
                <c:pt idx="2206">
                  <c:v>30.253111000000001</c:v>
                </c:pt>
                <c:pt idx="2207">
                  <c:v>29.11842</c:v>
                </c:pt>
                <c:pt idx="2208">
                  <c:v>26.894763999999999</c:v>
                </c:pt>
                <c:pt idx="2209">
                  <c:v>24.637685999999999</c:v>
                </c:pt>
                <c:pt idx="2210">
                  <c:v>22.270115000000001</c:v>
                </c:pt>
                <c:pt idx="2211">
                  <c:v>19.767111</c:v>
                </c:pt>
                <c:pt idx="2212">
                  <c:v>16.973068000000001</c:v>
                </c:pt>
                <c:pt idx="2213">
                  <c:v>14.158066</c:v>
                </c:pt>
                <c:pt idx="2214">
                  <c:v>11.411612</c:v>
                </c:pt>
                <c:pt idx="2215">
                  <c:v>9.3795117999999995</c:v>
                </c:pt>
                <c:pt idx="2216">
                  <c:v>8.1341971999999991</c:v>
                </c:pt>
                <c:pt idx="2217">
                  <c:v>7.6406460000000003</c:v>
                </c:pt>
                <c:pt idx="2218">
                  <c:v>9.0740967000000001</c:v>
                </c:pt>
                <c:pt idx="2219">
                  <c:v>10.631294</c:v>
                </c:pt>
                <c:pt idx="2220">
                  <c:v>12.309374</c:v>
                </c:pt>
                <c:pt idx="2221">
                  <c:v>14.047427000000001</c:v>
                </c:pt>
                <c:pt idx="2222">
                  <c:v>15.950676</c:v>
                </c:pt>
                <c:pt idx="2223">
                  <c:v>18.095167</c:v>
                </c:pt>
                <c:pt idx="2224">
                  <c:v>20.227118999999998</c:v>
                </c:pt>
                <c:pt idx="2225">
                  <c:v>22.152142000000001</c:v>
                </c:pt>
                <c:pt idx="2226">
                  <c:v>23.671503000000001</c:v>
                </c:pt>
                <c:pt idx="2227">
                  <c:v>24.764351000000001</c:v>
                </c:pt>
                <c:pt idx="2228">
                  <c:v>24.988458999999999</c:v>
                </c:pt>
                <c:pt idx="2229">
                  <c:v>25.014182999999999</c:v>
                </c:pt>
                <c:pt idx="2230">
                  <c:v>25.007311000000001</c:v>
                </c:pt>
                <c:pt idx="2231">
                  <c:v>24.989702000000001</c:v>
                </c:pt>
                <c:pt idx="2232">
                  <c:v>24.935247</c:v>
                </c:pt>
                <c:pt idx="2233">
                  <c:v>24.364231</c:v>
                </c:pt>
                <c:pt idx="2234">
                  <c:v>23.756229000000001</c:v>
                </c:pt>
                <c:pt idx="2235">
                  <c:v>23.096523000000001</c:v>
                </c:pt>
                <c:pt idx="2236">
                  <c:v>22.545211999999999</c:v>
                </c:pt>
                <c:pt idx="2237">
                  <c:v>22.155108999999999</c:v>
                </c:pt>
                <c:pt idx="2238">
                  <c:v>21.801672</c:v>
                </c:pt>
                <c:pt idx="2239">
                  <c:v>21.996155000000002</c:v>
                </c:pt>
                <c:pt idx="2240">
                  <c:v>22.269981000000001</c:v>
                </c:pt>
                <c:pt idx="2241">
                  <c:v>22.567547000000001</c:v>
                </c:pt>
                <c:pt idx="2242">
                  <c:v>23.167833000000002</c:v>
                </c:pt>
                <c:pt idx="2243">
                  <c:v>24.074427</c:v>
                </c:pt>
                <c:pt idx="2244">
                  <c:v>25.003992</c:v>
                </c:pt>
                <c:pt idx="2245">
                  <c:v>25.944089999999999</c:v>
                </c:pt>
                <c:pt idx="2246">
                  <c:v>26.787409</c:v>
                </c:pt>
                <c:pt idx="2247">
                  <c:v>27.090174000000001</c:v>
                </c:pt>
                <c:pt idx="2248">
                  <c:v>26.989571000000002</c:v>
                </c:pt>
                <c:pt idx="2249">
                  <c:v>26.425274000000002</c:v>
                </c:pt>
                <c:pt idx="2250">
                  <c:v>25.745422000000001</c:v>
                </c:pt>
                <c:pt idx="2251">
                  <c:v>25.029724000000002</c:v>
                </c:pt>
                <c:pt idx="2252">
                  <c:v>23.95973</c:v>
                </c:pt>
                <c:pt idx="2253">
                  <c:v>22.931304999999998</c:v>
                </c:pt>
                <c:pt idx="2254">
                  <c:v>21.912801999999999</c:v>
                </c:pt>
                <c:pt idx="2255">
                  <c:v>21.175093</c:v>
                </c:pt>
                <c:pt idx="2256">
                  <c:v>20.641375</c:v>
                </c:pt>
                <c:pt idx="2257">
                  <c:v>20.5991</c:v>
                </c:pt>
                <c:pt idx="2258">
                  <c:v>21.486891</c:v>
                </c:pt>
                <c:pt idx="2259">
                  <c:v>22.572838000000001</c:v>
                </c:pt>
                <c:pt idx="2260">
                  <c:v>23.762474000000001</c:v>
                </c:pt>
                <c:pt idx="2261">
                  <c:v>24.959313999999999</c:v>
                </c:pt>
                <c:pt idx="2262">
                  <c:v>26.188129</c:v>
                </c:pt>
                <c:pt idx="2263">
                  <c:v>27.234376999999999</c:v>
                </c:pt>
                <c:pt idx="2264">
                  <c:v>28.243808999999999</c:v>
                </c:pt>
                <c:pt idx="2265">
                  <c:v>28.825818999999999</c:v>
                </c:pt>
                <c:pt idx="2266">
                  <c:v>28.837959000000001</c:v>
                </c:pt>
                <c:pt idx="2267">
                  <c:v>28.691676999999999</c:v>
                </c:pt>
                <c:pt idx="2268">
                  <c:v>27.426303999999998</c:v>
                </c:pt>
                <c:pt idx="2269">
                  <c:v>25.995225999999999</c:v>
                </c:pt>
                <c:pt idx="2270">
                  <c:v>24.410568000000001</c:v>
                </c:pt>
                <c:pt idx="2271">
                  <c:v>22.816199999999998</c:v>
                </c:pt>
                <c:pt idx="2272">
                  <c:v>21.212607999999999</c:v>
                </c:pt>
                <c:pt idx="2273">
                  <c:v>19.674633</c:v>
                </c:pt>
                <c:pt idx="2274">
                  <c:v>18.180294</c:v>
                </c:pt>
                <c:pt idx="2275">
                  <c:v>16.828558000000001</c:v>
                </c:pt>
                <c:pt idx="2276">
                  <c:v>16.016490999999998</c:v>
                </c:pt>
                <c:pt idx="2277">
                  <c:v>15.367141999999999</c:v>
                </c:pt>
                <c:pt idx="2278">
                  <c:v>15.31593</c:v>
                </c:pt>
                <c:pt idx="2279">
                  <c:v>15.287333</c:v>
                </c:pt>
                <c:pt idx="2280">
                  <c:v>15.358362</c:v>
                </c:pt>
                <c:pt idx="2281">
                  <c:v>16.064526000000001</c:v>
                </c:pt>
                <c:pt idx="2282">
                  <c:v>16.996279000000001</c:v>
                </c:pt>
                <c:pt idx="2283">
                  <c:v>18.181324</c:v>
                </c:pt>
                <c:pt idx="2284">
                  <c:v>19.434754999999999</c:v>
                </c:pt>
                <c:pt idx="2285">
                  <c:v>20.706012999999999</c:v>
                </c:pt>
                <c:pt idx="2286">
                  <c:v>21.923642999999998</c:v>
                </c:pt>
                <c:pt idx="2287">
                  <c:v>23.179516</c:v>
                </c:pt>
                <c:pt idx="2288">
                  <c:v>24.560981999999999</c:v>
                </c:pt>
                <c:pt idx="2289">
                  <c:v>25.963553999999998</c:v>
                </c:pt>
                <c:pt idx="2290">
                  <c:v>27.569868</c:v>
                </c:pt>
                <c:pt idx="2291">
                  <c:v>28.328468000000001</c:v>
                </c:pt>
                <c:pt idx="2292">
                  <c:v>28.879351</c:v>
                </c:pt>
                <c:pt idx="2293">
                  <c:v>29.238230000000001</c:v>
                </c:pt>
                <c:pt idx="2294">
                  <c:v>29.52516</c:v>
                </c:pt>
                <c:pt idx="2295">
                  <c:v>29.800605999999998</c:v>
                </c:pt>
                <c:pt idx="2296">
                  <c:v>30.072792</c:v>
                </c:pt>
                <c:pt idx="2297">
                  <c:v>30.262143999999999</c:v>
                </c:pt>
                <c:pt idx="2298">
                  <c:v>30.323923000000001</c:v>
                </c:pt>
                <c:pt idx="2299">
                  <c:v>30.147545000000001</c:v>
                </c:pt>
                <c:pt idx="2300">
                  <c:v>29.620909000000001</c:v>
                </c:pt>
                <c:pt idx="2301">
                  <c:v>29.273933</c:v>
                </c:pt>
                <c:pt idx="2302">
                  <c:v>28.962638999999999</c:v>
                </c:pt>
                <c:pt idx="2303">
                  <c:v>28.529913000000001</c:v>
                </c:pt>
                <c:pt idx="2304">
                  <c:v>27.930572999999999</c:v>
                </c:pt>
                <c:pt idx="2305">
                  <c:v>27.274818</c:v>
                </c:pt>
                <c:pt idx="2306">
                  <c:v>26.592383999999999</c:v>
                </c:pt>
                <c:pt idx="2307">
                  <c:v>26.198038</c:v>
                </c:pt>
                <c:pt idx="2308">
                  <c:v>25.812519000000002</c:v>
                </c:pt>
                <c:pt idx="2309">
                  <c:v>25.981687999999998</c:v>
                </c:pt>
                <c:pt idx="2310">
                  <c:v>26.491375000000001</c:v>
                </c:pt>
                <c:pt idx="2311">
                  <c:v>27.508198</c:v>
                </c:pt>
                <c:pt idx="2312">
                  <c:v>28.564501</c:v>
                </c:pt>
                <c:pt idx="2313">
                  <c:v>29.758607999999999</c:v>
                </c:pt>
                <c:pt idx="2314">
                  <c:v>31.529902</c:v>
                </c:pt>
                <c:pt idx="2315">
                  <c:v>33.430701999999997</c:v>
                </c:pt>
                <c:pt idx="2316">
                  <c:v>35.381144999999997</c:v>
                </c:pt>
                <c:pt idx="2317">
                  <c:v>37.045741999999997</c:v>
                </c:pt>
                <c:pt idx="2318">
                  <c:v>38.689861000000001</c:v>
                </c:pt>
                <c:pt idx="2319">
                  <c:v>39.965201999999998</c:v>
                </c:pt>
                <c:pt idx="2320">
                  <c:v>41.051085999999998</c:v>
                </c:pt>
                <c:pt idx="2321">
                  <c:v>41.682003000000002</c:v>
                </c:pt>
                <c:pt idx="2322">
                  <c:v>42.269958000000003</c:v>
                </c:pt>
                <c:pt idx="2323">
                  <c:v>42.949706999999997</c:v>
                </c:pt>
                <c:pt idx="2324">
                  <c:v>43.250725000000003</c:v>
                </c:pt>
                <c:pt idx="2325">
                  <c:v>43.460994999999997</c:v>
                </c:pt>
                <c:pt idx="2326">
                  <c:v>43.625838999999999</c:v>
                </c:pt>
                <c:pt idx="2327">
                  <c:v>43.784900999999998</c:v>
                </c:pt>
                <c:pt idx="2328">
                  <c:v>43.758377000000003</c:v>
                </c:pt>
                <c:pt idx="2329">
                  <c:v>43.720680000000002</c:v>
                </c:pt>
                <c:pt idx="2330">
                  <c:v>43.666041999999997</c:v>
                </c:pt>
                <c:pt idx="2331">
                  <c:v>43.308086000000003</c:v>
                </c:pt>
                <c:pt idx="2332">
                  <c:v>42.937660000000001</c:v>
                </c:pt>
                <c:pt idx="2333">
                  <c:v>42.383484000000003</c:v>
                </c:pt>
                <c:pt idx="2334">
                  <c:v>41.687854999999999</c:v>
                </c:pt>
                <c:pt idx="2335">
                  <c:v>40.558883999999999</c:v>
                </c:pt>
                <c:pt idx="2336">
                  <c:v>38.895912000000003</c:v>
                </c:pt>
                <c:pt idx="2337">
                  <c:v>37.233158000000003</c:v>
                </c:pt>
                <c:pt idx="2338">
                  <c:v>35.743385000000004</c:v>
                </c:pt>
                <c:pt idx="2339">
                  <c:v>34.254348999999998</c:v>
                </c:pt>
                <c:pt idx="2340">
                  <c:v>32.765770000000003</c:v>
                </c:pt>
                <c:pt idx="2341">
                  <c:v>31.543579000000001</c:v>
                </c:pt>
                <c:pt idx="2342">
                  <c:v>30.297035000000001</c:v>
                </c:pt>
                <c:pt idx="2343">
                  <c:v>28.958023000000001</c:v>
                </c:pt>
                <c:pt idx="2344">
                  <c:v>27.650272000000001</c:v>
                </c:pt>
                <c:pt idx="2345">
                  <c:v>26.801501999999999</c:v>
                </c:pt>
                <c:pt idx="2346">
                  <c:v>26.515930000000001</c:v>
                </c:pt>
                <c:pt idx="2347">
                  <c:v>26.175547000000002</c:v>
                </c:pt>
                <c:pt idx="2348">
                  <c:v>25.751736000000001</c:v>
                </c:pt>
                <c:pt idx="2349">
                  <c:v>25.233543000000001</c:v>
                </c:pt>
                <c:pt idx="2350">
                  <c:v>24.726230999999999</c:v>
                </c:pt>
                <c:pt idx="2351">
                  <c:v>24.255645999999999</c:v>
                </c:pt>
                <c:pt idx="2352">
                  <c:v>23.821199</c:v>
                </c:pt>
                <c:pt idx="2353">
                  <c:v>23.548323</c:v>
                </c:pt>
                <c:pt idx="2354">
                  <c:v>23.340102999999999</c:v>
                </c:pt>
                <c:pt idx="2355">
                  <c:v>23.114550000000001</c:v>
                </c:pt>
                <c:pt idx="2356">
                  <c:v>23.165392000000001</c:v>
                </c:pt>
                <c:pt idx="2357">
                  <c:v>23.276045</c:v>
                </c:pt>
                <c:pt idx="2358">
                  <c:v>23.494637999999998</c:v>
                </c:pt>
                <c:pt idx="2359">
                  <c:v>23.839106000000001</c:v>
                </c:pt>
                <c:pt idx="2360">
                  <c:v>24.204177999999999</c:v>
                </c:pt>
                <c:pt idx="2361">
                  <c:v>24.641068000000001</c:v>
                </c:pt>
                <c:pt idx="2362">
                  <c:v>25.202044999999998</c:v>
                </c:pt>
                <c:pt idx="2363">
                  <c:v>25.901121</c:v>
                </c:pt>
                <c:pt idx="2364">
                  <c:v>26.873518000000001</c:v>
                </c:pt>
                <c:pt idx="2365">
                  <c:v>27.949009</c:v>
                </c:pt>
                <c:pt idx="2366">
                  <c:v>28.900309</c:v>
                </c:pt>
                <c:pt idx="2367">
                  <c:v>30.023422</c:v>
                </c:pt>
                <c:pt idx="2368">
                  <c:v>31.162071000000001</c:v>
                </c:pt>
                <c:pt idx="2369">
                  <c:v>32.834651999999998</c:v>
                </c:pt>
                <c:pt idx="2370">
                  <c:v>34.504821999999997</c:v>
                </c:pt>
                <c:pt idx="2371">
                  <c:v>36.121409999999997</c:v>
                </c:pt>
                <c:pt idx="2372">
                  <c:v>37.785891999999997</c:v>
                </c:pt>
                <c:pt idx="2373">
                  <c:v>39.238261999999999</c:v>
                </c:pt>
                <c:pt idx="2374">
                  <c:v>40.351837000000003</c:v>
                </c:pt>
                <c:pt idx="2375">
                  <c:v>41.277222000000002</c:v>
                </c:pt>
                <c:pt idx="2376">
                  <c:v>41.942982000000001</c:v>
                </c:pt>
                <c:pt idx="2377">
                  <c:v>41.892451999999999</c:v>
                </c:pt>
                <c:pt idx="2378">
                  <c:v>41.527847000000001</c:v>
                </c:pt>
                <c:pt idx="2379">
                  <c:v>39.835647999999999</c:v>
                </c:pt>
                <c:pt idx="2380">
                  <c:v>38.063274</c:v>
                </c:pt>
                <c:pt idx="2381">
                  <c:v>36.210448999999997</c:v>
                </c:pt>
                <c:pt idx="2382">
                  <c:v>33.977862999999999</c:v>
                </c:pt>
                <c:pt idx="2383">
                  <c:v>31.463107999999998</c:v>
                </c:pt>
                <c:pt idx="2384">
                  <c:v>28.87294</c:v>
                </c:pt>
                <c:pt idx="2385">
                  <c:v>26.089549999999999</c:v>
                </c:pt>
                <c:pt idx="2386">
                  <c:v>23.349371000000001</c:v>
                </c:pt>
                <c:pt idx="2387">
                  <c:v>20.531841</c:v>
                </c:pt>
                <c:pt idx="2388">
                  <c:v>17.903154000000001</c:v>
                </c:pt>
                <c:pt idx="2389">
                  <c:v>15.842040000000001</c:v>
                </c:pt>
                <c:pt idx="2390">
                  <c:v>13.788029</c:v>
                </c:pt>
                <c:pt idx="2391">
                  <c:v>11.768592999999999</c:v>
                </c:pt>
                <c:pt idx="2392">
                  <c:v>9.9297685999999992</c:v>
                </c:pt>
                <c:pt idx="2393">
                  <c:v>8.2741050999999999</c:v>
                </c:pt>
                <c:pt idx="2394">
                  <c:v>6.8563904999999998</c:v>
                </c:pt>
                <c:pt idx="2395">
                  <c:v>5.815906</c:v>
                </c:pt>
                <c:pt idx="2396">
                  <c:v>5.0139665999999998</c:v>
                </c:pt>
                <c:pt idx="2397">
                  <c:v>5.2010179000000001</c:v>
                </c:pt>
                <c:pt idx="2398">
                  <c:v>5.5562266999999999</c:v>
                </c:pt>
                <c:pt idx="2399">
                  <c:v>6.3095058999999996</c:v>
                </c:pt>
                <c:pt idx="2400">
                  <c:v>7.2375913000000001</c:v>
                </c:pt>
                <c:pt idx="2401">
                  <c:v>8.2705841000000007</c:v>
                </c:pt>
                <c:pt idx="2402">
                  <c:v>9.4898901000000002</c:v>
                </c:pt>
                <c:pt idx="2403">
                  <c:v>10.922317</c:v>
                </c:pt>
                <c:pt idx="2404">
                  <c:v>12.640006</c:v>
                </c:pt>
                <c:pt idx="2405">
                  <c:v>14.399497</c:v>
                </c:pt>
                <c:pt idx="2406">
                  <c:v>16.241575000000001</c:v>
                </c:pt>
                <c:pt idx="2407">
                  <c:v>17.893166000000001</c:v>
                </c:pt>
                <c:pt idx="2408">
                  <c:v>19.532420999999999</c:v>
                </c:pt>
                <c:pt idx="2409">
                  <c:v>21.519424000000001</c:v>
                </c:pt>
                <c:pt idx="2410">
                  <c:v>23.494520000000001</c:v>
                </c:pt>
                <c:pt idx="2411">
                  <c:v>25.490345000000001</c:v>
                </c:pt>
                <c:pt idx="2412">
                  <c:v>27.323820000000001</c:v>
                </c:pt>
                <c:pt idx="2413">
                  <c:v>29.117080999999999</c:v>
                </c:pt>
                <c:pt idx="2414">
                  <c:v>30.521536000000001</c:v>
                </c:pt>
                <c:pt idx="2415">
                  <c:v>31.783318999999999</c:v>
                </c:pt>
                <c:pt idx="2416">
                  <c:v>32.762585000000001</c:v>
                </c:pt>
                <c:pt idx="2417">
                  <c:v>33.559376</c:v>
                </c:pt>
                <c:pt idx="2418">
                  <c:v>34.292560999999999</c:v>
                </c:pt>
                <c:pt idx="2419">
                  <c:v>34.040908999999999</c:v>
                </c:pt>
                <c:pt idx="2420">
                  <c:v>33.696739000000001</c:v>
                </c:pt>
                <c:pt idx="2421">
                  <c:v>33.262638000000003</c:v>
                </c:pt>
                <c:pt idx="2422">
                  <c:v>32.833770999999999</c:v>
                </c:pt>
                <c:pt idx="2423">
                  <c:v>32.304870999999999</c:v>
                </c:pt>
                <c:pt idx="2424">
                  <c:v>31.762177000000001</c:v>
                </c:pt>
                <c:pt idx="2425">
                  <c:v>31.044516000000002</c:v>
                </c:pt>
                <c:pt idx="2426">
                  <c:v>30.261918999999999</c:v>
                </c:pt>
                <c:pt idx="2427">
                  <c:v>29.350960000000001</c:v>
                </c:pt>
                <c:pt idx="2428">
                  <c:v>28.451409999999999</c:v>
                </c:pt>
                <c:pt idx="2429">
                  <c:v>27.974651000000001</c:v>
                </c:pt>
                <c:pt idx="2430">
                  <c:v>27.258652000000001</c:v>
                </c:pt>
                <c:pt idx="2431">
                  <c:v>26.491987000000002</c:v>
                </c:pt>
                <c:pt idx="2432">
                  <c:v>25.660098999999999</c:v>
                </c:pt>
                <c:pt idx="2433">
                  <c:v>24.926092000000001</c:v>
                </c:pt>
                <c:pt idx="2434">
                  <c:v>24.20993</c:v>
                </c:pt>
                <c:pt idx="2435">
                  <c:v>23.671627000000001</c:v>
                </c:pt>
                <c:pt idx="2436">
                  <c:v>23.199306</c:v>
                </c:pt>
                <c:pt idx="2437">
                  <c:v>22.857496000000001</c:v>
                </c:pt>
                <c:pt idx="2438">
                  <c:v>22.509193</c:v>
                </c:pt>
                <c:pt idx="2439">
                  <c:v>22.184874000000001</c:v>
                </c:pt>
                <c:pt idx="2440">
                  <c:v>22.085892000000001</c:v>
                </c:pt>
                <c:pt idx="2441">
                  <c:v>22.032164000000002</c:v>
                </c:pt>
                <c:pt idx="2442">
                  <c:v>22.203119000000001</c:v>
                </c:pt>
                <c:pt idx="2443">
                  <c:v>22.446829000000001</c:v>
                </c:pt>
                <c:pt idx="2444">
                  <c:v>22.731311999999999</c:v>
                </c:pt>
                <c:pt idx="2445">
                  <c:v>23.033954999999999</c:v>
                </c:pt>
                <c:pt idx="2446">
                  <c:v>23.525200000000002</c:v>
                </c:pt>
                <c:pt idx="2447">
                  <c:v>24.085825</c:v>
                </c:pt>
                <c:pt idx="2448">
                  <c:v>24.784791999999999</c:v>
                </c:pt>
                <c:pt idx="2449">
                  <c:v>25.619703000000001</c:v>
                </c:pt>
                <c:pt idx="2450">
                  <c:v>26.452110000000001</c:v>
                </c:pt>
                <c:pt idx="2451">
                  <c:v>27.281147000000001</c:v>
                </c:pt>
                <c:pt idx="2452">
                  <c:v>27.949717</c:v>
                </c:pt>
                <c:pt idx="2453">
                  <c:v>28.429791999999999</c:v>
                </c:pt>
                <c:pt idx="2454">
                  <c:v>28.661670999999998</c:v>
                </c:pt>
                <c:pt idx="2455">
                  <c:v>28.853767000000001</c:v>
                </c:pt>
                <c:pt idx="2456">
                  <c:v>28.665634000000001</c:v>
                </c:pt>
                <c:pt idx="2457">
                  <c:v>28.367563000000001</c:v>
                </c:pt>
                <c:pt idx="2458">
                  <c:v>27.932409</c:v>
                </c:pt>
                <c:pt idx="2459">
                  <c:v>27.358754999999999</c:v>
                </c:pt>
                <c:pt idx="2460">
                  <c:v>26.786757999999999</c:v>
                </c:pt>
                <c:pt idx="2461">
                  <c:v>26.255690000000001</c:v>
                </c:pt>
                <c:pt idx="2462">
                  <c:v>25.696626999999999</c:v>
                </c:pt>
                <c:pt idx="2463">
                  <c:v>25.303158</c:v>
                </c:pt>
                <c:pt idx="2464">
                  <c:v>24.863457</c:v>
                </c:pt>
                <c:pt idx="2465">
                  <c:v>24.419281000000002</c:v>
                </c:pt>
                <c:pt idx="2466">
                  <c:v>24.105991</c:v>
                </c:pt>
                <c:pt idx="2467">
                  <c:v>23.659884999999999</c:v>
                </c:pt>
                <c:pt idx="2468">
                  <c:v>23.199010999999999</c:v>
                </c:pt>
                <c:pt idx="2469">
                  <c:v>22.312117000000001</c:v>
                </c:pt>
                <c:pt idx="2470">
                  <c:v>21.427412</c:v>
                </c:pt>
                <c:pt idx="2471">
                  <c:v>20.549299000000001</c:v>
                </c:pt>
                <c:pt idx="2472">
                  <c:v>19.729879</c:v>
                </c:pt>
                <c:pt idx="2473">
                  <c:v>19.014617999999999</c:v>
                </c:pt>
                <c:pt idx="2474">
                  <c:v>19.329848999999999</c:v>
                </c:pt>
                <c:pt idx="2475">
                  <c:v>19.703050999999999</c:v>
                </c:pt>
                <c:pt idx="2476">
                  <c:v>20.169813000000001</c:v>
                </c:pt>
                <c:pt idx="2477">
                  <c:v>20.943853000000001</c:v>
                </c:pt>
                <c:pt idx="2478">
                  <c:v>22.039100999999999</c:v>
                </c:pt>
                <c:pt idx="2479">
                  <c:v>23.683679999999999</c:v>
                </c:pt>
                <c:pt idx="2480">
                  <c:v>25.763327</c:v>
                </c:pt>
                <c:pt idx="2481">
                  <c:v>28.087641000000001</c:v>
                </c:pt>
                <c:pt idx="2482">
                  <c:v>30.485482999999999</c:v>
                </c:pt>
                <c:pt idx="2483">
                  <c:v>32.847309000000003</c:v>
                </c:pt>
                <c:pt idx="2484">
                  <c:v>34.485340000000001</c:v>
                </c:pt>
                <c:pt idx="2485">
                  <c:v>36.080257000000003</c:v>
                </c:pt>
                <c:pt idx="2486">
                  <c:v>37.514339</c:v>
                </c:pt>
                <c:pt idx="2487">
                  <c:v>38.727649999999997</c:v>
                </c:pt>
                <c:pt idx="2488">
                  <c:v>39.612839000000001</c:v>
                </c:pt>
                <c:pt idx="2489">
                  <c:v>40.192608</c:v>
                </c:pt>
                <c:pt idx="2490">
                  <c:v>40.122470999999997</c:v>
                </c:pt>
                <c:pt idx="2491">
                  <c:v>39.750340000000001</c:v>
                </c:pt>
                <c:pt idx="2492">
                  <c:v>39.252761999999997</c:v>
                </c:pt>
                <c:pt idx="2493">
                  <c:v>38.530090000000001</c:v>
                </c:pt>
                <c:pt idx="2494">
                  <c:v>37.744647999999998</c:v>
                </c:pt>
                <c:pt idx="2495">
                  <c:v>36.837429</c:v>
                </c:pt>
                <c:pt idx="2496">
                  <c:v>35.986263000000001</c:v>
                </c:pt>
                <c:pt idx="2497">
                  <c:v>35.218139999999998</c:v>
                </c:pt>
                <c:pt idx="2498">
                  <c:v>34.468845000000002</c:v>
                </c:pt>
                <c:pt idx="2499">
                  <c:v>33.899554999999999</c:v>
                </c:pt>
                <c:pt idx="2500">
                  <c:v>33.540461999999998</c:v>
                </c:pt>
                <c:pt idx="2501">
                  <c:v>33.191063</c:v>
                </c:pt>
                <c:pt idx="2502">
                  <c:v>32.865130999999998</c:v>
                </c:pt>
                <c:pt idx="2503">
                  <c:v>32.648834000000001</c:v>
                </c:pt>
                <c:pt idx="2504">
                  <c:v>32.443455</c:v>
                </c:pt>
                <c:pt idx="2505">
                  <c:v>32.369582999999999</c:v>
                </c:pt>
                <c:pt idx="2506">
                  <c:v>32.370396</c:v>
                </c:pt>
                <c:pt idx="2507">
                  <c:v>32.410483999999997</c:v>
                </c:pt>
                <c:pt idx="2508">
                  <c:v>32.591777999999998</c:v>
                </c:pt>
                <c:pt idx="2509">
                  <c:v>32.868561</c:v>
                </c:pt>
                <c:pt idx="2510">
                  <c:v>33.170119999999997</c:v>
                </c:pt>
                <c:pt idx="2511">
                  <c:v>33.647945</c:v>
                </c:pt>
                <c:pt idx="2512">
                  <c:v>34.168838999999998</c:v>
                </c:pt>
                <c:pt idx="2513">
                  <c:v>34.934413999999997</c:v>
                </c:pt>
                <c:pt idx="2514">
                  <c:v>35.711078999999998</c:v>
                </c:pt>
                <c:pt idx="2515">
                  <c:v>36.640148000000003</c:v>
                </c:pt>
                <c:pt idx="2516">
                  <c:v>37.647644</c:v>
                </c:pt>
                <c:pt idx="2517">
                  <c:v>38.619480000000003</c:v>
                </c:pt>
                <c:pt idx="2518">
                  <c:v>39.448779999999999</c:v>
                </c:pt>
                <c:pt idx="2519">
                  <c:v>40.082180000000001</c:v>
                </c:pt>
                <c:pt idx="2520">
                  <c:v>40.589450999999997</c:v>
                </c:pt>
                <c:pt idx="2521">
                  <c:v>40.900081999999998</c:v>
                </c:pt>
                <c:pt idx="2522">
                  <c:v>40.967875999999997</c:v>
                </c:pt>
                <c:pt idx="2523">
                  <c:v>40.605671000000001</c:v>
                </c:pt>
                <c:pt idx="2524">
                  <c:v>40.200873999999999</c:v>
                </c:pt>
                <c:pt idx="2525">
                  <c:v>39.60181</c:v>
                </c:pt>
                <c:pt idx="2526">
                  <c:v>38.84713</c:v>
                </c:pt>
                <c:pt idx="2527">
                  <c:v>38.061526999999998</c:v>
                </c:pt>
                <c:pt idx="2528">
                  <c:v>37.195610000000002</c:v>
                </c:pt>
                <c:pt idx="2529">
                  <c:v>36.288784</c:v>
                </c:pt>
                <c:pt idx="2530">
                  <c:v>35.637058000000003</c:v>
                </c:pt>
                <c:pt idx="2531">
                  <c:v>35.310135000000002</c:v>
                </c:pt>
                <c:pt idx="2532">
                  <c:v>35.721977000000003</c:v>
                </c:pt>
                <c:pt idx="2533">
                  <c:v>36.447955999999998</c:v>
                </c:pt>
                <c:pt idx="2534">
                  <c:v>37.358910000000002</c:v>
                </c:pt>
                <c:pt idx="2535">
                  <c:v>38.440444999999997</c:v>
                </c:pt>
                <c:pt idx="2536">
                  <c:v>39.647156000000003</c:v>
                </c:pt>
                <c:pt idx="2537">
                  <c:v>40.928547000000002</c:v>
                </c:pt>
                <c:pt idx="2538">
                  <c:v>42.350512999999999</c:v>
                </c:pt>
                <c:pt idx="2539">
                  <c:v>43.909927000000003</c:v>
                </c:pt>
                <c:pt idx="2540">
                  <c:v>45.307907</c:v>
                </c:pt>
                <c:pt idx="2541">
                  <c:v>46.592018000000003</c:v>
                </c:pt>
                <c:pt idx="2542">
                  <c:v>47.371105</c:v>
                </c:pt>
                <c:pt idx="2543">
                  <c:v>48.050235999999998</c:v>
                </c:pt>
                <c:pt idx="2544">
                  <c:v>48.582335999999998</c:v>
                </c:pt>
                <c:pt idx="2545">
                  <c:v>48.987701000000001</c:v>
                </c:pt>
                <c:pt idx="2546">
                  <c:v>49.353737000000002</c:v>
                </c:pt>
                <c:pt idx="2547">
                  <c:v>49.694454</c:v>
                </c:pt>
                <c:pt idx="2548">
                  <c:v>50.308639999999997</c:v>
                </c:pt>
                <c:pt idx="2549">
                  <c:v>50.975955999999996</c:v>
                </c:pt>
                <c:pt idx="2550">
                  <c:v>51.771968999999999</c:v>
                </c:pt>
                <c:pt idx="2551">
                  <c:v>52.678303</c:v>
                </c:pt>
                <c:pt idx="2552">
                  <c:v>53.542529999999999</c:v>
                </c:pt>
                <c:pt idx="2553">
                  <c:v>54.375942000000002</c:v>
                </c:pt>
                <c:pt idx="2554">
                  <c:v>55.196838</c:v>
                </c:pt>
                <c:pt idx="2555">
                  <c:v>56.00526</c:v>
                </c:pt>
                <c:pt idx="2556">
                  <c:v>56.793284999999997</c:v>
                </c:pt>
                <c:pt idx="2557">
                  <c:v>57.553958999999999</c:v>
                </c:pt>
                <c:pt idx="2558">
                  <c:v>57.666961999999998</c:v>
                </c:pt>
                <c:pt idx="2559">
                  <c:v>57.41621</c:v>
                </c:pt>
                <c:pt idx="2560">
                  <c:v>56.842686</c:v>
                </c:pt>
                <c:pt idx="2561">
                  <c:v>55.810355999999999</c:v>
                </c:pt>
                <c:pt idx="2562">
                  <c:v>54.691654</c:v>
                </c:pt>
                <c:pt idx="2563">
                  <c:v>53.564461000000001</c:v>
                </c:pt>
                <c:pt idx="2564">
                  <c:v>52.437598999999999</c:v>
                </c:pt>
                <c:pt idx="2565">
                  <c:v>51.306975999999999</c:v>
                </c:pt>
                <c:pt idx="2566">
                  <c:v>50.152061000000003</c:v>
                </c:pt>
                <c:pt idx="2567">
                  <c:v>49.140639999999998</c:v>
                </c:pt>
                <c:pt idx="2568">
                  <c:v>48.762115000000001</c:v>
                </c:pt>
                <c:pt idx="2569">
                  <c:v>48.858387</c:v>
                </c:pt>
                <c:pt idx="2570">
                  <c:v>49.270927</c:v>
                </c:pt>
                <c:pt idx="2571">
                  <c:v>50.045105</c:v>
                </c:pt>
                <c:pt idx="2572">
                  <c:v>51.135300000000001</c:v>
                </c:pt>
                <c:pt idx="2573">
                  <c:v>52.392811000000002</c:v>
                </c:pt>
                <c:pt idx="2574">
                  <c:v>53.677791999999997</c:v>
                </c:pt>
                <c:pt idx="2575">
                  <c:v>55.021534000000003</c:v>
                </c:pt>
                <c:pt idx="2576">
                  <c:v>56.446465000000003</c:v>
                </c:pt>
                <c:pt idx="2577">
                  <c:v>57.626423000000003</c:v>
                </c:pt>
                <c:pt idx="2578">
                  <c:v>58.340724999999999</c:v>
                </c:pt>
                <c:pt idx="2579">
                  <c:v>58.807022000000003</c:v>
                </c:pt>
                <c:pt idx="2580">
                  <c:v>59.049132999999998</c:v>
                </c:pt>
                <c:pt idx="2581">
                  <c:v>59.077663000000001</c:v>
                </c:pt>
                <c:pt idx="2582">
                  <c:v>58.739764999999998</c:v>
                </c:pt>
                <c:pt idx="2583">
                  <c:v>58.144660999999999</c:v>
                </c:pt>
                <c:pt idx="2584">
                  <c:v>57.466861999999999</c:v>
                </c:pt>
                <c:pt idx="2585">
                  <c:v>56.704002000000003</c:v>
                </c:pt>
                <c:pt idx="2586">
                  <c:v>55.891795999999999</c:v>
                </c:pt>
                <c:pt idx="2587">
                  <c:v>55.181201999999999</c:v>
                </c:pt>
                <c:pt idx="2588">
                  <c:v>54.616756000000002</c:v>
                </c:pt>
                <c:pt idx="2589">
                  <c:v>54.133091</c:v>
                </c:pt>
                <c:pt idx="2590">
                  <c:v>53.755367</c:v>
                </c:pt>
                <c:pt idx="2591">
                  <c:v>53.386676999999999</c:v>
                </c:pt>
                <c:pt idx="2592">
                  <c:v>53.157817999999999</c:v>
                </c:pt>
                <c:pt idx="2593">
                  <c:v>53.022582999999997</c:v>
                </c:pt>
                <c:pt idx="2594">
                  <c:v>52.916274999999999</c:v>
                </c:pt>
                <c:pt idx="2595">
                  <c:v>52.857394999999997</c:v>
                </c:pt>
                <c:pt idx="2596">
                  <c:v>52.801887999999998</c:v>
                </c:pt>
                <c:pt idx="2597">
                  <c:v>52.582560999999998</c:v>
                </c:pt>
                <c:pt idx="2598">
                  <c:v>52.275238000000002</c:v>
                </c:pt>
                <c:pt idx="2599">
                  <c:v>51.836185</c:v>
                </c:pt>
                <c:pt idx="2600">
                  <c:v>51.358550999999999</c:v>
                </c:pt>
                <c:pt idx="2601">
                  <c:v>50.838535</c:v>
                </c:pt>
                <c:pt idx="2602">
                  <c:v>50.242077000000002</c:v>
                </c:pt>
                <c:pt idx="2603">
                  <c:v>49.554645999999998</c:v>
                </c:pt>
                <c:pt idx="2604">
                  <c:v>48.799286000000002</c:v>
                </c:pt>
                <c:pt idx="2605">
                  <c:v>47.837764999999997</c:v>
                </c:pt>
                <c:pt idx="2606">
                  <c:v>46.874156999999997</c:v>
                </c:pt>
                <c:pt idx="2607">
                  <c:v>46.0854</c:v>
                </c:pt>
                <c:pt idx="2608">
                  <c:v>45.387462999999997</c:v>
                </c:pt>
                <c:pt idx="2609">
                  <c:v>44.831287000000003</c:v>
                </c:pt>
                <c:pt idx="2610">
                  <c:v>44.319813000000003</c:v>
                </c:pt>
                <c:pt idx="2611">
                  <c:v>43.853825000000001</c:v>
                </c:pt>
                <c:pt idx="2612">
                  <c:v>43.470450999999997</c:v>
                </c:pt>
                <c:pt idx="2613">
                  <c:v>43.189148000000003</c:v>
                </c:pt>
                <c:pt idx="2614">
                  <c:v>43.012314000000003</c:v>
                </c:pt>
                <c:pt idx="2615">
                  <c:v>43.035946000000003</c:v>
                </c:pt>
                <c:pt idx="2616">
                  <c:v>43.061649000000003</c:v>
                </c:pt>
                <c:pt idx="2617">
                  <c:v>43.086894999999998</c:v>
                </c:pt>
                <c:pt idx="2618">
                  <c:v>43.115519999999997</c:v>
                </c:pt>
                <c:pt idx="2619">
                  <c:v>43.143005000000002</c:v>
                </c:pt>
                <c:pt idx="2620">
                  <c:v>43.171253</c:v>
                </c:pt>
                <c:pt idx="2621">
                  <c:v>43.198219000000002</c:v>
                </c:pt>
                <c:pt idx="2622">
                  <c:v>43.221161000000002</c:v>
                </c:pt>
                <c:pt idx="2623">
                  <c:v>43.242893000000002</c:v>
                </c:pt>
                <c:pt idx="2624">
                  <c:v>43.25956</c:v>
                </c:pt>
                <c:pt idx="2625">
                  <c:v>43.274577999999998</c:v>
                </c:pt>
                <c:pt idx="2626">
                  <c:v>43.286526000000002</c:v>
                </c:pt>
                <c:pt idx="2627">
                  <c:v>43.292380999999999</c:v>
                </c:pt>
                <c:pt idx="2628">
                  <c:v>43.292937999999999</c:v>
                </c:pt>
                <c:pt idx="2629">
                  <c:v>43.270747999999998</c:v>
                </c:pt>
                <c:pt idx="2630">
                  <c:v>43.230559999999997</c:v>
                </c:pt>
                <c:pt idx="2631">
                  <c:v>43.184055000000001</c:v>
                </c:pt>
                <c:pt idx="2632">
                  <c:v>43.131016000000002</c:v>
                </c:pt>
                <c:pt idx="2633">
                  <c:v>43.066524999999999</c:v>
                </c:pt>
                <c:pt idx="2634">
                  <c:v>43.000594999999997</c:v>
                </c:pt>
                <c:pt idx="2635">
                  <c:v>42.932898999999999</c:v>
                </c:pt>
                <c:pt idx="2636">
                  <c:v>42.862037999999998</c:v>
                </c:pt>
                <c:pt idx="2637">
                  <c:v>42.672752000000003</c:v>
                </c:pt>
                <c:pt idx="2638">
                  <c:v>42.195751000000001</c:v>
                </c:pt>
                <c:pt idx="2639">
                  <c:v>41.531807000000001</c:v>
                </c:pt>
                <c:pt idx="2640">
                  <c:v>40.814647999999998</c:v>
                </c:pt>
                <c:pt idx="2641">
                  <c:v>39.994793000000001</c:v>
                </c:pt>
                <c:pt idx="2642">
                  <c:v>39.137912999999998</c:v>
                </c:pt>
                <c:pt idx="2643">
                  <c:v>38.246375999999998</c:v>
                </c:pt>
                <c:pt idx="2644">
                  <c:v>37.143237999999997</c:v>
                </c:pt>
                <c:pt idx="2645">
                  <c:v>35.917361999999997</c:v>
                </c:pt>
                <c:pt idx="2646">
                  <c:v>34.445968999999998</c:v>
                </c:pt>
                <c:pt idx="2647">
                  <c:v>32.843570999999997</c:v>
                </c:pt>
                <c:pt idx="2648">
                  <c:v>30.911448</c:v>
                </c:pt>
                <c:pt idx="2649">
                  <c:v>28.976019000000001</c:v>
                </c:pt>
                <c:pt idx="2650">
                  <c:v>27.066766999999999</c:v>
                </c:pt>
                <c:pt idx="2651">
                  <c:v>25.272364</c:v>
                </c:pt>
                <c:pt idx="2652">
                  <c:v>23.529838999999999</c:v>
                </c:pt>
                <c:pt idx="2653">
                  <c:v>21.810853999999999</c:v>
                </c:pt>
                <c:pt idx="2654">
                  <c:v>20.186040999999999</c:v>
                </c:pt>
                <c:pt idx="2655">
                  <c:v>18.685457</c:v>
                </c:pt>
                <c:pt idx="2656">
                  <c:v>17.433451000000002</c:v>
                </c:pt>
                <c:pt idx="2657">
                  <c:v>16.433589999999999</c:v>
                </c:pt>
                <c:pt idx="2658">
                  <c:v>16.055855000000001</c:v>
                </c:pt>
                <c:pt idx="2659">
                  <c:v>15.891220000000001</c:v>
                </c:pt>
                <c:pt idx="2660">
                  <c:v>15.770982999999999</c:v>
                </c:pt>
                <c:pt idx="2661">
                  <c:v>15.499568999999999</c:v>
                </c:pt>
                <c:pt idx="2662">
                  <c:v>15.114884999999999</c:v>
                </c:pt>
                <c:pt idx="2663">
                  <c:v>14.78961</c:v>
                </c:pt>
                <c:pt idx="2664">
                  <c:v>14.704884</c:v>
                </c:pt>
                <c:pt idx="2665">
                  <c:v>14.661910000000001</c:v>
                </c:pt>
                <c:pt idx="2666">
                  <c:v>14.701924999999999</c:v>
                </c:pt>
                <c:pt idx="2667">
                  <c:v>14.867839999999999</c:v>
                </c:pt>
                <c:pt idx="2668">
                  <c:v>15.092086</c:v>
                </c:pt>
                <c:pt idx="2669">
                  <c:v>15.547330000000001</c:v>
                </c:pt>
                <c:pt idx="2670">
                  <c:v>16.031445999999999</c:v>
                </c:pt>
                <c:pt idx="2671">
                  <c:v>16.841456999999998</c:v>
                </c:pt>
                <c:pt idx="2672">
                  <c:v>17.85811</c:v>
                </c:pt>
                <c:pt idx="2673">
                  <c:v>18.835149999999999</c:v>
                </c:pt>
                <c:pt idx="2674">
                  <c:v>19.691821999999998</c:v>
                </c:pt>
                <c:pt idx="2675">
                  <c:v>20.506563</c:v>
                </c:pt>
                <c:pt idx="2676">
                  <c:v>21.238571</c:v>
                </c:pt>
                <c:pt idx="2677">
                  <c:v>21.846052</c:v>
                </c:pt>
                <c:pt idx="2678">
                  <c:v>22.390356000000001</c:v>
                </c:pt>
                <c:pt idx="2679">
                  <c:v>22.694185000000001</c:v>
                </c:pt>
                <c:pt idx="2680">
                  <c:v>22.966963</c:v>
                </c:pt>
                <c:pt idx="2681">
                  <c:v>22.893840999999998</c:v>
                </c:pt>
                <c:pt idx="2682">
                  <c:v>22.698032000000001</c:v>
                </c:pt>
                <c:pt idx="2683">
                  <c:v>22.419360999999999</c:v>
                </c:pt>
                <c:pt idx="2684">
                  <c:v>22.077256999999999</c:v>
                </c:pt>
                <c:pt idx="2685">
                  <c:v>21.610399000000001</c:v>
                </c:pt>
                <c:pt idx="2686">
                  <c:v>21.102757</c:v>
                </c:pt>
                <c:pt idx="2687">
                  <c:v>20.513328999999999</c:v>
                </c:pt>
                <c:pt idx="2688">
                  <c:v>19.803045000000001</c:v>
                </c:pt>
                <c:pt idx="2689">
                  <c:v>18.813237999999998</c:v>
                </c:pt>
                <c:pt idx="2690">
                  <c:v>17.795286000000001</c:v>
                </c:pt>
                <c:pt idx="2691">
                  <c:v>16.946090999999999</c:v>
                </c:pt>
                <c:pt idx="2692">
                  <c:v>16.119171000000001</c:v>
                </c:pt>
                <c:pt idx="2693">
                  <c:v>15.376163999999999</c:v>
                </c:pt>
                <c:pt idx="2694">
                  <c:v>14.699807</c:v>
                </c:pt>
                <c:pt idx="2695">
                  <c:v>14.152462</c:v>
                </c:pt>
                <c:pt idx="2696">
                  <c:v>13.647428</c:v>
                </c:pt>
                <c:pt idx="2697">
                  <c:v>13.226614</c:v>
                </c:pt>
                <c:pt idx="2698">
                  <c:v>12.931704</c:v>
                </c:pt>
                <c:pt idx="2699">
                  <c:v>12.929271</c:v>
                </c:pt>
                <c:pt idx="2700">
                  <c:v>13.079829</c:v>
                </c:pt>
                <c:pt idx="2701">
                  <c:v>13.248873</c:v>
                </c:pt>
                <c:pt idx="2702">
                  <c:v>13.425649</c:v>
                </c:pt>
                <c:pt idx="2703">
                  <c:v>13.619247</c:v>
                </c:pt>
                <c:pt idx="2704">
                  <c:v>13.824418</c:v>
                </c:pt>
                <c:pt idx="2705">
                  <c:v>14.030609</c:v>
                </c:pt>
                <c:pt idx="2706">
                  <c:v>14.244552000000001</c:v>
                </c:pt>
                <c:pt idx="2707">
                  <c:v>14.469735</c:v>
                </c:pt>
                <c:pt idx="2708">
                  <c:v>14.711320000000001</c:v>
                </c:pt>
                <c:pt idx="2709">
                  <c:v>14.815621999999999</c:v>
                </c:pt>
                <c:pt idx="2710">
                  <c:v>14.687685999999999</c:v>
                </c:pt>
                <c:pt idx="2711">
                  <c:v>14.497828999999999</c:v>
                </c:pt>
                <c:pt idx="2712">
                  <c:v>14.220881</c:v>
                </c:pt>
                <c:pt idx="2713">
                  <c:v>13.787226</c:v>
                </c:pt>
                <c:pt idx="2714">
                  <c:v>13.219391999999999</c:v>
                </c:pt>
                <c:pt idx="2715">
                  <c:v>12.60848</c:v>
                </c:pt>
                <c:pt idx="2716">
                  <c:v>11.911849</c:v>
                </c:pt>
                <c:pt idx="2717">
                  <c:v>11.086551999999999</c:v>
                </c:pt>
                <c:pt idx="2718">
                  <c:v>10.087459000000001</c:v>
                </c:pt>
                <c:pt idx="2719">
                  <c:v>8.9663152999999998</c:v>
                </c:pt>
                <c:pt idx="2720">
                  <c:v>7.7300934999999997</c:v>
                </c:pt>
                <c:pt idx="2721">
                  <c:v>6.5121012</c:v>
                </c:pt>
                <c:pt idx="2722">
                  <c:v>5.2894801999999999</c:v>
                </c:pt>
                <c:pt idx="2723">
                  <c:v>4.0640717000000004</c:v>
                </c:pt>
                <c:pt idx="2724">
                  <c:v>2.8339596</c:v>
                </c:pt>
                <c:pt idx="2725">
                  <c:v>1.6007397000000001</c:v>
                </c:pt>
                <c:pt idx="2726">
                  <c:v>0.36256811</c:v>
                </c:pt>
                <c:pt idx="2727">
                  <c:v>-0.88250947000000002</c:v>
                </c:pt>
                <c:pt idx="2728">
                  <c:v>-2.1366265000000002</c:v>
                </c:pt>
                <c:pt idx="2729">
                  <c:v>-3.1373262</c:v>
                </c:pt>
                <c:pt idx="2730">
                  <c:v>-3.9104898000000001</c:v>
                </c:pt>
                <c:pt idx="2731">
                  <c:v>-4.6615801000000001</c:v>
                </c:pt>
                <c:pt idx="2732">
                  <c:v>-5.32864</c:v>
                </c:pt>
                <c:pt idx="2733">
                  <c:v>-5.8533191999999996</c:v>
                </c:pt>
                <c:pt idx="2734">
                  <c:v>-6.2536930999999996</c:v>
                </c:pt>
                <c:pt idx="2735">
                  <c:v>-6.6116713999999996</c:v>
                </c:pt>
                <c:pt idx="2736">
                  <c:v>-6.8871545999999997</c:v>
                </c:pt>
                <c:pt idx="2737">
                  <c:v>-7.0357007999999999</c:v>
                </c:pt>
                <c:pt idx="2738">
                  <c:v>-7.0167751000000003</c:v>
                </c:pt>
                <c:pt idx="2739">
                  <c:v>-6.9948397</c:v>
                </c:pt>
                <c:pt idx="2740">
                  <c:v>-6.9811192000000002</c:v>
                </c:pt>
                <c:pt idx="2741">
                  <c:v>-6.9690266000000003</c:v>
                </c:pt>
                <c:pt idx="2742">
                  <c:v>-6.9597182000000002</c:v>
                </c:pt>
                <c:pt idx="2743">
                  <c:v>-6.9491548999999999</c:v>
                </c:pt>
                <c:pt idx="2744">
                  <c:v>-6.9400506000000002</c:v>
                </c:pt>
                <c:pt idx="2745">
                  <c:v>-6.8369865000000001</c:v>
                </c:pt>
                <c:pt idx="2746">
                  <c:v>-6.6966801</c:v>
                </c:pt>
                <c:pt idx="2747">
                  <c:v>-6.3705195999999997</c:v>
                </c:pt>
                <c:pt idx="2748">
                  <c:v>-5.8924298000000004</c:v>
                </c:pt>
                <c:pt idx="2749">
                  <c:v>-5.2853079000000003</c:v>
                </c:pt>
                <c:pt idx="2750">
                  <c:v>-4.6009058999999999</c:v>
                </c:pt>
                <c:pt idx="2751">
                  <c:v>-3.7850505999999999</c:v>
                </c:pt>
                <c:pt idx="2752">
                  <c:v>-2.7919616999999999</c:v>
                </c:pt>
                <c:pt idx="2753">
                  <c:v>-1.4953647000000001</c:v>
                </c:pt>
                <c:pt idx="2754">
                  <c:v>-0.15522991</c:v>
                </c:pt>
                <c:pt idx="2755">
                  <c:v>1.112142</c:v>
                </c:pt>
                <c:pt idx="2756">
                  <c:v>2.3500032000000002</c:v>
                </c:pt>
                <c:pt idx="2757">
                  <c:v>3.4404990999999998</c:v>
                </c:pt>
                <c:pt idx="2758">
                  <c:v>4.4075356000000001</c:v>
                </c:pt>
                <c:pt idx="2759">
                  <c:v>5.2597103000000001</c:v>
                </c:pt>
                <c:pt idx="2760">
                  <c:v>6.0010262000000001</c:v>
                </c:pt>
                <c:pt idx="2761">
                  <c:v>6.6138314999999999</c:v>
                </c:pt>
                <c:pt idx="2762">
                  <c:v>7.0484394999999997</c:v>
                </c:pt>
                <c:pt idx="2763">
                  <c:v>7.1721439</c:v>
                </c:pt>
                <c:pt idx="2764">
                  <c:v>7.2512664999999998</c:v>
                </c:pt>
                <c:pt idx="2765">
                  <c:v>7.4040999000000003</c:v>
                </c:pt>
                <c:pt idx="2766">
                  <c:v>7.5866971000000003</c:v>
                </c:pt>
                <c:pt idx="2767">
                  <c:v>7.9157289999999998</c:v>
                </c:pt>
                <c:pt idx="2768">
                  <c:v>8.3627137999999999</c:v>
                </c:pt>
                <c:pt idx="2769">
                  <c:v>8.8583393000000008</c:v>
                </c:pt>
                <c:pt idx="2770">
                  <c:v>9.3816395000000004</c:v>
                </c:pt>
                <c:pt idx="2771">
                  <c:v>9.5731335000000009</c:v>
                </c:pt>
                <c:pt idx="2772">
                  <c:v>9.5912074999999994</c:v>
                </c:pt>
                <c:pt idx="2773">
                  <c:v>9.3099097999999998</c:v>
                </c:pt>
                <c:pt idx="2774">
                  <c:v>8.9858685000000005</c:v>
                </c:pt>
                <c:pt idx="2775">
                  <c:v>8.3486022999999996</c:v>
                </c:pt>
                <c:pt idx="2776">
                  <c:v>7.5863966999999999</c:v>
                </c:pt>
                <c:pt idx="2777">
                  <c:v>6.2029370999999998</c:v>
                </c:pt>
                <c:pt idx="2778">
                  <c:v>4.5175289999999997</c:v>
                </c:pt>
                <c:pt idx="2779">
                  <c:v>2.7684964999999999</c:v>
                </c:pt>
                <c:pt idx="2780">
                  <c:v>1.1754829</c:v>
                </c:pt>
                <c:pt idx="2781">
                  <c:v>0.21298659</c:v>
                </c:pt>
                <c:pt idx="2782">
                  <c:v>-0.41204837</c:v>
                </c:pt>
                <c:pt idx="2783">
                  <c:v>-0.44721437000000003</c:v>
                </c:pt>
                <c:pt idx="2784">
                  <c:v>-0.39809932999999997</c:v>
                </c:pt>
                <c:pt idx="2785">
                  <c:v>0.17180472999999999</c:v>
                </c:pt>
                <c:pt idx="2786">
                  <c:v>0.94961952999999999</c:v>
                </c:pt>
                <c:pt idx="2787">
                  <c:v>2.7616277</c:v>
                </c:pt>
                <c:pt idx="2788">
                  <c:v>4.9354009999999997</c:v>
                </c:pt>
                <c:pt idx="2789">
                  <c:v>7.157114</c:v>
                </c:pt>
                <c:pt idx="2790">
                  <c:v>9.0595779000000007</c:v>
                </c:pt>
                <c:pt idx="2791">
                  <c:v>10.471835</c:v>
                </c:pt>
                <c:pt idx="2792">
                  <c:v>11.620165999999999</c:v>
                </c:pt>
                <c:pt idx="2793">
                  <c:v>12.302368</c:v>
                </c:pt>
                <c:pt idx="2794">
                  <c:v>12.918143000000001</c:v>
                </c:pt>
                <c:pt idx="2795">
                  <c:v>12.902621</c:v>
                </c:pt>
                <c:pt idx="2796">
                  <c:v>12.634449999999999</c:v>
                </c:pt>
                <c:pt idx="2797">
                  <c:v>11.501652</c:v>
                </c:pt>
                <c:pt idx="2798">
                  <c:v>10.048586</c:v>
                </c:pt>
                <c:pt idx="2799">
                  <c:v>8.4295082000000008</c:v>
                </c:pt>
                <c:pt idx="2800">
                  <c:v>6.9991859999999999</c:v>
                </c:pt>
                <c:pt idx="2801">
                  <c:v>5.7858725</c:v>
                </c:pt>
                <c:pt idx="2802">
                  <c:v>4.6866874999999997</c:v>
                </c:pt>
                <c:pt idx="2803">
                  <c:v>3.7901129999999998</c:v>
                </c:pt>
                <c:pt idx="2804">
                  <c:v>2.922174</c:v>
                </c:pt>
                <c:pt idx="2805">
                  <c:v>2.4861445</c:v>
                </c:pt>
                <c:pt idx="2806">
                  <c:v>2.1817899000000001</c:v>
                </c:pt>
                <c:pt idx="2807">
                  <c:v>2.1410350999999999</c:v>
                </c:pt>
                <c:pt idx="2808">
                  <c:v>2.2197113000000002</c:v>
                </c:pt>
                <c:pt idx="2809">
                  <c:v>2.4242040999999999</c:v>
                </c:pt>
                <c:pt idx="2810">
                  <c:v>2.6204858</c:v>
                </c:pt>
                <c:pt idx="2811">
                  <c:v>2.7845960000000001</c:v>
                </c:pt>
                <c:pt idx="2812">
                  <c:v>2.9355875999999999</c:v>
                </c:pt>
                <c:pt idx="2813">
                  <c:v>3.0644252000000001</c:v>
                </c:pt>
                <c:pt idx="2814">
                  <c:v>3.1868848999999999</c:v>
                </c:pt>
                <c:pt idx="2815">
                  <c:v>3.2050244999999999</c:v>
                </c:pt>
                <c:pt idx="2816">
                  <c:v>3.3281024000000001</c:v>
                </c:pt>
                <c:pt idx="2817">
                  <c:v>3.4871571000000001</c:v>
                </c:pt>
                <c:pt idx="2818">
                  <c:v>3.82335</c:v>
                </c:pt>
                <c:pt idx="2819">
                  <c:v>4.2709684000000001</c:v>
                </c:pt>
                <c:pt idx="2820">
                  <c:v>4.8390665000000004</c:v>
                </c:pt>
                <c:pt idx="2821">
                  <c:v>5.5540909999999997</c:v>
                </c:pt>
                <c:pt idx="2822">
                  <c:v>6.4264359000000004</c:v>
                </c:pt>
                <c:pt idx="2823">
                  <c:v>7.5761886000000001</c:v>
                </c:pt>
                <c:pt idx="2824">
                  <c:v>8.7491368999999999</c:v>
                </c:pt>
                <c:pt idx="2825">
                  <c:v>9.9209595000000004</c:v>
                </c:pt>
                <c:pt idx="2826">
                  <c:v>10.98737</c:v>
                </c:pt>
                <c:pt idx="2827">
                  <c:v>12.014260999999999</c:v>
                </c:pt>
                <c:pt idx="2828">
                  <c:v>12.854405</c:v>
                </c:pt>
                <c:pt idx="2829">
                  <c:v>13.576707000000001</c:v>
                </c:pt>
                <c:pt idx="2830">
                  <c:v>14.172174</c:v>
                </c:pt>
                <c:pt idx="2831">
                  <c:v>14.465992</c:v>
                </c:pt>
                <c:pt idx="2832">
                  <c:v>14.155775</c:v>
                </c:pt>
                <c:pt idx="2833">
                  <c:v>13.536557</c:v>
                </c:pt>
                <c:pt idx="2834">
                  <c:v>12.656696999999999</c:v>
                </c:pt>
                <c:pt idx="2835">
                  <c:v>11.690789000000001</c:v>
                </c:pt>
                <c:pt idx="2836">
                  <c:v>10.289521000000001</c:v>
                </c:pt>
                <c:pt idx="2837">
                  <c:v>8.6495247000000006</c:v>
                </c:pt>
                <c:pt idx="2838">
                  <c:v>6.8192310000000003</c:v>
                </c:pt>
                <c:pt idx="2839">
                  <c:v>4.9302406000000003</c:v>
                </c:pt>
                <c:pt idx="2840">
                  <c:v>3.1467459</c:v>
                </c:pt>
                <c:pt idx="2841">
                  <c:v>1.6869267999999999</c:v>
                </c:pt>
                <c:pt idx="2842">
                  <c:v>0.92099392000000002</c:v>
                </c:pt>
                <c:pt idx="2843">
                  <c:v>0.24918125999999999</c:v>
                </c:pt>
                <c:pt idx="2844">
                  <c:v>0.18886644999999999</c:v>
                </c:pt>
                <c:pt idx="2845">
                  <c:v>0.33936446999999997</c:v>
                </c:pt>
                <c:pt idx="2846">
                  <c:v>1.5410741999999999</c:v>
                </c:pt>
                <c:pt idx="2847">
                  <c:v>3.3221357</c:v>
                </c:pt>
                <c:pt idx="2848">
                  <c:v>5.4660248999999999</c:v>
                </c:pt>
                <c:pt idx="2849">
                  <c:v>7.7188444</c:v>
                </c:pt>
                <c:pt idx="2850">
                  <c:v>9.7456083000000007</c:v>
                </c:pt>
                <c:pt idx="2851">
                  <c:v>11.512518999999999</c:v>
                </c:pt>
                <c:pt idx="2852">
                  <c:v>12.972225999999999</c:v>
                </c:pt>
                <c:pt idx="2853">
                  <c:v>14.365603</c:v>
                </c:pt>
                <c:pt idx="2854">
                  <c:v>15.148059999999999</c:v>
                </c:pt>
                <c:pt idx="2855">
                  <c:v>15.75685</c:v>
                </c:pt>
                <c:pt idx="2856">
                  <c:v>15.498135</c:v>
                </c:pt>
                <c:pt idx="2857">
                  <c:v>14.761417</c:v>
                </c:pt>
                <c:pt idx="2858">
                  <c:v>13.84381</c:v>
                </c:pt>
                <c:pt idx="2859">
                  <c:v>13.126958999999999</c:v>
                </c:pt>
                <c:pt idx="2860">
                  <c:v>12.820884</c:v>
                </c:pt>
                <c:pt idx="2861">
                  <c:v>12.764825</c:v>
                </c:pt>
                <c:pt idx="2862">
                  <c:v>12.868728000000001</c:v>
                </c:pt>
                <c:pt idx="2863">
                  <c:v>12.976101999999999</c:v>
                </c:pt>
                <c:pt idx="2864">
                  <c:v>13.124174</c:v>
                </c:pt>
                <c:pt idx="2865">
                  <c:v>13.279927000000001</c:v>
                </c:pt>
                <c:pt idx="2866">
                  <c:v>13.473637</c:v>
                </c:pt>
                <c:pt idx="2867">
                  <c:v>13.691013</c:v>
                </c:pt>
                <c:pt idx="2868">
                  <c:v>13.884758</c:v>
                </c:pt>
                <c:pt idx="2869">
                  <c:v>13.432964999999999</c:v>
                </c:pt>
                <c:pt idx="2870">
                  <c:v>12.238671</c:v>
                </c:pt>
                <c:pt idx="2871">
                  <c:v>10.649497999999999</c:v>
                </c:pt>
                <c:pt idx="2872">
                  <c:v>8.8403091000000007</c:v>
                </c:pt>
                <c:pt idx="2873">
                  <c:v>7.0218686999999997</c:v>
                </c:pt>
                <c:pt idx="2874">
                  <c:v>5.4122348000000002</c:v>
                </c:pt>
                <c:pt idx="2875">
                  <c:v>3.847404</c:v>
                </c:pt>
                <c:pt idx="2876">
                  <c:v>2.508769</c:v>
                </c:pt>
                <c:pt idx="2877">
                  <c:v>1.2897516</c:v>
                </c:pt>
                <c:pt idx="2878">
                  <c:v>0.14957924</c:v>
                </c:pt>
                <c:pt idx="2879">
                  <c:v>-0.31858501</c:v>
                </c:pt>
                <c:pt idx="2880">
                  <c:v>-3.7331670999999997E-2</c:v>
                </c:pt>
                <c:pt idx="2881">
                  <c:v>0.51517968999999997</c:v>
                </c:pt>
                <c:pt idx="2882">
                  <c:v>1.4373279999999999</c:v>
                </c:pt>
                <c:pt idx="2883">
                  <c:v>2.4624264</c:v>
                </c:pt>
                <c:pt idx="2884">
                  <c:v>3.9597232</c:v>
                </c:pt>
                <c:pt idx="2885">
                  <c:v>5.5387635</c:v>
                </c:pt>
                <c:pt idx="2886">
                  <c:v>7.5031933999999998</c:v>
                </c:pt>
                <c:pt idx="2887">
                  <c:v>9.4731550000000002</c:v>
                </c:pt>
                <c:pt idx="2888">
                  <c:v>11.532932000000001</c:v>
                </c:pt>
                <c:pt idx="2889">
                  <c:v>13.448117</c:v>
                </c:pt>
                <c:pt idx="2890">
                  <c:v>15.211641999999999</c:v>
                </c:pt>
                <c:pt idx="2891">
                  <c:v>16.934441</c:v>
                </c:pt>
                <c:pt idx="2892">
                  <c:v>18.332466</c:v>
                </c:pt>
                <c:pt idx="2893">
                  <c:v>19.608946</c:v>
                </c:pt>
                <c:pt idx="2894">
                  <c:v>19.957664000000001</c:v>
                </c:pt>
                <c:pt idx="2895">
                  <c:v>20.144787000000001</c:v>
                </c:pt>
                <c:pt idx="2896">
                  <c:v>19.701782000000001</c:v>
                </c:pt>
                <c:pt idx="2897">
                  <c:v>19.094168</c:v>
                </c:pt>
                <c:pt idx="2898">
                  <c:v>18.076241</c:v>
                </c:pt>
                <c:pt idx="2899">
                  <c:v>16.661038999999999</c:v>
                </c:pt>
                <c:pt idx="2900">
                  <c:v>14.815977</c:v>
                </c:pt>
                <c:pt idx="2901">
                  <c:v>12.970195</c:v>
                </c:pt>
                <c:pt idx="2902">
                  <c:v>11.118344</c:v>
                </c:pt>
                <c:pt idx="2903">
                  <c:v>9.2638482999999994</c:v>
                </c:pt>
                <c:pt idx="2904">
                  <c:v>8.0750484</c:v>
                </c:pt>
                <c:pt idx="2905">
                  <c:v>7.0020604000000004</c:v>
                </c:pt>
                <c:pt idx="2906">
                  <c:v>6.2655706000000002</c:v>
                </c:pt>
                <c:pt idx="2907">
                  <c:v>5.7699661000000004</c:v>
                </c:pt>
                <c:pt idx="2908">
                  <c:v>5.6819825000000002</c:v>
                </c:pt>
                <c:pt idx="2909">
                  <c:v>5.9872518000000001</c:v>
                </c:pt>
                <c:pt idx="2910">
                  <c:v>6.7129712000000001</c:v>
                </c:pt>
                <c:pt idx="2911">
                  <c:v>7.4586658000000003</c:v>
                </c:pt>
                <c:pt idx="2912">
                  <c:v>8.3634337999999993</c:v>
                </c:pt>
                <c:pt idx="2913">
                  <c:v>9.3284950000000002</c:v>
                </c:pt>
                <c:pt idx="2914">
                  <c:v>9.7449875000000006</c:v>
                </c:pt>
                <c:pt idx="2915">
                  <c:v>10.066189</c:v>
                </c:pt>
                <c:pt idx="2916">
                  <c:v>10.240698999999999</c:v>
                </c:pt>
                <c:pt idx="2917">
                  <c:v>10.086422000000001</c:v>
                </c:pt>
                <c:pt idx="2918">
                  <c:v>9.5975503999999994</c:v>
                </c:pt>
                <c:pt idx="2919">
                  <c:v>8.8632135000000005</c:v>
                </c:pt>
                <c:pt idx="2920">
                  <c:v>8.0389155999999993</c:v>
                </c:pt>
                <c:pt idx="2921">
                  <c:v>7.2634387</c:v>
                </c:pt>
                <c:pt idx="2922">
                  <c:v>6.5897031000000004</c:v>
                </c:pt>
                <c:pt idx="2923">
                  <c:v>6.1266284000000004</c:v>
                </c:pt>
                <c:pt idx="2924">
                  <c:v>6.6515985000000004</c:v>
                </c:pt>
                <c:pt idx="2925">
                  <c:v>7.3534354999999998</c:v>
                </c:pt>
                <c:pt idx="2926">
                  <c:v>8.2176170000000006</c:v>
                </c:pt>
                <c:pt idx="2927">
                  <c:v>9.8033800000000006</c:v>
                </c:pt>
                <c:pt idx="2928">
                  <c:v>11.756722999999999</c:v>
                </c:pt>
                <c:pt idx="2929">
                  <c:v>14.748480000000001</c:v>
                </c:pt>
                <c:pt idx="2930">
                  <c:v>17.801659000000001</c:v>
                </c:pt>
                <c:pt idx="2931">
                  <c:v>20.925661000000002</c:v>
                </c:pt>
                <c:pt idx="2932">
                  <c:v>23.885687000000001</c:v>
                </c:pt>
                <c:pt idx="2933">
                  <c:v>26.458079999999999</c:v>
                </c:pt>
                <c:pt idx="2934">
                  <c:v>28.316292000000001</c:v>
                </c:pt>
                <c:pt idx="2935">
                  <c:v>29.633842000000001</c:v>
                </c:pt>
                <c:pt idx="2936">
                  <c:v>30.75807</c:v>
                </c:pt>
                <c:pt idx="2937">
                  <c:v>30.796568000000001</c:v>
                </c:pt>
                <c:pt idx="2938">
                  <c:v>30.179506</c:v>
                </c:pt>
                <c:pt idx="2939">
                  <c:v>28.528666999999999</c:v>
                </c:pt>
                <c:pt idx="2940">
                  <c:v>26.709109999999999</c:v>
                </c:pt>
                <c:pt idx="2941">
                  <c:v>24.760079999999999</c:v>
                </c:pt>
                <c:pt idx="2942">
                  <c:v>22.793951</c:v>
                </c:pt>
                <c:pt idx="2943">
                  <c:v>21.053602000000001</c:v>
                </c:pt>
                <c:pt idx="2944">
                  <c:v>19.621527</c:v>
                </c:pt>
                <c:pt idx="2945">
                  <c:v>18.650065999999999</c:v>
                </c:pt>
                <c:pt idx="2946">
                  <c:v>17.949404000000001</c:v>
                </c:pt>
                <c:pt idx="2947">
                  <c:v>18.014420999999999</c:v>
                </c:pt>
                <c:pt idx="2948">
                  <c:v>18.547256000000001</c:v>
                </c:pt>
                <c:pt idx="2949">
                  <c:v>19.099316000000002</c:v>
                </c:pt>
                <c:pt idx="2950">
                  <c:v>19.651361000000001</c:v>
                </c:pt>
                <c:pt idx="2951">
                  <c:v>20.123391999999999</c:v>
                </c:pt>
                <c:pt idx="2952">
                  <c:v>20.597427</c:v>
                </c:pt>
                <c:pt idx="2953">
                  <c:v>20.992591999999998</c:v>
                </c:pt>
                <c:pt idx="2954">
                  <c:v>21.086248000000001</c:v>
                </c:pt>
                <c:pt idx="2955">
                  <c:v>20.952729999999999</c:v>
                </c:pt>
                <c:pt idx="2956">
                  <c:v>20.586765</c:v>
                </c:pt>
                <c:pt idx="2957">
                  <c:v>20.060144000000001</c:v>
                </c:pt>
                <c:pt idx="2958">
                  <c:v>19.525023000000001</c:v>
                </c:pt>
                <c:pt idx="2959">
                  <c:v>19.518915</c:v>
                </c:pt>
                <c:pt idx="2960">
                  <c:v>19.757235999999999</c:v>
                </c:pt>
                <c:pt idx="2961">
                  <c:v>20.094004000000002</c:v>
                </c:pt>
                <c:pt idx="2962">
                  <c:v>20.468119000000002</c:v>
                </c:pt>
                <c:pt idx="2963">
                  <c:v>20.954467999999999</c:v>
                </c:pt>
                <c:pt idx="2964">
                  <c:v>21.832353999999999</c:v>
                </c:pt>
                <c:pt idx="2965">
                  <c:v>23.138255999999998</c:v>
                </c:pt>
                <c:pt idx="2966">
                  <c:v>24.720789</c:v>
                </c:pt>
                <c:pt idx="2967">
                  <c:v>26.614649</c:v>
                </c:pt>
                <c:pt idx="2968">
                  <c:v>28.536901</c:v>
                </c:pt>
                <c:pt idx="2969">
                  <c:v>30.002607000000001</c:v>
                </c:pt>
                <c:pt idx="2970">
                  <c:v>31.282983999999999</c:v>
                </c:pt>
                <c:pt idx="2971">
                  <c:v>32.604263000000003</c:v>
                </c:pt>
                <c:pt idx="2972">
                  <c:v>33.859023999999998</c:v>
                </c:pt>
                <c:pt idx="2973">
                  <c:v>34.91433</c:v>
                </c:pt>
                <c:pt idx="2974">
                  <c:v>35.107498</c:v>
                </c:pt>
                <c:pt idx="2975">
                  <c:v>34.845398000000003</c:v>
                </c:pt>
                <c:pt idx="2976">
                  <c:v>33.683064000000002</c:v>
                </c:pt>
                <c:pt idx="2977">
                  <c:v>32.180411999999997</c:v>
                </c:pt>
                <c:pt idx="2978">
                  <c:v>30.213622999999998</c:v>
                </c:pt>
                <c:pt idx="2979">
                  <c:v>27.707135999999998</c:v>
                </c:pt>
                <c:pt idx="2980">
                  <c:v>24.946418999999999</c:v>
                </c:pt>
                <c:pt idx="2981">
                  <c:v>21.934635</c:v>
                </c:pt>
                <c:pt idx="2982">
                  <c:v>18.886569999999999</c:v>
                </c:pt>
                <c:pt idx="2983">
                  <c:v>15.882483000000001</c:v>
                </c:pt>
                <c:pt idx="2984">
                  <c:v>13.369717</c:v>
                </c:pt>
                <c:pt idx="2985">
                  <c:v>11.096197999999999</c:v>
                </c:pt>
                <c:pt idx="2986">
                  <c:v>9.7282124000000003</c:v>
                </c:pt>
                <c:pt idx="2987">
                  <c:v>8.7122153999999998</c:v>
                </c:pt>
                <c:pt idx="2988">
                  <c:v>8.1854858000000004</c:v>
                </c:pt>
                <c:pt idx="2989">
                  <c:v>9.0236502000000005</c:v>
                </c:pt>
                <c:pt idx="2990">
                  <c:v>10.319744999999999</c:v>
                </c:pt>
                <c:pt idx="2991">
                  <c:v>11.858456</c:v>
                </c:pt>
                <c:pt idx="2992">
                  <c:v>13.50366</c:v>
                </c:pt>
                <c:pt idx="2993">
                  <c:v>15.223497</c:v>
                </c:pt>
                <c:pt idx="2994">
                  <c:v>16.991581</c:v>
                </c:pt>
                <c:pt idx="2995">
                  <c:v>18.705843000000002</c:v>
                </c:pt>
                <c:pt idx="2996">
                  <c:v>19.968078999999999</c:v>
                </c:pt>
                <c:pt idx="2997">
                  <c:v>20.682832999999999</c:v>
                </c:pt>
                <c:pt idx="2998">
                  <c:v>21.363192000000002</c:v>
                </c:pt>
                <c:pt idx="2999">
                  <c:v>20.995708</c:v>
                </c:pt>
                <c:pt idx="3000">
                  <c:v>20.348103999999999</c:v>
                </c:pt>
                <c:pt idx="3001">
                  <c:v>19.565857000000001</c:v>
                </c:pt>
                <c:pt idx="3002">
                  <c:v>18.721865000000001</c:v>
                </c:pt>
                <c:pt idx="3003">
                  <c:v>17.757235999999999</c:v>
                </c:pt>
                <c:pt idx="3004">
                  <c:v>16.704111000000001</c:v>
                </c:pt>
                <c:pt idx="3005">
                  <c:v>15.635242</c:v>
                </c:pt>
                <c:pt idx="3006">
                  <c:v>14.471294</c:v>
                </c:pt>
                <c:pt idx="3007">
                  <c:v>13.254184</c:v>
                </c:pt>
                <c:pt idx="3008">
                  <c:v>12.034226</c:v>
                </c:pt>
                <c:pt idx="3009">
                  <c:v>11.043253</c:v>
                </c:pt>
                <c:pt idx="3010">
                  <c:v>9.8395671999999994</c:v>
                </c:pt>
                <c:pt idx="3011">
                  <c:v>8.8149204000000001</c:v>
                </c:pt>
                <c:pt idx="3012">
                  <c:v>7.8927217000000001</c:v>
                </c:pt>
                <c:pt idx="3013">
                  <c:v>7.1214222999999999</c:v>
                </c:pt>
                <c:pt idx="3014">
                  <c:v>6.4492507000000003</c:v>
                </c:pt>
                <c:pt idx="3015">
                  <c:v>5.8425279000000003</c:v>
                </c:pt>
                <c:pt idx="3016">
                  <c:v>5.6868739000000001</c:v>
                </c:pt>
                <c:pt idx="3017">
                  <c:v>5.8209600000000004</c:v>
                </c:pt>
                <c:pt idx="3018">
                  <c:v>6.1260567000000004</c:v>
                </c:pt>
                <c:pt idx="3019">
                  <c:v>6.9245137999999997</c:v>
                </c:pt>
                <c:pt idx="3020">
                  <c:v>8.4744405999999994</c:v>
                </c:pt>
                <c:pt idx="3021">
                  <c:v>9.9312277000000009</c:v>
                </c:pt>
                <c:pt idx="3022">
                  <c:v>11.304508</c:v>
                </c:pt>
                <c:pt idx="3023">
                  <c:v>12.614951</c:v>
                </c:pt>
                <c:pt idx="3024">
                  <c:v>13.89302</c:v>
                </c:pt>
                <c:pt idx="3025">
                  <c:v>15.150103</c:v>
                </c:pt>
                <c:pt idx="3026">
                  <c:v>16.254843000000001</c:v>
                </c:pt>
                <c:pt idx="3027">
                  <c:v>17.162019999999998</c:v>
                </c:pt>
                <c:pt idx="3028">
                  <c:v>17.347466000000001</c:v>
                </c:pt>
                <c:pt idx="3029">
                  <c:v>16.699203000000001</c:v>
                </c:pt>
                <c:pt idx="3030">
                  <c:v>15.402476999999999</c:v>
                </c:pt>
                <c:pt idx="3031">
                  <c:v>14.00991</c:v>
                </c:pt>
                <c:pt idx="3032">
                  <c:v>12.608503000000001</c:v>
                </c:pt>
                <c:pt idx="3033">
                  <c:v>11.187576</c:v>
                </c:pt>
                <c:pt idx="3034">
                  <c:v>9.7809276999999994</c:v>
                </c:pt>
                <c:pt idx="3035">
                  <c:v>8.5530272000000007</c:v>
                </c:pt>
                <c:pt idx="3036">
                  <c:v>7.4164361999999997</c:v>
                </c:pt>
                <c:pt idx="3037">
                  <c:v>7.2385244000000002</c:v>
                </c:pt>
                <c:pt idx="3038">
                  <c:v>7.8910917999999999</c:v>
                </c:pt>
                <c:pt idx="3039">
                  <c:v>9.3398246999999994</c:v>
                </c:pt>
                <c:pt idx="3040">
                  <c:v>11.657420999999999</c:v>
                </c:pt>
                <c:pt idx="3041">
                  <c:v>14.278517000000001</c:v>
                </c:pt>
                <c:pt idx="3042">
                  <c:v>16.940617</c:v>
                </c:pt>
                <c:pt idx="3043">
                  <c:v>19.686457000000001</c:v>
                </c:pt>
                <c:pt idx="3044">
                  <c:v>22.400126</c:v>
                </c:pt>
                <c:pt idx="3045">
                  <c:v>24.759471999999999</c:v>
                </c:pt>
                <c:pt idx="3046">
                  <c:v>26.940698999999999</c:v>
                </c:pt>
                <c:pt idx="3047">
                  <c:v>28.086238999999999</c:v>
                </c:pt>
                <c:pt idx="3048">
                  <c:v>28.466370000000001</c:v>
                </c:pt>
                <c:pt idx="3049">
                  <c:v>27.814999</c:v>
                </c:pt>
                <c:pt idx="3050">
                  <c:v>26.402203</c:v>
                </c:pt>
                <c:pt idx="3051">
                  <c:v>24.179119</c:v>
                </c:pt>
                <c:pt idx="3052">
                  <c:v>21.895790000000002</c:v>
                </c:pt>
                <c:pt idx="3053">
                  <c:v>19.485783000000001</c:v>
                </c:pt>
                <c:pt idx="3054">
                  <c:v>17.093449</c:v>
                </c:pt>
                <c:pt idx="3055">
                  <c:v>14.99241</c:v>
                </c:pt>
                <c:pt idx="3056">
                  <c:v>13.037796999999999</c:v>
                </c:pt>
                <c:pt idx="3057">
                  <c:v>11.851946</c:v>
                </c:pt>
                <c:pt idx="3058">
                  <c:v>11.552363</c:v>
                </c:pt>
                <c:pt idx="3059">
                  <c:v>11.822155</c:v>
                </c:pt>
                <c:pt idx="3060">
                  <c:v>12.124817</c:v>
                </c:pt>
                <c:pt idx="3061">
                  <c:v>12.934863999999999</c:v>
                </c:pt>
                <c:pt idx="3062">
                  <c:v>13.761293</c:v>
                </c:pt>
                <c:pt idx="3063">
                  <c:v>14.628558999999999</c:v>
                </c:pt>
                <c:pt idx="3064">
                  <c:v>15.489616</c:v>
                </c:pt>
                <c:pt idx="3065">
                  <c:v>16.092424000000001</c:v>
                </c:pt>
                <c:pt idx="3066">
                  <c:v>16.565548</c:v>
                </c:pt>
                <c:pt idx="3067">
                  <c:v>16.197558999999998</c:v>
                </c:pt>
                <c:pt idx="3068">
                  <c:v>15.501324</c:v>
                </c:pt>
                <c:pt idx="3069">
                  <c:v>14.854692</c:v>
                </c:pt>
                <c:pt idx="3070">
                  <c:v>14.347485000000001</c:v>
                </c:pt>
                <c:pt idx="3071">
                  <c:v>14.087738999999999</c:v>
                </c:pt>
                <c:pt idx="3072">
                  <c:v>13.851836</c:v>
                </c:pt>
                <c:pt idx="3073">
                  <c:v>13.629892</c:v>
                </c:pt>
                <c:pt idx="3074">
                  <c:v>13.357374</c:v>
                </c:pt>
                <c:pt idx="3075">
                  <c:v>13.208696</c:v>
                </c:pt>
                <c:pt idx="3076">
                  <c:v>13.133848</c:v>
                </c:pt>
                <c:pt idx="3077">
                  <c:v>13.396959000000001</c:v>
                </c:pt>
                <c:pt idx="3078">
                  <c:v>13.606406</c:v>
                </c:pt>
                <c:pt idx="3079">
                  <c:v>14.090197</c:v>
                </c:pt>
                <c:pt idx="3080">
                  <c:v>14.715206</c:v>
                </c:pt>
                <c:pt idx="3081">
                  <c:v>15.258179</c:v>
                </c:pt>
                <c:pt idx="3082">
                  <c:v>15.822088000000001</c:v>
                </c:pt>
                <c:pt idx="3083">
                  <c:v>16.456562000000002</c:v>
                </c:pt>
                <c:pt idx="3084">
                  <c:v>17.169377999999998</c:v>
                </c:pt>
                <c:pt idx="3085">
                  <c:v>17.960394000000001</c:v>
                </c:pt>
                <c:pt idx="3086">
                  <c:v>18.779375000000002</c:v>
                </c:pt>
                <c:pt idx="3087">
                  <c:v>19.788074000000002</c:v>
                </c:pt>
                <c:pt idx="3088">
                  <c:v>20.800501000000001</c:v>
                </c:pt>
                <c:pt idx="3089">
                  <c:v>21.277287000000001</c:v>
                </c:pt>
                <c:pt idx="3090">
                  <c:v>21.435808000000002</c:v>
                </c:pt>
                <c:pt idx="3091">
                  <c:v>21.204636000000001</c:v>
                </c:pt>
                <c:pt idx="3092">
                  <c:v>20.911031999999999</c:v>
                </c:pt>
                <c:pt idx="3093">
                  <c:v>20.492768999999999</c:v>
                </c:pt>
                <c:pt idx="3094">
                  <c:v>20.0336</c:v>
                </c:pt>
                <c:pt idx="3095">
                  <c:v>19.453409000000001</c:v>
                </c:pt>
                <c:pt idx="3096">
                  <c:v>18.809477000000001</c:v>
                </c:pt>
                <c:pt idx="3097">
                  <c:v>17.837880999999999</c:v>
                </c:pt>
                <c:pt idx="3098">
                  <c:v>16.799063</c:v>
                </c:pt>
                <c:pt idx="3099">
                  <c:v>16.008223999999998</c:v>
                </c:pt>
                <c:pt idx="3100">
                  <c:v>15.27094</c:v>
                </c:pt>
                <c:pt idx="3101">
                  <c:v>14.820601</c:v>
                </c:pt>
                <c:pt idx="3102">
                  <c:v>14.398230999999999</c:v>
                </c:pt>
                <c:pt idx="3103">
                  <c:v>14.036746000000001</c:v>
                </c:pt>
                <c:pt idx="3104">
                  <c:v>13.693674</c:v>
                </c:pt>
                <c:pt idx="3105">
                  <c:v>13.410983999999999</c:v>
                </c:pt>
                <c:pt idx="3106">
                  <c:v>13.157742000000001</c:v>
                </c:pt>
                <c:pt idx="3107">
                  <c:v>13.042623000000001</c:v>
                </c:pt>
                <c:pt idx="3108">
                  <c:v>12.992618</c:v>
                </c:pt>
                <c:pt idx="3109">
                  <c:v>12.906200999999999</c:v>
                </c:pt>
                <c:pt idx="3110">
                  <c:v>12.867246</c:v>
                </c:pt>
                <c:pt idx="3111">
                  <c:v>12.862088</c:v>
                </c:pt>
                <c:pt idx="3112">
                  <c:v>12.873485000000001</c:v>
                </c:pt>
                <c:pt idx="3113">
                  <c:v>12.889542</c:v>
                </c:pt>
                <c:pt idx="3114">
                  <c:v>12.911574</c:v>
                </c:pt>
                <c:pt idx="3115">
                  <c:v>12.936361</c:v>
                </c:pt>
                <c:pt idx="3116">
                  <c:v>12.967295</c:v>
                </c:pt>
                <c:pt idx="3117">
                  <c:v>12.996722</c:v>
                </c:pt>
                <c:pt idx="3118">
                  <c:v>13.020507</c:v>
                </c:pt>
                <c:pt idx="3119">
                  <c:v>13.043514</c:v>
                </c:pt>
                <c:pt idx="3120">
                  <c:v>12.941732999999999</c:v>
                </c:pt>
                <c:pt idx="3121">
                  <c:v>12.639252000000001</c:v>
                </c:pt>
                <c:pt idx="3122">
                  <c:v>12.028425</c:v>
                </c:pt>
                <c:pt idx="3123">
                  <c:v>11.386322</c:v>
                </c:pt>
                <c:pt idx="3124">
                  <c:v>10.691324</c:v>
                </c:pt>
                <c:pt idx="3125">
                  <c:v>9.9960594</c:v>
                </c:pt>
                <c:pt idx="3126">
                  <c:v>9.3000708000000003</c:v>
                </c:pt>
                <c:pt idx="3127">
                  <c:v>8.6045265000000004</c:v>
                </c:pt>
                <c:pt idx="3128">
                  <c:v>7.9070764000000002</c:v>
                </c:pt>
                <c:pt idx="3129">
                  <c:v>7.2281442</c:v>
                </c:pt>
                <c:pt idx="3130">
                  <c:v>6.6771073000000003</c:v>
                </c:pt>
                <c:pt idx="3131">
                  <c:v>6.629365</c:v>
                </c:pt>
                <c:pt idx="3132">
                  <c:v>7.0646399999999998</c:v>
                </c:pt>
                <c:pt idx="3133">
                  <c:v>7.637969</c:v>
                </c:pt>
                <c:pt idx="3134">
                  <c:v>8.2900247999999994</c:v>
                </c:pt>
                <c:pt idx="3135">
                  <c:v>8.9908275999999994</c:v>
                </c:pt>
                <c:pt idx="3136">
                  <c:v>9.6585464000000005</c:v>
                </c:pt>
                <c:pt idx="3137">
                  <c:v>10.262508</c:v>
                </c:pt>
                <c:pt idx="3138">
                  <c:v>10.834522</c:v>
                </c:pt>
                <c:pt idx="3139">
                  <c:v>11.386523</c:v>
                </c:pt>
                <c:pt idx="3140">
                  <c:v>11.924491</c:v>
                </c:pt>
                <c:pt idx="3141">
                  <c:v>12.161160000000001</c:v>
                </c:pt>
                <c:pt idx="3142">
                  <c:v>12.212092999999999</c:v>
                </c:pt>
                <c:pt idx="3143">
                  <c:v>12.160762</c:v>
                </c:pt>
                <c:pt idx="3144">
                  <c:v>12.081479</c:v>
                </c:pt>
                <c:pt idx="3145">
                  <c:v>11.953099999999999</c:v>
                </c:pt>
                <c:pt idx="3146">
                  <c:v>12.005414999999999</c:v>
                </c:pt>
                <c:pt idx="3147">
                  <c:v>12.206961</c:v>
                </c:pt>
                <c:pt idx="3148">
                  <c:v>12.461461</c:v>
                </c:pt>
                <c:pt idx="3149">
                  <c:v>12.76918</c:v>
                </c:pt>
                <c:pt idx="3150">
                  <c:v>13.209999</c:v>
                </c:pt>
                <c:pt idx="3151">
                  <c:v>13.710094</c:v>
                </c:pt>
                <c:pt idx="3152">
                  <c:v>14.537004</c:v>
                </c:pt>
                <c:pt idx="3153">
                  <c:v>15.674891000000001</c:v>
                </c:pt>
                <c:pt idx="3154">
                  <c:v>16.811319000000001</c:v>
                </c:pt>
                <c:pt idx="3155">
                  <c:v>17.947807000000001</c:v>
                </c:pt>
                <c:pt idx="3156">
                  <c:v>18.935521999999999</c:v>
                </c:pt>
                <c:pt idx="3157">
                  <c:v>19.837254000000001</c:v>
                </c:pt>
                <c:pt idx="3158">
                  <c:v>20.718145</c:v>
                </c:pt>
                <c:pt idx="3159">
                  <c:v>21.566044000000002</c:v>
                </c:pt>
                <c:pt idx="3160">
                  <c:v>22.270088000000001</c:v>
                </c:pt>
                <c:pt idx="3161">
                  <c:v>22.908636000000001</c:v>
                </c:pt>
                <c:pt idx="3162">
                  <c:v>23.217345999999999</c:v>
                </c:pt>
                <c:pt idx="3163">
                  <c:v>23.204878000000001</c:v>
                </c:pt>
                <c:pt idx="3164">
                  <c:v>23.192285999999999</c:v>
                </c:pt>
                <c:pt idx="3165">
                  <c:v>23.148209000000001</c:v>
                </c:pt>
                <c:pt idx="3166">
                  <c:v>23.020643</c:v>
                </c:pt>
                <c:pt idx="3167">
                  <c:v>22.830359999999999</c:v>
                </c:pt>
                <c:pt idx="3168">
                  <c:v>22.609062000000002</c:v>
                </c:pt>
                <c:pt idx="3169">
                  <c:v>22.194033000000001</c:v>
                </c:pt>
                <c:pt idx="3170">
                  <c:v>21.605319999999999</c:v>
                </c:pt>
                <c:pt idx="3171">
                  <c:v>20.869769999999999</c:v>
                </c:pt>
                <c:pt idx="3172">
                  <c:v>19.984724</c:v>
                </c:pt>
                <c:pt idx="3173">
                  <c:v>18.963809999999999</c:v>
                </c:pt>
                <c:pt idx="3174">
                  <c:v>17.972818</c:v>
                </c:pt>
                <c:pt idx="3175">
                  <c:v>17.042362000000001</c:v>
                </c:pt>
                <c:pt idx="3176">
                  <c:v>16.224568999999999</c:v>
                </c:pt>
                <c:pt idx="3177">
                  <c:v>15.567645000000001</c:v>
                </c:pt>
                <c:pt idx="3178">
                  <c:v>15.117558000000001</c:v>
                </c:pt>
                <c:pt idx="3179">
                  <c:v>15.237602000000001</c:v>
                </c:pt>
                <c:pt idx="3180">
                  <c:v>16.160769999999999</c:v>
                </c:pt>
                <c:pt idx="3181">
                  <c:v>17.517386999999999</c:v>
                </c:pt>
                <c:pt idx="3182">
                  <c:v>19.127621000000001</c:v>
                </c:pt>
                <c:pt idx="3183">
                  <c:v>20.877500999999999</c:v>
                </c:pt>
                <c:pt idx="3184">
                  <c:v>22.597923000000002</c:v>
                </c:pt>
                <c:pt idx="3185">
                  <c:v>24.289850000000001</c:v>
                </c:pt>
                <c:pt idx="3186">
                  <c:v>25.862549000000001</c:v>
                </c:pt>
                <c:pt idx="3187">
                  <c:v>27.314442</c:v>
                </c:pt>
                <c:pt idx="3188">
                  <c:v>28.383096999999999</c:v>
                </c:pt>
                <c:pt idx="3189">
                  <c:v>28.635162000000001</c:v>
                </c:pt>
                <c:pt idx="3190">
                  <c:v>27.544609000000001</c:v>
                </c:pt>
                <c:pt idx="3191">
                  <c:v>25.91337</c:v>
                </c:pt>
                <c:pt idx="3192">
                  <c:v>24.182808000000001</c:v>
                </c:pt>
                <c:pt idx="3193">
                  <c:v>22.530412999999999</c:v>
                </c:pt>
                <c:pt idx="3194">
                  <c:v>20.978258</c:v>
                </c:pt>
                <c:pt idx="3195">
                  <c:v>19.458490000000001</c:v>
                </c:pt>
                <c:pt idx="3196">
                  <c:v>18.105595000000001</c:v>
                </c:pt>
                <c:pt idx="3197">
                  <c:v>16.772653999999999</c:v>
                </c:pt>
                <c:pt idx="3198">
                  <c:v>15.625337</c:v>
                </c:pt>
                <c:pt idx="3199">
                  <c:v>14.875443000000001</c:v>
                </c:pt>
                <c:pt idx="3200">
                  <c:v>14.77857</c:v>
                </c:pt>
                <c:pt idx="3201">
                  <c:v>14.909786</c:v>
                </c:pt>
                <c:pt idx="3202">
                  <c:v>14.92619</c:v>
                </c:pt>
                <c:pt idx="3203">
                  <c:v>14.910408</c:v>
                </c:pt>
                <c:pt idx="3204">
                  <c:v>14.973356000000001</c:v>
                </c:pt>
                <c:pt idx="3205">
                  <c:v>15.309588</c:v>
                </c:pt>
                <c:pt idx="3206">
                  <c:v>15.645574999999999</c:v>
                </c:pt>
                <c:pt idx="3207">
                  <c:v>16.189050999999999</c:v>
                </c:pt>
                <c:pt idx="3208">
                  <c:v>16.978939</c:v>
                </c:pt>
                <c:pt idx="3209">
                  <c:v>18.285285999999999</c:v>
                </c:pt>
                <c:pt idx="3210">
                  <c:v>19.806519000000002</c:v>
                </c:pt>
                <c:pt idx="3211">
                  <c:v>21.578609</c:v>
                </c:pt>
                <c:pt idx="3212">
                  <c:v>23.454167999999999</c:v>
                </c:pt>
                <c:pt idx="3213">
                  <c:v>25.243435000000002</c:v>
                </c:pt>
                <c:pt idx="3214">
                  <c:v>26.829611</c:v>
                </c:pt>
                <c:pt idx="3215">
                  <c:v>27.678872999999999</c:v>
                </c:pt>
                <c:pt idx="3216">
                  <c:v>28.379957000000001</c:v>
                </c:pt>
                <c:pt idx="3217">
                  <c:v>28.684795000000001</c:v>
                </c:pt>
                <c:pt idx="3218">
                  <c:v>28.551378</c:v>
                </c:pt>
                <c:pt idx="3219">
                  <c:v>27.495825</c:v>
                </c:pt>
                <c:pt idx="3220">
                  <c:v>26.266850000000002</c:v>
                </c:pt>
                <c:pt idx="3221">
                  <c:v>24.812929</c:v>
                </c:pt>
                <c:pt idx="3222">
                  <c:v>23.116505</c:v>
                </c:pt>
                <c:pt idx="3223">
                  <c:v>21.39995</c:v>
                </c:pt>
                <c:pt idx="3224">
                  <c:v>19.657080000000001</c:v>
                </c:pt>
                <c:pt idx="3225">
                  <c:v>18.34477</c:v>
                </c:pt>
                <c:pt idx="3226">
                  <c:v>17.103971000000001</c:v>
                </c:pt>
                <c:pt idx="3227">
                  <c:v>16.055534000000002</c:v>
                </c:pt>
                <c:pt idx="3228">
                  <c:v>15.219353999999999</c:v>
                </c:pt>
                <c:pt idx="3229">
                  <c:v>14.831626999999999</c:v>
                </c:pt>
                <c:pt idx="3230">
                  <c:v>14.40976</c:v>
                </c:pt>
                <c:pt idx="3231">
                  <c:v>14.00351</c:v>
                </c:pt>
                <c:pt idx="3232">
                  <c:v>13.857737</c:v>
                </c:pt>
                <c:pt idx="3233">
                  <c:v>13.787782</c:v>
                </c:pt>
                <c:pt idx="3234">
                  <c:v>13.770498999999999</c:v>
                </c:pt>
                <c:pt idx="3235">
                  <c:v>13.758907000000001</c:v>
                </c:pt>
                <c:pt idx="3236">
                  <c:v>13.751215</c:v>
                </c:pt>
                <c:pt idx="3237">
                  <c:v>13.783856</c:v>
                </c:pt>
                <c:pt idx="3238">
                  <c:v>13.928755000000001</c:v>
                </c:pt>
                <c:pt idx="3239">
                  <c:v>14.155851999999999</c:v>
                </c:pt>
                <c:pt idx="3240">
                  <c:v>14.747074</c:v>
                </c:pt>
                <c:pt idx="3241">
                  <c:v>15.313965</c:v>
                </c:pt>
                <c:pt idx="3242">
                  <c:v>16.058983000000001</c:v>
                </c:pt>
                <c:pt idx="3243">
                  <c:v>16.815760000000001</c:v>
                </c:pt>
                <c:pt idx="3244">
                  <c:v>17.588139999999999</c:v>
                </c:pt>
                <c:pt idx="3245">
                  <c:v>18.406131999999999</c:v>
                </c:pt>
                <c:pt idx="3246">
                  <c:v>19.262799999999999</c:v>
                </c:pt>
                <c:pt idx="3247">
                  <c:v>20.016207000000001</c:v>
                </c:pt>
                <c:pt idx="3248">
                  <c:v>20.364198999999999</c:v>
                </c:pt>
                <c:pt idx="3249">
                  <c:v>20.247129000000001</c:v>
                </c:pt>
                <c:pt idx="3250">
                  <c:v>19.860005999999998</c:v>
                </c:pt>
                <c:pt idx="3251">
                  <c:v>19.536681999999999</c:v>
                </c:pt>
                <c:pt idx="3252">
                  <c:v>18.954917999999999</c:v>
                </c:pt>
                <c:pt idx="3253">
                  <c:v>18.508402</c:v>
                </c:pt>
                <c:pt idx="3254">
                  <c:v>18.074047</c:v>
                </c:pt>
                <c:pt idx="3255">
                  <c:v>17.608205999999999</c:v>
                </c:pt>
                <c:pt idx="3256">
                  <c:v>17.095573000000002</c:v>
                </c:pt>
                <c:pt idx="3257">
                  <c:v>16.640582999999999</c:v>
                </c:pt>
                <c:pt idx="3258">
                  <c:v>16.468014</c:v>
                </c:pt>
                <c:pt idx="3259">
                  <c:v>16.666806999999999</c:v>
                </c:pt>
                <c:pt idx="3260">
                  <c:v>16.694808999999999</c:v>
                </c:pt>
                <c:pt idx="3261">
                  <c:v>16.567623000000001</c:v>
                </c:pt>
                <c:pt idx="3262">
                  <c:v>16.502291</c:v>
                </c:pt>
                <c:pt idx="3263">
                  <c:v>16.060721999999998</c:v>
                </c:pt>
                <c:pt idx="3264">
                  <c:v>15.608726000000001</c:v>
                </c:pt>
                <c:pt idx="3265">
                  <c:v>15.146751999999999</c:v>
                </c:pt>
                <c:pt idx="3266">
                  <c:v>14.716486</c:v>
                </c:pt>
                <c:pt idx="3267">
                  <c:v>14.320205</c:v>
                </c:pt>
                <c:pt idx="3268">
                  <c:v>13.999219999999999</c:v>
                </c:pt>
                <c:pt idx="3269">
                  <c:v>13.754766999999999</c:v>
                </c:pt>
                <c:pt idx="3270">
                  <c:v>13.682385999999999</c:v>
                </c:pt>
                <c:pt idx="3271">
                  <c:v>13.701586000000001</c:v>
                </c:pt>
                <c:pt idx="3272">
                  <c:v>13.639498</c:v>
                </c:pt>
                <c:pt idx="3273">
                  <c:v>13.793447</c:v>
                </c:pt>
                <c:pt idx="3274">
                  <c:v>14.100225</c:v>
                </c:pt>
                <c:pt idx="3275">
                  <c:v>14.429339000000001</c:v>
                </c:pt>
                <c:pt idx="3276">
                  <c:v>14.817425</c:v>
                </c:pt>
                <c:pt idx="3277">
                  <c:v>15.272216999999999</c:v>
                </c:pt>
                <c:pt idx="3278">
                  <c:v>15.866785</c:v>
                </c:pt>
                <c:pt idx="3279">
                  <c:v>16.418869000000001</c:v>
                </c:pt>
                <c:pt idx="3280">
                  <c:v>16.944189000000001</c:v>
                </c:pt>
                <c:pt idx="3281">
                  <c:v>17.574943999999999</c:v>
                </c:pt>
                <c:pt idx="3282">
                  <c:v>18.673418000000002</c:v>
                </c:pt>
                <c:pt idx="3283">
                  <c:v>19.946877000000001</c:v>
                </c:pt>
                <c:pt idx="3284">
                  <c:v>21.036263999999999</c:v>
                </c:pt>
                <c:pt idx="3285">
                  <c:v>22.091183000000001</c:v>
                </c:pt>
                <c:pt idx="3286">
                  <c:v>23.054573000000001</c:v>
                </c:pt>
                <c:pt idx="3287">
                  <c:v>23.921092999999999</c:v>
                </c:pt>
                <c:pt idx="3288">
                  <c:v>24.581704999999999</c:v>
                </c:pt>
                <c:pt idx="3289">
                  <c:v>25.208935</c:v>
                </c:pt>
                <c:pt idx="3290">
                  <c:v>25.824099</c:v>
                </c:pt>
                <c:pt idx="3291">
                  <c:v>26.237627</c:v>
                </c:pt>
                <c:pt idx="3292">
                  <c:v>25.695944000000001</c:v>
                </c:pt>
                <c:pt idx="3293">
                  <c:v>24.704650999999998</c:v>
                </c:pt>
                <c:pt idx="3294">
                  <c:v>23.300449</c:v>
                </c:pt>
                <c:pt idx="3295">
                  <c:v>21.837637000000001</c:v>
                </c:pt>
                <c:pt idx="3296">
                  <c:v>20.218449</c:v>
                </c:pt>
                <c:pt idx="3297">
                  <c:v>18.53895</c:v>
                </c:pt>
                <c:pt idx="3298">
                  <c:v>16.677387</c:v>
                </c:pt>
                <c:pt idx="3299">
                  <c:v>14.246527</c:v>
                </c:pt>
                <c:pt idx="3300">
                  <c:v>11.756133999999999</c:v>
                </c:pt>
                <c:pt idx="3301">
                  <c:v>9.1659202999999998</c:v>
                </c:pt>
                <c:pt idx="3302">
                  <c:v>6.9513803000000003</c:v>
                </c:pt>
                <c:pt idx="3303">
                  <c:v>4.9150752999999998</c:v>
                </c:pt>
                <c:pt idx="3304">
                  <c:v>3.0845056</c:v>
                </c:pt>
                <c:pt idx="3305">
                  <c:v>1.2835989000000001</c:v>
                </c:pt>
                <c:pt idx="3306">
                  <c:v>-0.39693388000000002</c:v>
                </c:pt>
                <c:pt idx="3307">
                  <c:v>-1.9728254000000001</c:v>
                </c:pt>
                <c:pt idx="3308">
                  <c:v>-3.2677350000000001</c:v>
                </c:pt>
                <c:pt idx="3309">
                  <c:v>-3.7805099000000002</c:v>
                </c:pt>
                <c:pt idx="3310">
                  <c:v>-4.2111320000000001</c:v>
                </c:pt>
                <c:pt idx="3311">
                  <c:v>-4.3283972999999998</c:v>
                </c:pt>
                <c:pt idx="3312">
                  <c:v>-4.1897644999999999</c:v>
                </c:pt>
                <c:pt idx="3313">
                  <c:v>-3.4814465000000001</c:v>
                </c:pt>
                <c:pt idx="3314">
                  <c:v>-2.1241956000000002</c:v>
                </c:pt>
                <c:pt idx="3315">
                  <c:v>-0.71563768000000005</c:v>
                </c:pt>
                <c:pt idx="3316">
                  <c:v>0.75383294000000001</c:v>
                </c:pt>
                <c:pt idx="3317">
                  <c:v>2.2586192999999999</c:v>
                </c:pt>
                <c:pt idx="3318">
                  <c:v>3.7577962999999999</c:v>
                </c:pt>
                <c:pt idx="3319">
                  <c:v>5.4953303</c:v>
                </c:pt>
                <c:pt idx="3320">
                  <c:v>7.2579669999999998</c:v>
                </c:pt>
                <c:pt idx="3321">
                  <c:v>9.2586613</c:v>
                </c:pt>
                <c:pt idx="3322">
                  <c:v>11.241186000000001</c:v>
                </c:pt>
                <c:pt idx="3323">
                  <c:v>12.772259</c:v>
                </c:pt>
                <c:pt idx="3324">
                  <c:v>13.876137</c:v>
                </c:pt>
                <c:pt idx="3325">
                  <c:v>14.899834999999999</c:v>
                </c:pt>
                <c:pt idx="3326">
                  <c:v>15.868238</c:v>
                </c:pt>
                <c:pt idx="3327">
                  <c:v>16.662876000000001</c:v>
                </c:pt>
                <c:pt idx="3328">
                  <c:v>17.260828</c:v>
                </c:pt>
                <c:pt idx="3329">
                  <c:v>17.192084999999999</c:v>
                </c:pt>
                <c:pt idx="3330">
                  <c:v>17.053447999999999</c:v>
                </c:pt>
                <c:pt idx="3331">
                  <c:v>16.557983</c:v>
                </c:pt>
                <c:pt idx="3332">
                  <c:v>16.447966000000001</c:v>
                </c:pt>
                <c:pt idx="3333">
                  <c:v>16.470827</c:v>
                </c:pt>
                <c:pt idx="3334">
                  <c:v>16.493182999999998</c:v>
                </c:pt>
                <c:pt idx="3335">
                  <c:v>16.532844999999998</c:v>
                </c:pt>
                <c:pt idx="3336">
                  <c:v>16.582574999999999</c:v>
                </c:pt>
                <c:pt idx="3337">
                  <c:v>16.658736999999999</c:v>
                </c:pt>
                <c:pt idx="3338">
                  <c:v>16.761078000000001</c:v>
                </c:pt>
                <c:pt idx="3339">
                  <c:v>17.004095</c:v>
                </c:pt>
                <c:pt idx="3340">
                  <c:v>17.088654999999999</c:v>
                </c:pt>
                <c:pt idx="3341">
                  <c:v>17.144043</c:v>
                </c:pt>
                <c:pt idx="3342">
                  <c:v>15.996883</c:v>
                </c:pt>
                <c:pt idx="3343">
                  <c:v>14.408773999999999</c:v>
                </c:pt>
                <c:pt idx="3344">
                  <c:v>12.79724</c:v>
                </c:pt>
                <c:pt idx="3345">
                  <c:v>11.228246</c:v>
                </c:pt>
                <c:pt idx="3346">
                  <c:v>9.6842383999999999</c:v>
                </c:pt>
                <c:pt idx="3347">
                  <c:v>8.2088517999999997</c:v>
                </c:pt>
                <c:pt idx="3348">
                  <c:v>6.8145975999999999</c:v>
                </c:pt>
                <c:pt idx="3349">
                  <c:v>5.5083890000000002</c:v>
                </c:pt>
                <c:pt idx="3350">
                  <c:v>4.3913812999999999</c:v>
                </c:pt>
                <c:pt idx="3351">
                  <c:v>3.3159584999999998</c:v>
                </c:pt>
                <c:pt idx="3352">
                  <c:v>3.0284536000000002</c:v>
                </c:pt>
                <c:pt idx="3353">
                  <c:v>3.1584761000000001</c:v>
                </c:pt>
                <c:pt idx="3354">
                  <c:v>3.4957047000000001</c:v>
                </c:pt>
                <c:pt idx="3355">
                  <c:v>3.9270784999999999</c:v>
                </c:pt>
                <c:pt idx="3356">
                  <c:v>4.4002137000000001</c:v>
                </c:pt>
                <c:pt idx="3357">
                  <c:v>4.9142351</c:v>
                </c:pt>
                <c:pt idx="3358">
                  <c:v>5.4963198000000002</c:v>
                </c:pt>
                <c:pt idx="3359">
                  <c:v>6.1986455999999999</c:v>
                </c:pt>
                <c:pt idx="3360">
                  <c:v>7.1459064000000003</c:v>
                </c:pt>
                <c:pt idx="3361">
                  <c:v>8.1191349000000006</c:v>
                </c:pt>
                <c:pt idx="3362">
                  <c:v>9.1122855999999999</c:v>
                </c:pt>
                <c:pt idx="3363">
                  <c:v>9.9748163000000005</c:v>
                </c:pt>
                <c:pt idx="3364">
                  <c:v>10.652234</c:v>
                </c:pt>
                <c:pt idx="3365">
                  <c:v>11.235523000000001</c:v>
                </c:pt>
                <c:pt idx="3366">
                  <c:v>11.777221000000001</c:v>
                </c:pt>
                <c:pt idx="3367">
                  <c:v>12.277213</c:v>
                </c:pt>
                <c:pt idx="3368">
                  <c:v>12.705258000000001</c:v>
                </c:pt>
                <c:pt idx="3369">
                  <c:v>13.012278999999999</c:v>
                </c:pt>
                <c:pt idx="3370">
                  <c:v>13.068569</c:v>
                </c:pt>
                <c:pt idx="3371">
                  <c:v>13.099869999999999</c:v>
                </c:pt>
                <c:pt idx="3372">
                  <c:v>13.104164000000001</c:v>
                </c:pt>
                <c:pt idx="3373">
                  <c:v>13.101227</c:v>
                </c:pt>
                <c:pt idx="3374">
                  <c:v>13.096745</c:v>
                </c:pt>
                <c:pt idx="3375">
                  <c:v>13.088855000000001</c:v>
                </c:pt>
                <c:pt idx="3376">
                  <c:v>13.079554</c:v>
                </c:pt>
                <c:pt idx="3377">
                  <c:v>13.070366</c:v>
                </c:pt>
                <c:pt idx="3378">
                  <c:v>13.062704999999999</c:v>
                </c:pt>
                <c:pt idx="3379">
                  <c:v>13.051394</c:v>
                </c:pt>
                <c:pt idx="3380">
                  <c:v>13.036403999999999</c:v>
                </c:pt>
                <c:pt idx="3381">
                  <c:v>12.915039</c:v>
                </c:pt>
                <c:pt idx="3382">
                  <c:v>12.772392</c:v>
                </c:pt>
                <c:pt idx="3383">
                  <c:v>12.362218</c:v>
                </c:pt>
                <c:pt idx="3384">
                  <c:v>11.827937</c:v>
                </c:pt>
                <c:pt idx="3385">
                  <c:v>11.153319</c:v>
                </c:pt>
                <c:pt idx="3386">
                  <c:v>10.408715000000001</c:v>
                </c:pt>
                <c:pt idx="3387">
                  <c:v>9.6340188999999992</c:v>
                </c:pt>
                <c:pt idx="3388">
                  <c:v>8.7783089000000007</c:v>
                </c:pt>
                <c:pt idx="3389">
                  <c:v>7.8343635000000003</c:v>
                </c:pt>
                <c:pt idx="3390">
                  <c:v>6.8316606999999996</c:v>
                </c:pt>
                <c:pt idx="3391">
                  <c:v>6.0657711000000001</c:v>
                </c:pt>
                <c:pt idx="3392">
                  <c:v>5.3411135999999999</c:v>
                </c:pt>
                <c:pt idx="3393">
                  <c:v>5.0117320999999997</c:v>
                </c:pt>
                <c:pt idx="3394">
                  <c:v>5.0697717999999998</c:v>
                </c:pt>
                <c:pt idx="3395">
                  <c:v>5.4097394999999997</c:v>
                </c:pt>
                <c:pt idx="3396">
                  <c:v>5.8906608</c:v>
                </c:pt>
                <c:pt idx="3397">
                  <c:v>6.4319686999999997</c:v>
                </c:pt>
                <c:pt idx="3398">
                  <c:v>7.1341356999999999</c:v>
                </c:pt>
                <c:pt idx="3399">
                  <c:v>8.0141068000000004</c:v>
                </c:pt>
                <c:pt idx="3400">
                  <c:v>9.0123157999999997</c:v>
                </c:pt>
                <c:pt idx="3401">
                  <c:v>9.7413559000000003</c:v>
                </c:pt>
                <c:pt idx="3402">
                  <c:v>10.429083</c:v>
                </c:pt>
                <c:pt idx="3403">
                  <c:v>10.983008999999999</c:v>
                </c:pt>
                <c:pt idx="3404">
                  <c:v>10.887119</c:v>
                </c:pt>
                <c:pt idx="3405">
                  <c:v>10.509071</c:v>
                </c:pt>
                <c:pt idx="3406">
                  <c:v>9.9896145000000001</c:v>
                </c:pt>
                <c:pt idx="3407">
                  <c:v>9.4096145999999994</c:v>
                </c:pt>
                <c:pt idx="3408">
                  <c:v>8.6695727999999992</c:v>
                </c:pt>
                <c:pt idx="3409">
                  <c:v>7.7514710000000004</c:v>
                </c:pt>
                <c:pt idx="3410">
                  <c:v>6.7163881999999999</c:v>
                </c:pt>
                <c:pt idx="3411">
                  <c:v>5.8184576000000003</c:v>
                </c:pt>
                <c:pt idx="3412">
                  <c:v>4.9416346999999998</c:v>
                </c:pt>
                <c:pt idx="3413">
                  <c:v>4.0756087000000001</c:v>
                </c:pt>
                <c:pt idx="3414">
                  <c:v>3.5991061000000002</c:v>
                </c:pt>
                <c:pt idx="3415">
                  <c:v>3.2681171999999998</c:v>
                </c:pt>
                <c:pt idx="3416">
                  <c:v>3.0103439999999999</c:v>
                </c:pt>
                <c:pt idx="3417">
                  <c:v>2.783582</c:v>
                </c:pt>
                <c:pt idx="3418">
                  <c:v>2.6380050000000002</c:v>
                </c:pt>
                <c:pt idx="3419">
                  <c:v>2.5856224999999999</c:v>
                </c:pt>
                <c:pt idx="3420">
                  <c:v>2.5937283</c:v>
                </c:pt>
                <c:pt idx="3421">
                  <c:v>2.6019101</c:v>
                </c:pt>
                <c:pt idx="3422">
                  <c:v>2.5006685000000002</c:v>
                </c:pt>
                <c:pt idx="3423">
                  <c:v>2.3769583999999999</c:v>
                </c:pt>
                <c:pt idx="3424">
                  <c:v>1.8375298</c:v>
                </c:pt>
                <c:pt idx="3425">
                  <c:v>1.1433982</c:v>
                </c:pt>
                <c:pt idx="3426">
                  <c:v>0.37240910999999999</c:v>
                </c:pt>
                <c:pt idx="3427">
                  <c:v>-0.43078440000000001</c:v>
                </c:pt>
                <c:pt idx="3428">
                  <c:v>-1.3205853999999999</c:v>
                </c:pt>
                <c:pt idx="3429">
                  <c:v>-2.3087797000000001</c:v>
                </c:pt>
                <c:pt idx="3430">
                  <c:v>-3.2254152</c:v>
                </c:pt>
                <c:pt idx="3431">
                  <c:v>-3.9850759999999998</c:v>
                </c:pt>
                <c:pt idx="3432">
                  <c:v>-4.5910567999999996</c:v>
                </c:pt>
                <c:pt idx="3433">
                  <c:v>-4.3442087000000003</c:v>
                </c:pt>
                <c:pt idx="3434">
                  <c:v>-3.4198368000000001</c:v>
                </c:pt>
                <c:pt idx="3435">
                  <c:v>-2.0538018</c:v>
                </c:pt>
                <c:pt idx="3436">
                  <c:v>-0.51605957999999996</c:v>
                </c:pt>
                <c:pt idx="3437">
                  <c:v>1.0858618</c:v>
                </c:pt>
                <c:pt idx="3438">
                  <c:v>2.9159378999999999</c:v>
                </c:pt>
                <c:pt idx="3439">
                  <c:v>5.0229106000000003</c:v>
                </c:pt>
                <c:pt idx="3440">
                  <c:v>7.1789565</c:v>
                </c:pt>
                <c:pt idx="3441">
                  <c:v>9.4391049999999996</c:v>
                </c:pt>
                <c:pt idx="3442">
                  <c:v>11.654907</c:v>
                </c:pt>
                <c:pt idx="3443">
                  <c:v>13.043029000000001</c:v>
                </c:pt>
                <c:pt idx="3444">
                  <c:v>14.165262999999999</c:v>
                </c:pt>
                <c:pt idx="3445">
                  <c:v>14.998911</c:v>
                </c:pt>
                <c:pt idx="3446">
                  <c:v>15.62518</c:v>
                </c:pt>
                <c:pt idx="3447">
                  <c:v>16.189115999999999</c:v>
                </c:pt>
                <c:pt idx="3448">
                  <c:v>16.532698</c:v>
                </c:pt>
                <c:pt idx="3449">
                  <c:v>16.607506000000001</c:v>
                </c:pt>
                <c:pt idx="3450">
                  <c:v>16.501085</c:v>
                </c:pt>
                <c:pt idx="3451">
                  <c:v>16.003979000000001</c:v>
                </c:pt>
                <c:pt idx="3452">
                  <c:v>15.507066999999999</c:v>
                </c:pt>
                <c:pt idx="3453">
                  <c:v>15.018278</c:v>
                </c:pt>
                <c:pt idx="3454">
                  <c:v>14.531650000000001</c:v>
                </c:pt>
                <c:pt idx="3455">
                  <c:v>14.049813</c:v>
                </c:pt>
                <c:pt idx="3456">
                  <c:v>13.574895</c:v>
                </c:pt>
                <c:pt idx="3457">
                  <c:v>13.101407</c:v>
                </c:pt>
                <c:pt idx="3458">
                  <c:v>12.628368999999999</c:v>
                </c:pt>
                <c:pt idx="3459">
                  <c:v>12.175254000000001</c:v>
                </c:pt>
                <c:pt idx="3460">
                  <c:v>11.783987</c:v>
                </c:pt>
                <c:pt idx="3461">
                  <c:v>11.525289000000001</c:v>
                </c:pt>
                <c:pt idx="3462">
                  <c:v>11.266800999999999</c:v>
                </c:pt>
                <c:pt idx="3463">
                  <c:v>10.998392000000001</c:v>
                </c:pt>
                <c:pt idx="3464">
                  <c:v>10.728695</c:v>
                </c:pt>
                <c:pt idx="3465">
                  <c:v>10.451769000000001</c:v>
                </c:pt>
                <c:pt idx="3466">
                  <c:v>10.385809</c:v>
                </c:pt>
                <c:pt idx="3467">
                  <c:v>10.378062</c:v>
                </c:pt>
                <c:pt idx="3468">
                  <c:v>10.526261999999999</c:v>
                </c:pt>
                <c:pt idx="3469">
                  <c:v>10.811794000000001</c:v>
                </c:pt>
                <c:pt idx="3470">
                  <c:v>11.014091000000001</c:v>
                </c:pt>
                <c:pt idx="3471">
                  <c:v>11.111628</c:v>
                </c:pt>
                <c:pt idx="3472">
                  <c:v>11.207941</c:v>
                </c:pt>
                <c:pt idx="3473">
                  <c:v>11.301674999999999</c:v>
                </c:pt>
                <c:pt idx="3474">
                  <c:v>11.386528</c:v>
                </c:pt>
                <c:pt idx="3475">
                  <c:v>11.471774999999999</c:v>
                </c:pt>
                <c:pt idx="3476">
                  <c:v>11.5707</c:v>
                </c:pt>
                <c:pt idx="3477">
                  <c:v>11.670304</c:v>
                </c:pt>
                <c:pt idx="3478">
                  <c:v>11.773070000000001</c:v>
                </c:pt>
                <c:pt idx="3479">
                  <c:v>11.875809</c:v>
                </c:pt>
                <c:pt idx="3480">
                  <c:v>12.21865</c:v>
                </c:pt>
                <c:pt idx="3481">
                  <c:v>12.702840999999999</c:v>
                </c:pt>
                <c:pt idx="3482">
                  <c:v>13.347291999999999</c:v>
                </c:pt>
                <c:pt idx="3483">
                  <c:v>14.043184</c:v>
                </c:pt>
                <c:pt idx="3484">
                  <c:v>15.139585</c:v>
                </c:pt>
                <c:pt idx="3485">
                  <c:v>16.331322</c:v>
                </c:pt>
                <c:pt idx="3486">
                  <c:v>17.280819000000001</c:v>
                </c:pt>
                <c:pt idx="3487">
                  <c:v>18.169402999999999</c:v>
                </c:pt>
                <c:pt idx="3488">
                  <c:v>18.915624999999999</c:v>
                </c:pt>
                <c:pt idx="3489">
                  <c:v>19.572127999999999</c:v>
                </c:pt>
                <c:pt idx="3490">
                  <c:v>19.998698999999998</c:v>
                </c:pt>
                <c:pt idx="3491">
                  <c:v>20.304252999999999</c:v>
                </c:pt>
                <c:pt idx="3492">
                  <c:v>20.348016999999999</c:v>
                </c:pt>
                <c:pt idx="3493">
                  <c:v>20.240328000000002</c:v>
                </c:pt>
                <c:pt idx="3494">
                  <c:v>18.969754999999999</c:v>
                </c:pt>
                <c:pt idx="3495">
                  <c:v>17.423062999999999</c:v>
                </c:pt>
                <c:pt idx="3496">
                  <c:v>15.938767</c:v>
                </c:pt>
                <c:pt idx="3497">
                  <c:v>14.427078</c:v>
                </c:pt>
                <c:pt idx="3498">
                  <c:v>12.948198</c:v>
                </c:pt>
                <c:pt idx="3499">
                  <c:v>11.414961</c:v>
                </c:pt>
                <c:pt idx="3500">
                  <c:v>9.8852215000000001</c:v>
                </c:pt>
                <c:pt idx="3501">
                  <c:v>8.3585385999999993</c:v>
                </c:pt>
                <c:pt idx="3502">
                  <c:v>6.8366885000000002</c:v>
                </c:pt>
                <c:pt idx="3503">
                  <c:v>5.4175382000000001</c:v>
                </c:pt>
                <c:pt idx="3504">
                  <c:v>4.7661728999999999</c:v>
                </c:pt>
                <c:pt idx="3505">
                  <c:v>4.2972593000000003</c:v>
                </c:pt>
                <c:pt idx="3506">
                  <c:v>3.886142</c:v>
                </c:pt>
                <c:pt idx="3507">
                  <c:v>3.5314746000000001</c:v>
                </c:pt>
                <c:pt idx="3508">
                  <c:v>3.2051086</c:v>
                </c:pt>
                <c:pt idx="3509">
                  <c:v>2.9502565999999999</c:v>
                </c:pt>
                <c:pt idx="3510">
                  <c:v>2.7603518999999999</c:v>
                </c:pt>
                <c:pt idx="3511">
                  <c:v>2.6457438</c:v>
                </c:pt>
                <c:pt idx="3512">
                  <c:v>2.6259203000000002</c:v>
                </c:pt>
                <c:pt idx="3513">
                  <c:v>2.6827242</c:v>
                </c:pt>
                <c:pt idx="3514">
                  <c:v>2.9645657999999999</c:v>
                </c:pt>
                <c:pt idx="3515">
                  <c:v>3.4089502999999999</c:v>
                </c:pt>
                <c:pt idx="3516">
                  <c:v>3.9469029999999998</c:v>
                </c:pt>
                <c:pt idx="3517">
                  <c:v>4.6087122000000003</c:v>
                </c:pt>
                <c:pt idx="3518">
                  <c:v>5.3014140000000003</c:v>
                </c:pt>
                <c:pt idx="3519">
                  <c:v>6.0816816999999999</c:v>
                </c:pt>
                <c:pt idx="3520">
                  <c:v>6.9372429999999996</c:v>
                </c:pt>
                <c:pt idx="3521">
                  <c:v>7.8785653</c:v>
                </c:pt>
                <c:pt idx="3522">
                  <c:v>8.8953018000000004</c:v>
                </c:pt>
                <c:pt idx="3523">
                  <c:v>9.7560015</c:v>
                </c:pt>
                <c:pt idx="3524">
                  <c:v>10.318277</c:v>
                </c:pt>
                <c:pt idx="3525">
                  <c:v>10.427078</c:v>
                </c:pt>
                <c:pt idx="3526">
                  <c:v>10.356391</c:v>
                </c:pt>
                <c:pt idx="3527">
                  <c:v>10.043499000000001</c:v>
                </c:pt>
                <c:pt idx="3528">
                  <c:v>9.6706438000000006</c:v>
                </c:pt>
                <c:pt idx="3529">
                  <c:v>9.1333903999999997</c:v>
                </c:pt>
                <c:pt idx="3530">
                  <c:v>8.4540872999999994</c:v>
                </c:pt>
                <c:pt idx="3531">
                  <c:v>7.6117362999999996</c:v>
                </c:pt>
                <c:pt idx="3532">
                  <c:v>6.6262884</c:v>
                </c:pt>
                <c:pt idx="3533">
                  <c:v>5.7189112</c:v>
                </c:pt>
                <c:pt idx="3534">
                  <c:v>4.8884195999999998</c:v>
                </c:pt>
                <c:pt idx="3535">
                  <c:v>4.3340945</c:v>
                </c:pt>
                <c:pt idx="3536">
                  <c:v>3.8643711000000001</c:v>
                </c:pt>
                <c:pt idx="3537">
                  <c:v>3.5149176</c:v>
                </c:pt>
                <c:pt idx="3538">
                  <c:v>3.1950479000000001</c:v>
                </c:pt>
                <c:pt idx="3539">
                  <c:v>2.9560664000000001</c:v>
                </c:pt>
                <c:pt idx="3540">
                  <c:v>2.7851884</c:v>
                </c:pt>
                <c:pt idx="3541">
                  <c:v>2.6944618</c:v>
                </c:pt>
                <c:pt idx="3542">
                  <c:v>2.6742181999999999</c:v>
                </c:pt>
                <c:pt idx="3543">
                  <c:v>2.6546685999999999</c:v>
                </c:pt>
                <c:pt idx="3544">
                  <c:v>2.6362714999999999</c:v>
                </c:pt>
                <c:pt idx="3545">
                  <c:v>2.6411783999999998</c:v>
                </c:pt>
                <c:pt idx="3546">
                  <c:v>2.6521865999999998</c:v>
                </c:pt>
                <c:pt idx="3547">
                  <c:v>2.6630611000000002</c:v>
                </c:pt>
                <c:pt idx="3548">
                  <c:v>2.6740170000000001</c:v>
                </c:pt>
                <c:pt idx="3549">
                  <c:v>2.6828291000000002</c:v>
                </c:pt>
                <c:pt idx="3550">
                  <c:v>2.6917914999999999</c:v>
                </c:pt>
                <c:pt idx="3551">
                  <c:v>2.6988300999999999</c:v>
                </c:pt>
                <c:pt idx="3552">
                  <c:v>2.7033846000000001</c:v>
                </c:pt>
                <c:pt idx="3553">
                  <c:v>2.7043788000000002</c:v>
                </c:pt>
                <c:pt idx="3554">
                  <c:v>2.6923897000000001</c:v>
                </c:pt>
                <c:pt idx="3555">
                  <c:v>2.6669942999999998</c:v>
                </c:pt>
                <c:pt idx="3556">
                  <c:v>2.6366165000000001</c:v>
                </c:pt>
                <c:pt idx="3557">
                  <c:v>2.6039319000000001</c:v>
                </c:pt>
                <c:pt idx="3558">
                  <c:v>2.5703049</c:v>
                </c:pt>
                <c:pt idx="3559">
                  <c:v>2.5378261000000002</c:v>
                </c:pt>
                <c:pt idx="3560">
                  <c:v>2.5070827000000002</c:v>
                </c:pt>
                <c:pt idx="3561">
                  <c:v>2.4792421</c:v>
                </c:pt>
                <c:pt idx="3562">
                  <c:v>2.4551828000000002</c:v>
                </c:pt>
                <c:pt idx="3563">
                  <c:v>2.4352784000000001</c:v>
                </c:pt>
                <c:pt idx="3564">
                  <c:v>2.8274343000000002</c:v>
                </c:pt>
                <c:pt idx="3565">
                  <c:v>3.3197969999999999</c:v>
                </c:pt>
                <c:pt idx="3566">
                  <c:v>3.8665066000000001</c:v>
                </c:pt>
                <c:pt idx="3567">
                  <c:v>4.4103022000000003</c:v>
                </c:pt>
                <c:pt idx="3568">
                  <c:v>4.9529199999999998</c:v>
                </c:pt>
                <c:pt idx="3569">
                  <c:v>5.4931983999999998</c:v>
                </c:pt>
                <c:pt idx="3570">
                  <c:v>6.1256069999999996</c:v>
                </c:pt>
                <c:pt idx="3571">
                  <c:v>6.8296498999999997</c:v>
                </c:pt>
                <c:pt idx="3572">
                  <c:v>7.5956903000000002</c:v>
                </c:pt>
                <c:pt idx="3573">
                  <c:v>8.4245137999999997</c:v>
                </c:pt>
                <c:pt idx="3574">
                  <c:v>8.4267339999999997</c:v>
                </c:pt>
                <c:pt idx="3575">
                  <c:v>8.2788056999999995</c:v>
                </c:pt>
                <c:pt idx="3576">
                  <c:v>8.1278372000000001</c:v>
                </c:pt>
                <c:pt idx="3577">
                  <c:v>8.1310692000000007</c:v>
                </c:pt>
                <c:pt idx="3578">
                  <c:v>8.1734457000000003</c:v>
                </c:pt>
                <c:pt idx="3579">
                  <c:v>8.2804126999999994</c:v>
                </c:pt>
                <c:pt idx="3580">
                  <c:v>8.2169360999999999</c:v>
                </c:pt>
                <c:pt idx="3581">
                  <c:v>8.0208054000000004</c:v>
                </c:pt>
                <c:pt idx="3582">
                  <c:v>7.7085771999999997</c:v>
                </c:pt>
                <c:pt idx="3583">
                  <c:v>7.2789530999999998</c:v>
                </c:pt>
                <c:pt idx="3584">
                  <c:v>7.3312697</c:v>
                </c:pt>
                <c:pt idx="3585">
                  <c:v>7.2991384999999998</c:v>
                </c:pt>
                <c:pt idx="3586">
                  <c:v>7.1263318</c:v>
                </c:pt>
                <c:pt idx="3587">
                  <c:v>6.6812310000000004</c:v>
                </c:pt>
                <c:pt idx="3588">
                  <c:v>6.1679620999999996</c:v>
                </c:pt>
                <c:pt idx="3589">
                  <c:v>5.5625233999999999</c:v>
                </c:pt>
                <c:pt idx="3590">
                  <c:v>5.0338817000000002</c:v>
                </c:pt>
                <c:pt idx="3591">
                  <c:v>4.7343130000000002</c:v>
                </c:pt>
                <c:pt idx="3592">
                  <c:v>4.5534043000000004</c:v>
                </c:pt>
                <c:pt idx="3593">
                  <c:v>4.4925579999999998</c:v>
                </c:pt>
                <c:pt idx="3594">
                  <c:v>4.6190595999999999</c:v>
                </c:pt>
                <c:pt idx="3595">
                  <c:v>4.8432050000000002</c:v>
                </c:pt>
                <c:pt idx="3596">
                  <c:v>5.1347684999999998</c:v>
                </c:pt>
                <c:pt idx="3597">
                  <c:v>5.5175295000000002</c:v>
                </c:pt>
                <c:pt idx="3598">
                  <c:v>5.9243430999999998</c:v>
                </c:pt>
                <c:pt idx="3599">
                  <c:v>6.3573446000000002</c:v>
                </c:pt>
                <c:pt idx="3600">
                  <c:v>6.7998114000000003</c:v>
                </c:pt>
                <c:pt idx="3601">
                  <c:v>6.8430324000000002</c:v>
                </c:pt>
                <c:pt idx="3602">
                  <c:v>6.7396064000000004</c:v>
                </c:pt>
                <c:pt idx="3603">
                  <c:v>6.4880085000000003</c:v>
                </c:pt>
                <c:pt idx="3604">
                  <c:v>5.9354639000000002</c:v>
                </c:pt>
                <c:pt idx="3605">
                  <c:v>5.7977075999999999</c:v>
                </c:pt>
                <c:pt idx="3606">
                  <c:v>5.7814421999999999</c:v>
                </c:pt>
                <c:pt idx="3607">
                  <c:v>5.9278659999999999</c:v>
                </c:pt>
                <c:pt idx="3608">
                  <c:v>6.0810709000000003</c:v>
                </c:pt>
                <c:pt idx="3609">
                  <c:v>6.2374558000000002</c:v>
                </c:pt>
                <c:pt idx="3610">
                  <c:v>6.5774689000000004</c:v>
                </c:pt>
                <c:pt idx="3611">
                  <c:v>7.2151522999999997</c:v>
                </c:pt>
                <c:pt idx="3612">
                  <c:v>8.0023078999999999</c:v>
                </c:pt>
                <c:pt idx="3613">
                  <c:v>8.9203434000000001</c:v>
                </c:pt>
                <c:pt idx="3614">
                  <c:v>9.4768828999999997</c:v>
                </c:pt>
                <c:pt idx="3615">
                  <c:v>9.6359633999999996</c:v>
                </c:pt>
                <c:pt idx="3616">
                  <c:v>9.6807441999999995</c:v>
                </c:pt>
                <c:pt idx="3617">
                  <c:v>9.5698127999999993</c:v>
                </c:pt>
                <c:pt idx="3618">
                  <c:v>9.4549046000000008</c:v>
                </c:pt>
                <c:pt idx="3619">
                  <c:v>9.3352213000000006</c:v>
                </c:pt>
                <c:pt idx="3620">
                  <c:v>8.9802999000000003</c:v>
                </c:pt>
                <c:pt idx="3621">
                  <c:v>8.5560541000000008</c:v>
                </c:pt>
                <c:pt idx="3622">
                  <c:v>8.1852359999999997</c:v>
                </c:pt>
                <c:pt idx="3623">
                  <c:v>7.9068088999999997</c:v>
                </c:pt>
                <c:pt idx="3624">
                  <c:v>8.8381395000000005</c:v>
                </c:pt>
                <c:pt idx="3625">
                  <c:v>9.8345088999999994</c:v>
                </c:pt>
                <c:pt idx="3626">
                  <c:v>10.848373</c:v>
                </c:pt>
                <c:pt idx="3627">
                  <c:v>11.887085000000001</c:v>
                </c:pt>
                <c:pt idx="3628">
                  <c:v>12.929057999999999</c:v>
                </c:pt>
                <c:pt idx="3629">
                  <c:v>13.977161000000001</c:v>
                </c:pt>
                <c:pt idx="3630">
                  <c:v>15.070012999999999</c:v>
                </c:pt>
                <c:pt idx="3631">
                  <c:v>16.164857999999999</c:v>
                </c:pt>
                <c:pt idx="3632">
                  <c:v>17.000599000000001</c:v>
                </c:pt>
                <c:pt idx="3633">
                  <c:v>17.535177000000001</c:v>
                </c:pt>
                <c:pt idx="3634">
                  <c:v>16.396614</c:v>
                </c:pt>
                <c:pt idx="3635">
                  <c:v>15.172539</c:v>
                </c:pt>
                <c:pt idx="3636">
                  <c:v>13.897843999999999</c:v>
                </c:pt>
                <c:pt idx="3637">
                  <c:v>12.598672000000001</c:v>
                </c:pt>
                <c:pt idx="3638">
                  <c:v>11.298453</c:v>
                </c:pt>
                <c:pt idx="3639">
                  <c:v>9.9670152999999999</c:v>
                </c:pt>
                <c:pt idx="3640">
                  <c:v>8.6282634999999992</c:v>
                </c:pt>
                <c:pt idx="3641">
                  <c:v>7.7351475000000001</c:v>
                </c:pt>
                <c:pt idx="3642">
                  <c:v>7.1348418999999996</c:v>
                </c:pt>
                <c:pt idx="3643">
                  <c:v>6.8482699</c:v>
                </c:pt>
                <c:pt idx="3644">
                  <c:v>8.0971469999999997</c:v>
                </c:pt>
                <c:pt idx="3645">
                  <c:v>9.5857468000000008</c:v>
                </c:pt>
                <c:pt idx="3646">
                  <c:v>11.167788</c:v>
                </c:pt>
                <c:pt idx="3647">
                  <c:v>12.796447000000001</c:v>
                </c:pt>
                <c:pt idx="3648">
                  <c:v>14.496207</c:v>
                </c:pt>
                <c:pt idx="3649">
                  <c:v>16.296669000000001</c:v>
                </c:pt>
                <c:pt idx="3650">
                  <c:v>18.103954000000002</c:v>
                </c:pt>
                <c:pt idx="3651">
                  <c:v>19.461441000000001</c:v>
                </c:pt>
                <c:pt idx="3652">
                  <c:v>20.661953</c:v>
                </c:pt>
                <c:pt idx="3653">
                  <c:v>21.708545999999998</c:v>
                </c:pt>
                <c:pt idx="3654">
                  <c:v>22.105888</c:v>
                </c:pt>
                <c:pt idx="3655">
                  <c:v>22.348559999999999</c:v>
                </c:pt>
                <c:pt idx="3656">
                  <c:v>22.699767999999999</c:v>
                </c:pt>
                <c:pt idx="3657">
                  <c:v>23.059774000000001</c:v>
                </c:pt>
                <c:pt idx="3658">
                  <c:v>23.380737</c:v>
                </c:pt>
                <c:pt idx="3659">
                  <c:v>23.720521999999999</c:v>
                </c:pt>
                <c:pt idx="3660">
                  <c:v>24.203938999999998</c:v>
                </c:pt>
                <c:pt idx="3661">
                  <c:v>24.916630000000001</c:v>
                </c:pt>
                <c:pt idx="3662">
                  <c:v>25.698869999999999</c:v>
                </c:pt>
                <c:pt idx="3663">
                  <c:v>26.548573000000001</c:v>
                </c:pt>
                <c:pt idx="3664">
                  <c:v>27.493815999999999</c:v>
                </c:pt>
                <c:pt idx="3665">
                  <c:v>28.437940999999999</c:v>
                </c:pt>
                <c:pt idx="3666">
                  <c:v>29.005168999999999</c:v>
                </c:pt>
                <c:pt idx="3667">
                  <c:v>29.479634999999998</c:v>
                </c:pt>
                <c:pt idx="3668">
                  <c:v>29.740366000000002</c:v>
                </c:pt>
                <c:pt idx="3669">
                  <c:v>29.608252</c:v>
                </c:pt>
                <c:pt idx="3670">
                  <c:v>28.861649</c:v>
                </c:pt>
                <c:pt idx="3671">
                  <c:v>27.74671</c:v>
                </c:pt>
                <c:pt idx="3672">
                  <c:v>26.542898000000001</c:v>
                </c:pt>
                <c:pt idx="3673">
                  <c:v>25.148137999999999</c:v>
                </c:pt>
                <c:pt idx="3674">
                  <c:v>23.446546999999999</c:v>
                </c:pt>
                <c:pt idx="3675">
                  <c:v>21.582889999999999</c:v>
                </c:pt>
                <c:pt idx="3676">
                  <c:v>19.672709999999999</c:v>
                </c:pt>
                <c:pt idx="3677">
                  <c:v>17.819811000000001</c:v>
                </c:pt>
                <c:pt idx="3678">
                  <c:v>16.144762</c:v>
                </c:pt>
                <c:pt idx="3679">
                  <c:v>14.763465999999999</c:v>
                </c:pt>
                <c:pt idx="3680">
                  <c:v>13.842186999999999</c:v>
                </c:pt>
                <c:pt idx="3681">
                  <c:v>13.059260999999999</c:v>
                </c:pt>
                <c:pt idx="3682">
                  <c:v>12.293063</c:v>
                </c:pt>
                <c:pt idx="3683">
                  <c:v>11.646444000000001</c:v>
                </c:pt>
                <c:pt idx="3684">
                  <c:v>11.20617</c:v>
                </c:pt>
                <c:pt idx="3685">
                  <c:v>10.928539000000001</c:v>
                </c:pt>
                <c:pt idx="3686">
                  <c:v>11.051067</c:v>
                </c:pt>
                <c:pt idx="3687">
                  <c:v>11.060711</c:v>
                </c:pt>
                <c:pt idx="3688">
                  <c:v>10.989622000000001</c:v>
                </c:pt>
                <c:pt idx="3689">
                  <c:v>10.787235000000001</c:v>
                </c:pt>
                <c:pt idx="3690">
                  <c:v>10.462088</c:v>
                </c:pt>
                <c:pt idx="3691">
                  <c:v>9.947279</c:v>
                </c:pt>
                <c:pt idx="3692">
                  <c:v>9.3498982999999996</c:v>
                </c:pt>
                <c:pt idx="3693">
                  <c:v>8.7210120999999994</c:v>
                </c:pt>
                <c:pt idx="3694">
                  <c:v>7.8951472999999996</c:v>
                </c:pt>
                <c:pt idx="3695">
                  <c:v>6.9831719000000003</c:v>
                </c:pt>
                <c:pt idx="3696">
                  <c:v>5.7894062999999996</c:v>
                </c:pt>
                <c:pt idx="3697">
                  <c:v>4.6902657000000003</c:v>
                </c:pt>
                <c:pt idx="3698">
                  <c:v>3.6594438999999999</c:v>
                </c:pt>
                <c:pt idx="3699">
                  <c:v>2.7446475000000001</c:v>
                </c:pt>
                <c:pt idx="3700">
                  <c:v>2.0287818999999998</c:v>
                </c:pt>
                <c:pt idx="3701">
                  <c:v>2.0160350999999999</c:v>
                </c:pt>
                <c:pt idx="3702">
                  <c:v>2.1557409999999999</c:v>
                </c:pt>
                <c:pt idx="3703">
                  <c:v>2.3792390999999999</c:v>
                </c:pt>
                <c:pt idx="3704">
                  <c:v>3.2962096000000001</c:v>
                </c:pt>
                <c:pt idx="3705">
                  <c:v>4.5662707999999999</c:v>
                </c:pt>
                <c:pt idx="3706">
                  <c:v>6.2738886000000003</c:v>
                </c:pt>
                <c:pt idx="3707">
                  <c:v>8.0755587000000002</c:v>
                </c:pt>
                <c:pt idx="3708">
                  <c:v>9.9642438999999996</c:v>
                </c:pt>
                <c:pt idx="3709">
                  <c:v>12.053304000000001</c:v>
                </c:pt>
                <c:pt idx="3710">
                  <c:v>14.274899</c:v>
                </c:pt>
                <c:pt idx="3711">
                  <c:v>15.989758999999999</c:v>
                </c:pt>
                <c:pt idx="3712">
                  <c:v>17.639458000000001</c:v>
                </c:pt>
                <c:pt idx="3713">
                  <c:v>19.201283</c:v>
                </c:pt>
                <c:pt idx="3714">
                  <c:v>20.094788000000001</c:v>
                </c:pt>
                <c:pt idx="3715">
                  <c:v>20.682541000000001</c:v>
                </c:pt>
                <c:pt idx="3716">
                  <c:v>20.988775</c:v>
                </c:pt>
                <c:pt idx="3717">
                  <c:v>21.224893999999999</c:v>
                </c:pt>
                <c:pt idx="3718">
                  <c:v>21.394767999999999</c:v>
                </c:pt>
                <c:pt idx="3719">
                  <c:v>21.391795999999999</c:v>
                </c:pt>
                <c:pt idx="3720">
                  <c:v>21.190080999999999</c:v>
                </c:pt>
                <c:pt idx="3721">
                  <c:v>20.982758</c:v>
                </c:pt>
                <c:pt idx="3722">
                  <c:v>20.773989</c:v>
                </c:pt>
                <c:pt idx="3723">
                  <c:v>20.643433000000002</c:v>
                </c:pt>
                <c:pt idx="3724">
                  <c:v>20.841577999999998</c:v>
                </c:pt>
                <c:pt idx="3725">
                  <c:v>21.058712</c:v>
                </c:pt>
                <c:pt idx="3726">
                  <c:v>21.237867000000001</c:v>
                </c:pt>
                <c:pt idx="3727">
                  <c:v>21.124967999999999</c:v>
                </c:pt>
                <c:pt idx="3728">
                  <c:v>20.903931</c:v>
                </c:pt>
                <c:pt idx="3729">
                  <c:v>20.542341</c:v>
                </c:pt>
                <c:pt idx="3730">
                  <c:v>20.108971</c:v>
                </c:pt>
                <c:pt idx="3731">
                  <c:v>19.183775000000001</c:v>
                </c:pt>
                <c:pt idx="3732">
                  <c:v>18.234234000000001</c:v>
                </c:pt>
                <c:pt idx="3733">
                  <c:v>17.158480000000001</c:v>
                </c:pt>
                <c:pt idx="3734">
                  <c:v>15.8659</c:v>
                </c:pt>
                <c:pt idx="3735">
                  <c:v>14.698045</c:v>
                </c:pt>
                <c:pt idx="3736">
                  <c:v>13.786756</c:v>
                </c:pt>
                <c:pt idx="3737">
                  <c:v>13.184267999999999</c:v>
                </c:pt>
                <c:pt idx="3738">
                  <c:v>12.903871000000001</c:v>
                </c:pt>
                <c:pt idx="3739">
                  <c:v>13.223184</c:v>
                </c:pt>
                <c:pt idx="3740">
                  <c:v>13.948041999999999</c:v>
                </c:pt>
                <c:pt idx="3741">
                  <c:v>15.283562</c:v>
                </c:pt>
                <c:pt idx="3742">
                  <c:v>16.759385999999999</c:v>
                </c:pt>
                <c:pt idx="3743">
                  <c:v>18.457765999999999</c:v>
                </c:pt>
                <c:pt idx="3744">
                  <c:v>20.314910999999999</c:v>
                </c:pt>
                <c:pt idx="3745">
                  <c:v>22.019707</c:v>
                </c:pt>
                <c:pt idx="3746">
                  <c:v>23.493483000000001</c:v>
                </c:pt>
                <c:pt idx="3747">
                  <c:v>24.948664000000001</c:v>
                </c:pt>
                <c:pt idx="3748">
                  <c:v>26.031275000000001</c:v>
                </c:pt>
                <c:pt idx="3749">
                  <c:v>26.321311999999999</c:v>
                </c:pt>
                <c:pt idx="3750">
                  <c:v>26.190327</c:v>
                </c:pt>
                <c:pt idx="3751">
                  <c:v>25.856783</c:v>
                </c:pt>
                <c:pt idx="3752">
                  <c:v>25.082318999999998</c:v>
                </c:pt>
                <c:pt idx="3753">
                  <c:v>24.020161000000002</c:v>
                </c:pt>
                <c:pt idx="3754">
                  <c:v>22.752718000000002</c:v>
                </c:pt>
                <c:pt idx="3755">
                  <c:v>21.306345</c:v>
                </c:pt>
                <c:pt idx="3756">
                  <c:v>19.765847999999998</c:v>
                </c:pt>
                <c:pt idx="3757">
                  <c:v>18.436565000000002</c:v>
                </c:pt>
                <c:pt idx="3758">
                  <c:v>17.383900000000001</c:v>
                </c:pt>
                <c:pt idx="3759">
                  <c:v>16.716567999999999</c:v>
                </c:pt>
                <c:pt idx="3760">
                  <c:v>16.283142000000002</c:v>
                </c:pt>
                <c:pt idx="3761">
                  <c:v>16.043133000000001</c:v>
                </c:pt>
                <c:pt idx="3762">
                  <c:v>16.159355000000001</c:v>
                </c:pt>
                <c:pt idx="3763">
                  <c:v>16.498273999999999</c:v>
                </c:pt>
                <c:pt idx="3764">
                  <c:v>17.044025000000001</c:v>
                </c:pt>
                <c:pt idx="3765">
                  <c:v>17.902609000000002</c:v>
                </c:pt>
                <c:pt idx="3766">
                  <c:v>18.878648999999999</c:v>
                </c:pt>
                <c:pt idx="3767">
                  <c:v>19.667176999999999</c:v>
                </c:pt>
                <c:pt idx="3768">
                  <c:v>20.336164</c:v>
                </c:pt>
                <c:pt idx="3769">
                  <c:v>20.959513000000001</c:v>
                </c:pt>
                <c:pt idx="3770">
                  <c:v>21.448008999999999</c:v>
                </c:pt>
                <c:pt idx="3771">
                  <c:v>21.835872999999999</c:v>
                </c:pt>
                <c:pt idx="3772">
                  <c:v>22.188611999999999</c:v>
                </c:pt>
                <c:pt idx="3773">
                  <c:v>22.469380999999998</c:v>
                </c:pt>
                <c:pt idx="3774">
                  <c:v>22.649677000000001</c:v>
                </c:pt>
                <c:pt idx="3775">
                  <c:v>22.549007</c:v>
                </c:pt>
                <c:pt idx="3776">
                  <c:v>22.126486</c:v>
                </c:pt>
                <c:pt idx="3777">
                  <c:v>21.656804999999999</c:v>
                </c:pt>
                <c:pt idx="3778">
                  <c:v>20.965060999999999</c:v>
                </c:pt>
                <c:pt idx="3779">
                  <c:v>20.021227</c:v>
                </c:pt>
                <c:pt idx="3780">
                  <c:v>18.942810000000001</c:v>
                </c:pt>
                <c:pt idx="3781">
                  <c:v>17.663712</c:v>
                </c:pt>
                <c:pt idx="3782">
                  <c:v>16.216557999999999</c:v>
                </c:pt>
                <c:pt idx="3783">
                  <c:v>14.757273</c:v>
                </c:pt>
                <c:pt idx="3784">
                  <c:v>13.288437999999999</c:v>
                </c:pt>
                <c:pt idx="3785">
                  <c:v>11.941526</c:v>
                </c:pt>
                <c:pt idx="3786">
                  <c:v>10.886965999999999</c:v>
                </c:pt>
                <c:pt idx="3787">
                  <c:v>10.173190999999999</c:v>
                </c:pt>
                <c:pt idx="3788">
                  <c:v>9.8596249</c:v>
                </c:pt>
                <c:pt idx="3789">
                  <c:v>9.9882994000000007</c:v>
                </c:pt>
                <c:pt idx="3790">
                  <c:v>10.288506999999999</c:v>
                </c:pt>
                <c:pt idx="3791">
                  <c:v>10.832068</c:v>
                </c:pt>
                <c:pt idx="3792">
                  <c:v>11.68707</c:v>
                </c:pt>
                <c:pt idx="3793">
                  <c:v>12.663753</c:v>
                </c:pt>
                <c:pt idx="3794">
                  <c:v>13.722502</c:v>
                </c:pt>
                <c:pt idx="3795">
                  <c:v>15.024087</c:v>
                </c:pt>
                <c:pt idx="3796">
                  <c:v>16.432953000000001</c:v>
                </c:pt>
                <c:pt idx="3797">
                  <c:v>17.360272999999999</c:v>
                </c:pt>
                <c:pt idx="3798">
                  <c:v>18.014506999999998</c:v>
                </c:pt>
                <c:pt idx="3799">
                  <c:v>18.366347999999999</c:v>
                </c:pt>
                <c:pt idx="3800">
                  <c:v>18.667061</c:v>
                </c:pt>
                <c:pt idx="3801">
                  <c:v>18.918257000000001</c:v>
                </c:pt>
                <c:pt idx="3802">
                  <c:v>18.969107000000001</c:v>
                </c:pt>
                <c:pt idx="3803">
                  <c:v>18.605668999999999</c:v>
                </c:pt>
                <c:pt idx="3804">
                  <c:v>18.025176999999999</c:v>
                </c:pt>
                <c:pt idx="3805">
                  <c:v>16.796157999999998</c:v>
                </c:pt>
                <c:pt idx="3806">
                  <c:v>15.412443</c:v>
                </c:pt>
                <c:pt idx="3807">
                  <c:v>14.184237</c:v>
                </c:pt>
                <c:pt idx="3808">
                  <c:v>13.047547</c:v>
                </c:pt>
                <c:pt idx="3809">
                  <c:v>12.013866</c:v>
                </c:pt>
                <c:pt idx="3810">
                  <c:v>10.982184</c:v>
                </c:pt>
                <c:pt idx="3811">
                  <c:v>9.9525269999999999</c:v>
                </c:pt>
                <c:pt idx="3812">
                  <c:v>9.0140370999999995</c:v>
                </c:pt>
                <c:pt idx="3813">
                  <c:v>8.3824433999999997</c:v>
                </c:pt>
                <c:pt idx="3814">
                  <c:v>7.9025717000000002</c:v>
                </c:pt>
                <c:pt idx="3815">
                  <c:v>7.8742957000000002</c:v>
                </c:pt>
                <c:pt idx="3816">
                  <c:v>7.9114265000000001</c:v>
                </c:pt>
                <c:pt idx="3817">
                  <c:v>7.5363072999999998</c:v>
                </c:pt>
                <c:pt idx="3818">
                  <c:v>7.1443763000000002</c:v>
                </c:pt>
                <c:pt idx="3819">
                  <c:v>6.7345743000000002</c:v>
                </c:pt>
                <c:pt idx="3820">
                  <c:v>6.3291811999999998</c:v>
                </c:pt>
                <c:pt idx="3821">
                  <c:v>5.9242319999999999</c:v>
                </c:pt>
                <c:pt idx="3822">
                  <c:v>5.5548748999999997</c:v>
                </c:pt>
                <c:pt idx="3823">
                  <c:v>5.4971037000000003</c:v>
                </c:pt>
                <c:pt idx="3824">
                  <c:v>5.5771727999999996</c:v>
                </c:pt>
                <c:pt idx="3825">
                  <c:v>6.0733676000000001</c:v>
                </c:pt>
                <c:pt idx="3826">
                  <c:v>6.6285214000000003</c:v>
                </c:pt>
                <c:pt idx="3827">
                  <c:v>8.2722244000000007</c:v>
                </c:pt>
                <c:pt idx="3828">
                  <c:v>9.9656772999999994</c:v>
                </c:pt>
                <c:pt idx="3829">
                  <c:v>11.694537</c:v>
                </c:pt>
                <c:pt idx="3830">
                  <c:v>13.223844</c:v>
                </c:pt>
                <c:pt idx="3831">
                  <c:v>14.739946</c:v>
                </c:pt>
                <c:pt idx="3832">
                  <c:v>15.938366</c:v>
                </c:pt>
                <c:pt idx="3833">
                  <c:v>16.642944</c:v>
                </c:pt>
                <c:pt idx="3834">
                  <c:v>17.194035</c:v>
                </c:pt>
                <c:pt idx="3835">
                  <c:v>17.283594000000001</c:v>
                </c:pt>
                <c:pt idx="3836">
                  <c:v>17.337208</c:v>
                </c:pt>
                <c:pt idx="3837">
                  <c:v>17.279893999999999</c:v>
                </c:pt>
                <c:pt idx="3838">
                  <c:v>17.267015000000001</c:v>
                </c:pt>
                <c:pt idx="3839">
                  <c:v>17.798786</c:v>
                </c:pt>
                <c:pt idx="3840">
                  <c:v>18.549430999999998</c:v>
                </c:pt>
                <c:pt idx="3841">
                  <c:v>19.683298000000001</c:v>
                </c:pt>
                <c:pt idx="3842">
                  <c:v>21.063231999999999</c:v>
                </c:pt>
                <c:pt idx="3843">
                  <c:v>22.502655000000001</c:v>
                </c:pt>
                <c:pt idx="3844">
                  <c:v>23.461501999999999</c:v>
                </c:pt>
                <c:pt idx="3845">
                  <c:v>24.226531999999999</c:v>
                </c:pt>
                <c:pt idx="3846">
                  <c:v>24.936969999999999</c:v>
                </c:pt>
                <c:pt idx="3847">
                  <c:v>24.935959</c:v>
                </c:pt>
                <c:pt idx="3848">
                  <c:v>24.840451999999999</c:v>
                </c:pt>
                <c:pt idx="3849">
                  <c:v>23.998332999999999</c:v>
                </c:pt>
                <c:pt idx="3850">
                  <c:v>23.057656999999999</c:v>
                </c:pt>
                <c:pt idx="3851">
                  <c:v>21.750579999999999</c:v>
                </c:pt>
                <c:pt idx="3852">
                  <c:v>20.468337999999999</c:v>
                </c:pt>
                <c:pt idx="3853">
                  <c:v>18.88381</c:v>
                </c:pt>
                <c:pt idx="3854">
                  <c:v>17.732182000000002</c:v>
                </c:pt>
                <c:pt idx="3855">
                  <c:v>16.729825999999999</c:v>
                </c:pt>
                <c:pt idx="3856">
                  <c:v>15.690268</c:v>
                </c:pt>
                <c:pt idx="3857">
                  <c:v>14.758181</c:v>
                </c:pt>
                <c:pt idx="3858">
                  <c:v>13.846090999999999</c:v>
                </c:pt>
                <c:pt idx="3859">
                  <c:v>13.123950000000001</c:v>
                </c:pt>
                <c:pt idx="3860">
                  <c:v>12.474030000000001</c:v>
                </c:pt>
                <c:pt idx="3861">
                  <c:v>11.807504</c:v>
                </c:pt>
                <c:pt idx="3862">
                  <c:v>11.274975</c:v>
                </c:pt>
                <c:pt idx="3863">
                  <c:v>11.224577999999999</c:v>
                </c:pt>
                <c:pt idx="3864">
                  <c:v>11.260742</c:v>
                </c:pt>
                <c:pt idx="3865">
                  <c:v>11.411106</c:v>
                </c:pt>
                <c:pt idx="3866">
                  <c:v>11.563829999999999</c:v>
                </c:pt>
                <c:pt idx="3867">
                  <c:v>11.773061</c:v>
                </c:pt>
                <c:pt idx="3868">
                  <c:v>12.020998000000001</c:v>
                </c:pt>
                <c:pt idx="3869">
                  <c:v>12.280972</c:v>
                </c:pt>
                <c:pt idx="3870">
                  <c:v>12.571066</c:v>
                </c:pt>
                <c:pt idx="3871">
                  <c:v>13.304427</c:v>
                </c:pt>
                <c:pt idx="3872">
                  <c:v>13.887492999999999</c:v>
                </c:pt>
                <c:pt idx="3873">
                  <c:v>14.416906000000001</c:v>
                </c:pt>
                <c:pt idx="3874">
                  <c:v>14.923759</c:v>
                </c:pt>
                <c:pt idx="3875">
                  <c:v>15.509893999999999</c:v>
                </c:pt>
                <c:pt idx="3876">
                  <c:v>16.248681999999999</c:v>
                </c:pt>
                <c:pt idx="3877">
                  <c:v>17.664833000000002</c:v>
                </c:pt>
                <c:pt idx="3878">
                  <c:v>19.292572</c:v>
                </c:pt>
                <c:pt idx="3879">
                  <c:v>21.153524000000001</c:v>
                </c:pt>
                <c:pt idx="3880">
                  <c:v>23.128187</c:v>
                </c:pt>
                <c:pt idx="3881">
                  <c:v>25.309557000000002</c:v>
                </c:pt>
                <c:pt idx="3882">
                  <c:v>27.761959000000001</c:v>
                </c:pt>
                <c:pt idx="3883">
                  <c:v>30.330521000000001</c:v>
                </c:pt>
                <c:pt idx="3884">
                  <c:v>32.913142999999998</c:v>
                </c:pt>
                <c:pt idx="3885">
                  <c:v>35.409270999999997</c:v>
                </c:pt>
                <c:pt idx="3886">
                  <c:v>37.905006</c:v>
                </c:pt>
                <c:pt idx="3887">
                  <c:v>39.700164999999998</c:v>
                </c:pt>
                <c:pt idx="3888">
                  <c:v>41.178927999999999</c:v>
                </c:pt>
                <c:pt idx="3889">
                  <c:v>42.382420000000003</c:v>
                </c:pt>
                <c:pt idx="3890">
                  <c:v>43.352772000000002</c:v>
                </c:pt>
                <c:pt idx="3891">
                  <c:v>43.516917999999997</c:v>
                </c:pt>
                <c:pt idx="3892">
                  <c:v>43.187533999999999</c:v>
                </c:pt>
                <c:pt idx="3893">
                  <c:v>42.510384000000002</c:v>
                </c:pt>
                <c:pt idx="3894">
                  <c:v>41.721111000000001</c:v>
                </c:pt>
                <c:pt idx="3895">
                  <c:v>40.876396</c:v>
                </c:pt>
                <c:pt idx="3896">
                  <c:v>39.904522</c:v>
                </c:pt>
                <c:pt idx="3897">
                  <c:v>38.792603</c:v>
                </c:pt>
                <c:pt idx="3898">
                  <c:v>38.035007</c:v>
                </c:pt>
                <c:pt idx="3899">
                  <c:v>37.302368000000001</c:v>
                </c:pt>
                <c:pt idx="3900">
                  <c:v>36.658988999999998</c:v>
                </c:pt>
                <c:pt idx="3901">
                  <c:v>36.181835</c:v>
                </c:pt>
                <c:pt idx="3902">
                  <c:v>35.782573999999997</c:v>
                </c:pt>
                <c:pt idx="3903">
                  <c:v>35.478855000000003</c:v>
                </c:pt>
                <c:pt idx="3904">
                  <c:v>35.227756999999997</c:v>
                </c:pt>
                <c:pt idx="3905">
                  <c:v>34.982044000000002</c:v>
                </c:pt>
                <c:pt idx="3906">
                  <c:v>34.745376999999998</c:v>
                </c:pt>
                <c:pt idx="3907">
                  <c:v>34.544150999999999</c:v>
                </c:pt>
                <c:pt idx="3908">
                  <c:v>33.087958999999998</c:v>
                </c:pt>
                <c:pt idx="3909">
                  <c:v>31.588426999999999</c:v>
                </c:pt>
                <c:pt idx="3910">
                  <c:v>29.932742999999999</c:v>
                </c:pt>
                <c:pt idx="3911">
                  <c:v>27.975615999999999</c:v>
                </c:pt>
                <c:pt idx="3912">
                  <c:v>26.015266</c:v>
                </c:pt>
                <c:pt idx="3913">
                  <c:v>24.001158</c:v>
                </c:pt>
                <c:pt idx="3914">
                  <c:v>22.045342999999999</c:v>
                </c:pt>
                <c:pt idx="3915">
                  <c:v>20.106847999999999</c:v>
                </c:pt>
                <c:pt idx="3916">
                  <c:v>18.217320999999998</c:v>
                </c:pt>
                <c:pt idx="3917">
                  <c:v>16.475826000000001</c:v>
                </c:pt>
                <c:pt idx="3918">
                  <c:v>16.092362999999999</c:v>
                </c:pt>
                <c:pt idx="3919">
                  <c:v>15.772038</c:v>
                </c:pt>
                <c:pt idx="3920">
                  <c:v>15.68102</c:v>
                </c:pt>
                <c:pt idx="3921">
                  <c:v>16.037904999999999</c:v>
                </c:pt>
                <c:pt idx="3922">
                  <c:v>16.605588999999998</c:v>
                </c:pt>
                <c:pt idx="3923">
                  <c:v>17.566113000000001</c:v>
                </c:pt>
                <c:pt idx="3924">
                  <c:v>18.483013</c:v>
                </c:pt>
                <c:pt idx="3925">
                  <c:v>19.392679000000001</c:v>
                </c:pt>
                <c:pt idx="3926">
                  <c:v>20.237686</c:v>
                </c:pt>
                <c:pt idx="3927">
                  <c:v>20.985493000000002</c:v>
                </c:pt>
                <c:pt idx="3928">
                  <c:v>20.387281000000002</c:v>
                </c:pt>
                <c:pt idx="3929">
                  <c:v>19.725425999999999</c:v>
                </c:pt>
                <c:pt idx="3930">
                  <c:v>18.833658</c:v>
                </c:pt>
                <c:pt idx="3931">
                  <c:v>17.529831000000001</c:v>
                </c:pt>
                <c:pt idx="3932">
                  <c:v>16.161631</c:v>
                </c:pt>
                <c:pt idx="3933">
                  <c:v>14.589916000000001</c:v>
                </c:pt>
                <c:pt idx="3934">
                  <c:v>13.059331999999999</c:v>
                </c:pt>
                <c:pt idx="3935">
                  <c:v>11.541460000000001</c:v>
                </c:pt>
                <c:pt idx="3936">
                  <c:v>10.091049999999999</c:v>
                </c:pt>
                <c:pt idx="3937">
                  <c:v>8.7419872000000005</c:v>
                </c:pt>
                <c:pt idx="3938">
                  <c:v>8.8021183000000001</c:v>
                </c:pt>
                <c:pt idx="3939">
                  <c:v>8.9281472999999991</c:v>
                </c:pt>
                <c:pt idx="3940">
                  <c:v>9.2660160000000005</c:v>
                </c:pt>
                <c:pt idx="3941">
                  <c:v>9.8700504000000002</c:v>
                </c:pt>
                <c:pt idx="3942">
                  <c:v>10.477451</c:v>
                </c:pt>
                <c:pt idx="3943">
                  <c:v>11.081557</c:v>
                </c:pt>
                <c:pt idx="3944">
                  <c:v>11.674989999999999</c:v>
                </c:pt>
                <c:pt idx="3945">
                  <c:v>12.316751</c:v>
                </c:pt>
                <c:pt idx="3946">
                  <c:v>12.998467</c:v>
                </c:pt>
                <c:pt idx="3947">
                  <c:v>13.678851999999999</c:v>
                </c:pt>
                <c:pt idx="3948">
                  <c:v>14.202379000000001</c:v>
                </c:pt>
                <c:pt idx="3949">
                  <c:v>14.837</c:v>
                </c:pt>
                <c:pt idx="3950">
                  <c:v>15.460217999999999</c:v>
                </c:pt>
                <c:pt idx="3951">
                  <c:v>16.227829</c:v>
                </c:pt>
                <c:pt idx="3952">
                  <c:v>17.259245</c:v>
                </c:pt>
                <c:pt idx="3953">
                  <c:v>18.331758000000001</c:v>
                </c:pt>
                <c:pt idx="3954">
                  <c:v>19.595383000000002</c:v>
                </c:pt>
                <c:pt idx="3955">
                  <c:v>20.750135</c:v>
                </c:pt>
                <c:pt idx="3956">
                  <c:v>21.772949000000001</c:v>
                </c:pt>
                <c:pt idx="3957">
                  <c:v>22.729305</c:v>
                </c:pt>
                <c:pt idx="3958">
                  <c:v>23.341204000000001</c:v>
                </c:pt>
                <c:pt idx="3959">
                  <c:v>23.368755</c:v>
                </c:pt>
                <c:pt idx="3960">
                  <c:v>23.291494</c:v>
                </c:pt>
                <c:pt idx="3961">
                  <c:v>22.846947</c:v>
                </c:pt>
                <c:pt idx="3962">
                  <c:v>21.867559</c:v>
                </c:pt>
                <c:pt idx="3963">
                  <c:v>20.785015000000001</c:v>
                </c:pt>
                <c:pt idx="3964">
                  <c:v>19.396187000000001</c:v>
                </c:pt>
                <c:pt idx="3965">
                  <c:v>18.231947000000002</c:v>
                </c:pt>
                <c:pt idx="3966">
                  <c:v>17.193833999999999</c:v>
                </c:pt>
                <c:pt idx="3967">
                  <c:v>16.218789999999998</c:v>
                </c:pt>
                <c:pt idx="3968">
                  <c:v>15.327033999999999</c:v>
                </c:pt>
                <c:pt idx="3969">
                  <c:v>14.748113</c:v>
                </c:pt>
                <c:pt idx="3970">
                  <c:v>14.266282</c:v>
                </c:pt>
                <c:pt idx="3971">
                  <c:v>14.124510000000001</c:v>
                </c:pt>
                <c:pt idx="3972">
                  <c:v>14.353574</c:v>
                </c:pt>
                <c:pt idx="3973">
                  <c:v>14.694386</c:v>
                </c:pt>
                <c:pt idx="3974">
                  <c:v>15.201069</c:v>
                </c:pt>
                <c:pt idx="3975">
                  <c:v>15.520268</c:v>
                </c:pt>
                <c:pt idx="3976">
                  <c:v>16.069685</c:v>
                </c:pt>
                <c:pt idx="3977">
                  <c:v>16.734570000000001</c:v>
                </c:pt>
                <c:pt idx="3978">
                  <c:v>17.433954</c:v>
                </c:pt>
                <c:pt idx="3979">
                  <c:v>19.269100000000002</c:v>
                </c:pt>
                <c:pt idx="3980">
                  <c:v>21.078078999999999</c:v>
                </c:pt>
                <c:pt idx="3981">
                  <c:v>22.796323999999998</c:v>
                </c:pt>
                <c:pt idx="3982">
                  <c:v>24.413757</c:v>
                </c:pt>
                <c:pt idx="3983">
                  <c:v>25.960560000000001</c:v>
                </c:pt>
                <c:pt idx="3984">
                  <c:v>27.348372000000001</c:v>
                </c:pt>
                <c:pt idx="3985">
                  <c:v>28.675847999999998</c:v>
                </c:pt>
                <c:pt idx="3986">
                  <c:v>29.321802000000002</c:v>
                </c:pt>
                <c:pt idx="3987">
                  <c:v>29.700893000000001</c:v>
                </c:pt>
                <c:pt idx="3988">
                  <c:v>29.967815000000002</c:v>
                </c:pt>
                <c:pt idx="3989">
                  <c:v>28.962872000000001</c:v>
                </c:pt>
                <c:pt idx="3990">
                  <c:v>27.792904</c:v>
                </c:pt>
                <c:pt idx="3991">
                  <c:v>26.601064999999998</c:v>
                </c:pt>
                <c:pt idx="3992">
                  <c:v>25.432262000000001</c:v>
                </c:pt>
                <c:pt idx="3993">
                  <c:v>24.376560000000001</c:v>
                </c:pt>
                <c:pt idx="3994">
                  <c:v>23.450486999999999</c:v>
                </c:pt>
                <c:pt idx="3995">
                  <c:v>22.779105999999999</c:v>
                </c:pt>
                <c:pt idx="3996">
                  <c:v>23.367343999999999</c:v>
                </c:pt>
                <c:pt idx="3997">
                  <c:v>24.284496000000001</c:v>
                </c:pt>
                <c:pt idx="3998">
                  <c:v>25.311043000000002</c:v>
                </c:pt>
                <c:pt idx="3999">
                  <c:v>26.824394000000002</c:v>
                </c:pt>
                <c:pt idx="4000">
                  <c:v>28.497485999999999</c:v>
                </c:pt>
                <c:pt idx="4001">
                  <c:v>29.978918</c:v>
                </c:pt>
                <c:pt idx="4002">
                  <c:v>31.410592999999999</c:v>
                </c:pt>
                <c:pt idx="4003">
                  <c:v>32.679436000000003</c:v>
                </c:pt>
                <c:pt idx="4004">
                  <c:v>33.909846999999999</c:v>
                </c:pt>
                <c:pt idx="4005">
                  <c:v>34.864471000000002</c:v>
                </c:pt>
                <c:pt idx="4006">
                  <c:v>34.272483999999999</c:v>
                </c:pt>
                <c:pt idx="4007">
                  <c:v>33.342998999999999</c:v>
                </c:pt>
                <c:pt idx="4008">
                  <c:v>32.300834999999999</c:v>
                </c:pt>
                <c:pt idx="4009">
                  <c:v>30.976213000000001</c:v>
                </c:pt>
                <c:pt idx="4010">
                  <c:v>29.780031000000001</c:v>
                </c:pt>
                <c:pt idx="4011">
                  <c:v>28.819790000000001</c:v>
                </c:pt>
                <c:pt idx="4012">
                  <c:v>27.885981000000001</c:v>
                </c:pt>
                <c:pt idx="4013">
                  <c:v>27.027249999999999</c:v>
                </c:pt>
                <c:pt idx="4014">
                  <c:v>26.186416999999999</c:v>
                </c:pt>
                <c:pt idx="4015">
                  <c:v>25.452641</c:v>
                </c:pt>
                <c:pt idx="4016">
                  <c:v>25.420618000000001</c:v>
                </c:pt>
                <c:pt idx="4017">
                  <c:v>25.319071000000001</c:v>
                </c:pt>
                <c:pt idx="4018">
                  <c:v>25.340868</c:v>
                </c:pt>
                <c:pt idx="4019">
                  <c:v>25.460311999999998</c:v>
                </c:pt>
                <c:pt idx="4020">
                  <c:v>25.866394</c:v>
                </c:pt>
                <c:pt idx="4021">
                  <c:v>26.469255</c:v>
                </c:pt>
                <c:pt idx="4022">
                  <c:v>27.142633</c:v>
                </c:pt>
                <c:pt idx="4023">
                  <c:v>27.983412000000001</c:v>
                </c:pt>
                <c:pt idx="4024">
                  <c:v>28.940747999999999</c:v>
                </c:pt>
                <c:pt idx="4025">
                  <c:v>30.024099</c:v>
                </c:pt>
                <c:pt idx="4026">
                  <c:v>31.098717000000001</c:v>
                </c:pt>
                <c:pt idx="4027">
                  <c:v>32.187832</c:v>
                </c:pt>
                <c:pt idx="4028">
                  <c:v>33.122478000000001</c:v>
                </c:pt>
                <c:pt idx="4029">
                  <c:v>34.005580999999999</c:v>
                </c:pt>
                <c:pt idx="4030">
                  <c:v>34.220256999999997</c:v>
                </c:pt>
                <c:pt idx="4031">
                  <c:v>33.711646999999999</c:v>
                </c:pt>
                <c:pt idx="4032">
                  <c:v>33.008628999999999</c:v>
                </c:pt>
                <c:pt idx="4033">
                  <c:v>32.084473000000003</c:v>
                </c:pt>
                <c:pt idx="4034">
                  <c:v>31.052547000000001</c:v>
                </c:pt>
                <c:pt idx="4035">
                  <c:v>29.906089999999999</c:v>
                </c:pt>
                <c:pt idx="4036">
                  <c:v>29.096512000000001</c:v>
                </c:pt>
                <c:pt idx="4037">
                  <c:v>28.699223</c:v>
                </c:pt>
                <c:pt idx="4038">
                  <c:v>28.526978</c:v>
                </c:pt>
                <c:pt idx="4039">
                  <c:v>28.781576000000001</c:v>
                </c:pt>
                <c:pt idx="4040">
                  <c:v>29.439135</c:v>
                </c:pt>
                <c:pt idx="4041">
                  <c:v>30.594899999999999</c:v>
                </c:pt>
                <c:pt idx="4042">
                  <c:v>31.879277999999999</c:v>
                </c:pt>
                <c:pt idx="4043">
                  <c:v>33.220730000000003</c:v>
                </c:pt>
                <c:pt idx="4044">
                  <c:v>34.558459999999997</c:v>
                </c:pt>
                <c:pt idx="4045">
                  <c:v>36.070942000000002</c:v>
                </c:pt>
                <c:pt idx="4046">
                  <c:v>37.228496999999997</c:v>
                </c:pt>
                <c:pt idx="4047">
                  <c:v>38.158157000000003</c:v>
                </c:pt>
                <c:pt idx="4048">
                  <c:v>38.935077999999997</c:v>
                </c:pt>
                <c:pt idx="4049">
                  <c:v>39.296222999999998</c:v>
                </c:pt>
                <c:pt idx="4050">
                  <c:v>39.456059000000003</c:v>
                </c:pt>
                <c:pt idx="4051">
                  <c:v>39.542202000000003</c:v>
                </c:pt>
                <c:pt idx="4052">
                  <c:v>39.596961999999998</c:v>
                </c:pt>
                <c:pt idx="4053">
                  <c:v>39.617691000000001</c:v>
                </c:pt>
                <c:pt idx="4054">
                  <c:v>39.183937</c:v>
                </c:pt>
                <c:pt idx="4055">
                  <c:v>38.523052</c:v>
                </c:pt>
                <c:pt idx="4056">
                  <c:v>37.151721999999999</c:v>
                </c:pt>
                <c:pt idx="4057">
                  <c:v>35.758755000000001</c:v>
                </c:pt>
                <c:pt idx="4058">
                  <c:v>34.295921</c:v>
                </c:pt>
                <c:pt idx="4059">
                  <c:v>32.580314999999999</c:v>
                </c:pt>
                <c:pt idx="4060">
                  <c:v>30.770292000000001</c:v>
                </c:pt>
                <c:pt idx="4061">
                  <c:v>28.992896999999999</c:v>
                </c:pt>
                <c:pt idx="4062">
                  <c:v>27.239001999999999</c:v>
                </c:pt>
                <c:pt idx="4063">
                  <c:v>25.509613000000002</c:v>
                </c:pt>
                <c:pt idx="4064">
                  <c:v>24.218603000000002</c:v>
                </c:pt>
                <c:pt idx="4065">
                  <c:v>22.951477000000001</c:v>
                </c:pt>
                <c:pt idx="4066">
                  <c:v>22.604648999999998</c:v>
                </c:pt>
                <c:pt idx="4067">
                  <c:v>22.282568000000001</c:v>
                </c:pt>
                <c:pt idx="4068">
                  <c:v>22.033819000000001</c:v>
                </c:pt>
                <c:pt idx="4069">
                  <c:v>22.052047999999999</c:v>
                </c:pt>
                <c:pt idx="4070">
                  <c:v>22.215837000000001</c:v>
                </c:pt>
                <c:pt idx="4071">
                  <c:v>22.403994000000001</c:v>
                </c:pt>
                <c:pt idx="4072">
                  <c:v>22.602262</c:v>
                </c:pt>
                <c:pt idx="4073">
                  <c:v>22.685776000000001</c:v>
                </c:pt>
                <c:pt idx="4074">
                  <c:v>22.707709999999999</c:v>
                </c:pt>
                <c:pt idx="4075">
                  <c:v>22.755436</c:v>
                </c:pt>
                <c:pt idx="4076">
                  <c:v>22.646162</c:v>
                </c:pt>
                <c:pt idx="4077">
                  <c:v>22.543818000000002</c:v>
                </c:pt>
                <c:pt idx="4078">
                  <c:v>22.449938</c:v>
                </c:pt>
                <c:pt idx="4079">
                  <c:v>22.391749999999998</c:v>
                </c:pt>
                <c:pt idx="4080">
                  <c:v>22.346668000000001</c:v>
                </c:pt>
                <c:pt idx="4081">
                  <c:v>22.302659999999999</c:v>
                </c:pt>
                <c:pt idx="4082">
                  <c:v>22.249811000000001</c:v>
                </c:pt>
                <c:pt idx="4083">
                  <c:v>22.368877000000001</c:v>
                </c:pt>
                <c:pt idx="4084">
                  <c:v>22.551445000000001</c:v>
                </c:pt>
                <c:pt idx="4085">
                  <c:v>22.717091</c:v>
                </c:pt>
                <c:pt idx="4086">
                  <c:v>22.834028</c:v>
                </c:pt>
                <c:pt idx="4087">
                  <c:v>22.923857000000002</c:v>
                </c:pt>
                <c:pt idx="4088">
                  <c:v>23.001352000000001</c:v>
                </c:pt>
                <c:pt idx="4089">
                  <c:v>23.031475</c:v>
                </c:pt>
                <c:pt idx="4090">
                  <c:v>23.045658</c:v>
                </c:pt>
                <c:pt idx="4091">
                  <c:v>23.052616</c:v>
                </c:pt>
                <c:pt idx="4092">
                  <c:v>23.016967999999999</c:v>
                </c:pt>
                <c:pt idx="4093">
                  <c:v>22.911850000000001</c:v>
                </c:pt>
                <c:pt idx="4094">
                  <c:v>22.68572</c:v>
                </c:pt>
                <c:pt idx="4095">
                  <c:v>22.421999</c:v>
                </c:pt>
                <c:pt idx="4096">
                  <c:v>22.066338999999999</c:v>
                </c:pt>
                <c:pt idx="4097">
                  <c:v>21.188186999999999</c:v>
                </c:pt>
                <c:pt idx="4098">
                  <c:v>20.231489</c:v>
                </c:pt>
                <c:pt idx="4099">
                  <c:v>19.259041</c:v>
                </c:pt>
                <c:pt idx="4100">
                  <c:v>18.315968000000002</c:v>
                </c:pt>
                <c:pt idx="4101">
                  <c:v>17.612355999999998</c:v>
                </c:pt>
                <c:pt idx="4102">
                  <c:v>16.964017999999999</c:v>
                </c:pt>
                <c:pt idx="4103">
                  <c:v>16.498777</c:v>
                </c:pt>
                <c:pt idx="4104">
                  <c:v>16.171559999999999</c:v>
                </c:pt>
                <c:pt idx="4105">
                  <c:v>16.054613</c:v>
                </c:pt>
                <c:pt idx="4106">
                  <c:v>16.131640999999998</c:v>
                </c:pt>
                <c:pt idx="4107">
                  <c:v>17.034351000000001</c:v>
                </c:pt>
                <c:pt idx="4108">
                  <c:v>18.021737999999999</c:v>
                </c:pt>
                <c:pt idx="4109">
                  <c:v>19.040130999999999</c:v>
                </c:pt>
                <c:pt idx="4110">
                  <c:v>20.032565999999999</c:v>
                </c:pt>
                <c:pt idx="4111">
                  <c:v>20.795597000000001</c:v>
                </c:pt>
                <c:pt idx="4112">
                  <c:v>21.546634999999998</c:v>
                </c:pt>
                <c:pt idx="4113">
                  <c:v>22.128578000000001</c:v>
                </c:pt>
                <c:pt idx="4114">
                  <c:v>22.696833000000002</c:v>
                </c:pt>
                <c:pt idx="4115">
                  <c:v>23.096585999999999</c:v>
                </c:pt>
                <c:pt idx="4116">
                  <c:v>23.399070999999999</c:v>
                </c:pt>
                <c:pt idx="4117">
                  <c:v>23.419294000000001</c:v>
                </c:pt>
                <c:pt idx="4118">
                  <c:v>23.437193000000001</c:v>
                </c:pt>
                <c:pt idx="4119">
                  <c:v>23.453344000000001</c:v>
                </c:pt>
                <c:pt idx="4120">
                  <c:v>23.469313</c:v>
                </c:pt>
                <c:pt idx="4121">
                  <c:v>23.484188</c:v>
                </c:pt>
                <c:pt idx="4122">
                  <c:v>23.500724999999999</c:v>
                </c:pt>
                <c:pt idx="4123">
                  <c:v>23.517337999999999</c:v>
                </c:pt>
                <c:pt idx="4124">
                  <c:v>23.536536999999999</c:v>
                </c:pt>
                <c:pt idx="4125">
                  <c:v>23.555595</c:v>
                </c:pt>
                <c:pt idx="4126">
                  <c:v>23.575735000000002</c:v>
                </c:pt>
                <c:pt idx="4127">
                  <c:v>23.594598999999999</c:v>
                </c:pt>
                <c:pt idx="4128">
                  <c:v>23.554428000000001</c:v>
                </c:pt>
                <c:pt idx="4129">
                  <c:v>23.128153000000001</c:v>
                </c:pt>
                <c:pt idx="4130">
                  <c:v>22.641829000000001</c:v>
                </c:pt>
                <c:pt idx="4131">
                  <c:v>22.130548000000001</c:v>
                </c:pt>
                <c:pt idx="4132">
                  <c:v>21.617170000000002</c:v>
                </c:pt>
                <c:pt idx="4133">
                  <c:v>21.103446999999999</c:v>
                </c:pt>
                <c:pt idx="4134">
                  <c:v>20.586842999999998</c:v>
                </c:pt>
                <c:pt idx="4135">
                  <c:v>20.069782</c:v>
                </c:pt>
                <c:pt idx="4136">
                  <c:v>19.550799999999999</c:v>
                </c:pt>
                <c:pt idx="4137">
                  <c:v>19.032029999999999</c:v>
                </c:pt>
                <c:pt idx="4138">
                  <c:v>18.632362000000001</c:v>
                </c:pt>
                <c:pt idx="4139">
                  <c:v>19.012896999999999</c:v>
                </c:pt>
                <c:pt idx="4140">
                  <c:v>19.481954999999999</c:v>
                </c:pt>
                <c:pt idx="4141">
                  <c:v>20.001218999999999</c:v>
                </c:pt>
                <c:pt idx="4142">
                  <c:v>20.539421000000001</c:v>
                </c:pt>
                <c:pt idx="4143">
                  <c:v>20.853114999999999</c:v>
                </c:pt>
                <c:pt idx="4144">
                  <c:v>21.167164</c:v>
                </c:pt>
                <c:pt idx="4145">
                  <c:v>21.482251999999999</c:v>
                </c:pt>
                <c:pt idx="4146">
                  <c:v>21.796769999999999</c:v>
                </c:pt>
                <c:pt idx="4147">
                  <c:v>22.111384999999999</c:v>
                </c:pt>
                <c:pt idx="4148">
                  <c:v>22.366392000000001</c:v>
                </c:pt>
                <c:pt idx="4149">
                  <c:v>22.26568</c:v>
                </c:pt>
                <c:pt idx="4150">
                  <c:v>22.174921000000001</c:v>
                </c:pt>
                <c:pt idx="4151">
                  <c:v>22.280978999999999</c:v>
                </c:pt>
                <c:pt idx="4152">
                  <c:v>22.386275999999999</c:v>
                </c:pt>
                <c:pt idx="4153">
                  <c:v>23.176544</c:v>
                </c:pt>
                <c:pt idx="4154">
                  <c:v>23.968316999999999</c:v>
                </c:pt>
                <c:pt idx="4155">
                  <c:v>24.758488</c:v>
                </c:pt>
                <c:pt idx="4156">
                  <c:v>25.548552000000001</c:v>
                </c:pt>
                <c:pt idx="4157">
                  <c:v>26.339033000000001</c:v>
                </c:pt>
                <c:pt idx="4158">
                  <c:v>27.130649999999999</c:v>
                </c:pt>
                <c:pt idx="4159">
                  <c:v>27.882342999999999</c:v>
                </c:pt>
                <c:pt idx="4160">
                  <c:v>28.598976</c:v>
                </c:pt>
                <c:pt idx="4161">
                  <c:v>28.474357999999999</c:v>
                </c:pt>
                <c:pt idx="4162">
                  <c:v>28.290465999999999</c:v>
                </c:pt>
                <c:pt idx="4163">
                  <c:v>27.286816000000002</c:v>
                </c:pt>
                <c:pt idx="4164">
                  <c:v>26.226614000000001</c:v>
                </c:pt>
                <c:pt idx="4165">
                  <c:v>25.160983999999999</c:v>
                </c:pt>
                <c:pt idx="4166">
                  <c:v>24.093914000000002</c:v>
                </c:pt>
                <c:pt idx="4167">
                  <c:v>23.025577999999999</c:v>
                </c:pt>
                <c:pt idx="4168">
                  <c:v>21.949871000000002</c:v>
                </c:pt>
                <c:pt idx="4169">
                  <c:v>20.870832</c:v>
                </c:pt>
                <c:pt idx="4170">
                  <c:v>19.78116</c:v>
                </c:pt>
                <c:pt idx="4171">
                  <c:v>19.608671000000001</c:v>
                </c:pt>
                <c:pt idx="4172">
                  <c:v>19.496058000000001</c:v>
                </c:pt>
                <c:pt idx="4173">
                  <c:v>19.834921000000001</c:v>
                </c:pt>
                <c:pt idx="4174">
                  <c:v>20.238527000000001</c:v>
                </c:pt>
                <c:pt idx="4175">
                  <c:v>20.729808999999999</c:v>
                </c:pt>
                <c:pt idx="4176">
                  <c:v>21.154858000000001</c:v>
                </c:pt>
                <c:pt idx="4177">
                  <c:v>21.460415000000001</c:v>
                </c:pt>
                <c:pt idx="4178">
                  <c:v>21.593166</c:v>
                </c:pt>
                <c:pt idx="4179">
                  <c:v>21.632867999999998</c:v>
                </c:pt>
                <c:pt idx="4180">
                  <c:v>21.473633</c:v>
                </c:pt>
                <c:pt idx="4181">
                  <c:v>20.874207999999999</c:v>
                </c:pt>
                <c:pt idx="4182">
                  <c:v>20.246911999999998</c:v>
                </c:pt>
                <c:pt idx="4183">
                  <c:v>19.544868000000001</c:v>
                </c:pt>
                <c:pt idx="4184">
                  <c:v>18.875471000000001</c:v>
                </c:pt>
                <c:pt idx="4185">
                  <c:v>18.188931</c:v>
                </c:pt>
                <c:pt idx="4186">
                  <c:v>18.345814000000001</c:v>
                </c:pt>
                <c:pt idx="4187">
                  <c:v>19.499855</c:v>
                </c:pt>
                <c:pt idx="4188">
                  <c:v>21.315715999999998</c:v>
                </c:pt>
                <c:pt idx="4189">
                  <c:v>23.340198999999998</c:v>
                </c:pt>
                <c:pt idx="4190">
                  <c:v>25.963583</c:v>
                </c:pt>
                <c:pt idx="4191">
                  <c:v>29.005057999999998</c:v>
                </c:pt>
                <c:pt idx="4192">
                  <c:v>32.357655000000001</c:v>
                </c:pt>
                <c:pt idx="4193">
                  <c:v>36.256751999999999</c:v>
                </c:pt>
                <c:pt idx="4194">
                  <c:v>40.324474000000002</c:v>
                </c:pt>
                <c:pt idx="4195">
                  <c:v>44.371101000000003</c:v>
                </c:pt>
                <c:pt idx="4196">
                  <c:v>47.429577000000002</c:v>
                </c:pt>
                <c:pt idx="4197">
                  <c:v>49.550364999999999</c:v>
                </c:pt>
                <c:pt idx="4198">
                  <c:v>51.085636000000001</c:v>
                </c:pt>
                <c:pt idx="4199">
                  <c:v>52.325221999999997</c:v>
                </c:pt>
                <c:pt idx="4200">
                  <c:v>53.088965999999999</c:v>
                </c:pt>
                <c:pt idx="4201">
                  <c:v>53.428539000000001</c:v>
                </c:pt>
                <c:pt idx="4202">
                  <c:v>53.363090999999997</c:v>
                </c:pt>
                <c:pt idx="4203">
                  <c:v>52.105648000000002</c:v>
                </c:pt>
                <c:pt idx="4204">
                  <c:v>50.444701999999999</c:v>
                </c:pt>
                <c:pt idx="4205">
                  <c:v>48.630653000000002</c:v>
                </c:pt>
                <c:pt idx="4206">
                  <c:v>46.986065000000004</c:v>
                </c:pt>
                <c:pt idx="4207">
                  <c:v>45.36974</c:v>
                </c:pt>
                <c:pt idx="4208">
                  <c:v>43.717052000000002</c:v>
                </c:pt>
                <c:pt idx="4209">
                  <c:v>42.081066</c:v>
                </c:pt>
                <c:pt idx="4210">
                  <c:v>40.402920000000002</c:v>
                </c:pt>
                <c:pt idx="4211">
                  <c:v>38.880547</c:v>
                </c:pt>
                <c:pt idx="4212">
                  <c:v>37.536301000000002</c:v>
                </c:pt>
                <c:pt idx="4213">
                  <c:v>36.842776999999998</c:v>
                </c:pt>
                <c:pt idx="4214">
                  <c:v>36.408562000000003</c:v>
                </c:pt>
                <c:pt idx="4215">
                  <c:v>36.619883999999999</c:v>
                </c:pt>
                <c:pt idx="4216">
                  <c:v>37.156067</c:v>
                </c:pt>
                <c:pt idx="4217">
                  <c:v>38.098289000000001</c:v>
                </c:pt>
                <c:pt idx="4218">
                  <c:v>39.394440000000003</c:v>
                </c:pt>
                <c:pt idx="4219">
                  <c:v>41.465004</c:v>
                </c:pt>
                <c:pt idx="4220">
                  <c:v>43.686942999999999</c:v>
                </c:pt>
                <c:pt idx="4221">
                  <c:v>45.997397999999997</c:v>
                </c:pt>
                <c:pt idx="4222">
                  <c:v>48.249828000000001</c:v>
                </c:pt>
                <c:pt idx="4223">
                  <c:v>50.535290000000003</c:v>
                </c:pt>
                <c:pt idx="4224">
                  <c:v>52.742958000000002</c:v>
                </c:pt>
                <c:pt idx="4225">
                  <c:v>54.38306</c:v>
                </c:pt>
                <c:pt idx="4226">
                  <c:v>55.28537</c:v>
                </c:pt>
                <c:pt idx="4227">
                  <c:v>55.633125</c:v>
                </c:pt>
                <c:pt idx="4228">
                  <c:v>55.047626000000001</c:v>
                </c:pt>
                <c:pt idx="4229">
                  <c:v>53.61544</c:v>
                </c:pt>
                <c:pt idx="4230">
                  <c:v>52.135860000000001</c:v>
                </c:pt>
                <c:pt idx="4231">
                  <c:v>50.179718000000001</c:v>
                </c:pt>
                <c:pt idx="4232">
                  <c:v>47.965739999999997</c:v>
                </c:pt>
                <c:pt idx="4233">
                  <c:v>45.676051999999999</c:v>
                </c:pt>
                <c:pt idx="4234">
                  <c:v>43.276718000000002</c:v>
                </c:pt>
                <c:pt idx="4235">
                  <c:v>40.898800000000001</c:v>
                </c:pt>
                <c:pt idx="4236">
                  <c:v>39.252293000000002</c:v>
                </c:pt>
                <c:pt idx="4237">
                  <c:v>37.939219999999999</c:v>
                </c:pt>
                <c:pt idx="4238">
                  <c:v>37.648547999999998</c:v>
                </c:pt>
                <c:pt idx="4239">
                  <c:v>37.657505</c:v>
                </c:pt>
                <c:pt idx="4240">
                  <c:v>37.913769000000002</c:v>
                </c:pt>
                <c:pt idx="4241">
                  <c:v>38.575958</c:v>
                </c:pt>
                <c:pt idx="4242">
                  <c:v>39.478928000000003</c:v>
                </c:pt>
                <c:pt idx="4243">
                  <c:v>40.463810000000002</c:v>
                </c:pt>
                <c:pt idx="4244">
                  <c:v>41.704300000000003</c:v>
                </c:pt>
                <c:pt idx="4245">
                  <c:v>42.975658000000003</c:v>
                </c:pt>
                <c:pt idx="4246">
                  <c:v>44.002426</c:v>
                </c:pt>
                <c:pt idx="4247">
                  <c:v>44.896908000000003</c:v>
                </c:pt>
                <c:pt idx="4248">
                  <c:v>45.811236999999998</c:v>
                </c:pt>
                <c:pt idx="4249">
                  <c:v>46.724274000000001</c:v>
                </c:pt>
                <c:pt idx="4250">
                  <c:v>47.438507000000001</c:v>
                </c:pt>
                <c:pt idx="4251">
                  <c:v>48.178818</c:v>
                </c:pt>
                <c:pt idx="4252">
                  <c:v>49.057597999999999</c:v>
                </c:pt>
                <c:pt idx="4253">
                  <c:v>49.97681</c:v>
                </c:pt>
                <c:pt idx="4254">
                  <c:v>50.696854000000002</c:v>
                </c:pt>
                <c:pt idx="4255">
                  <c:v>51.342632000000002</c:v>
                </c:pt>
                <c:pt idx="4256">
                  <c:v>51.872172999999997</c:v>
                </c:pt>
                <c:pt idx="4257">
                  <c:v>52.306533999999999</c:v>
                </c:pt>
                <c:pt idx="4258">
                  <c:v>52.235317000000002</c:v>
                </c:pt>
                <c:pt idx="4259">
                  <c:v>52.093781</c:v>
                </c:pt>
                <c:pt idx="4260">
                  <c:v>51.794884000000003</c:v>
                </c:pt>
                <c:pt idx="4261">
                  <c:v>51.437846999999998</c:v>
                </c:pt>
                <c:pt idx="4262">
                  <c:v>50.938152000000002</c:v>
                </c:pt>
                <c:pt idx="4263">
                  <c:v>50.345177</c:v>
                </c:pt>
                <c:pt idx="4264">
                  <c:v>49.877453000000003</c:v>
                </c:pt>
                <c:pt idx="4265">
                  <c:v>49.515121000000001</c:v>
                </c:pt>
                <c:pt idx="4266">
                  <c:v>49.238627999999999</c:v>
                </c:pt>
                <c:pt idx="4267">
                  <c:v>49.037376000000002</c:v>
                </c:pt>
                <c:pt idx="4268">
                  <c:v>49.018161999999997</c:v>
                </c:pt>
                <c:pt idx="4269">
                  <c:v>49.009875999999998</c:v>
                </c:pt>
                <c:pt idx="4270">
                  <c:v>49.132010999999999</c:v>
                </c:pt>
                <c:pt idx="4271">
                  <c:v>49.250500000000002</c:v>
                </c:pt>
                <c:pt idx="4272">
                  <c:v>48.663364000000001</c:v>
                </c:pt>
                <c:pt idx="4273">
                  <c:v>47.966515000000001</c:v>
                </c:pt>
                <c:pt idx="4274">
                  <c:v>47.127659000000001</c:v>
                </c:pt>
                <c:pt idx="4275">
                  <c:v>46.116455000000002</c:v>
                </c:pt>
                <c:pt idx="4276">
                  <c:v>45.107010000000002</c:v>
                </c:pt>
                <c:pt idx="4277">
                  <c:v>44.123866999999997</c:v>
                </c:pt>
                <c:pt idx="4278">
                  <c:v>43.155388000000002</c:v>
                </c:pt>
                <c:pt idx="4279">
                  <c:v>42.248123</c:v>
                </c:pt>
                <c:pt idx="4280">
                  <c:v>41.448810999999999</c:v>
                </c:pt>
                <c:pt idx="4281">
                  <c:v>40.666775000000001</c:v>
                </c:pt>
                <c:pt idx="4282">
                  <c:v>40.678688000000001</c:v>
                </c:pt>
                <c:pt idx="4283">
                  <c:v>40.893166000000001</c:v>
                </c:pt>
                <c:pt idx="4284">
                  <c:v>41.415348000000002</c:v>
                </c:pt>
                <c:pt idx="4285">
                  <c:v>42.133701000000002</c:v>
                </c:pt>
                <c:pt idx="4286">
                  <c:v>43.072192999999999</c:v>
                </c:pt>
                <c:pt idx="4287">
                  <c:v>44.155555999999997</c:v>
                </c:pt>
                <c:pt idx="4288">
                  <c:v>45.288784</c:v>
                </c:pt>
                <c:pt idx="4289">
                  <c:v>46.592613</c:v>
                </c:pt>
                <c:pt idx="4290">
                  <c:v>47.971938999999999</c:v>
                </c:pt>
                <c:pt idx="4291">
                  <c:v>49.476695999999997</c:v>
                </c:pt>
                <c:pt idx="4292">
                  <c:v>50.972625999999998</c:v>
                </c:pt>
                <c:pt idx="4293">
                  <c:v>52.528793</c:v>
                </c:pt>
                <c:pt idx="4294">
                  <c:v>53.877037000000001</c:v>
                </c:pt>
                <c:pt idx="4295">
                  <c:v>55.258194000000003</c:v>
                </c:pt>
                <c:pt idx="4296">
                  <c:v>56.605167000000002</c:v>
                </c:pt>
                <c:pt idx="4297">
                  <c:v>57.790657000000003</c:v>
                </c:pt>
                <c:pt idx="4298">
                  <c:v>59.008674999999997</c:v>
                </c:pt>
                <c:pt idx="4299">
                  <c:v>60.024695999999999</c:v>
                </c:pt>
                <c:pt idx="4300">
                  <c:v>60.874214000000002</c:v>
                </c:pt>
                <c:pt idx="4301">
                  <c:v>61.614272999999997</c:v>
                </c:pt>
                <c:pt idx="4302">
                  <c:v>62.256659999999997</c:v>
                </c:pt>
                <c:pt idx="4303">
                  <c:v>62.728104000000002</c:v>
                </c:pt>
                <c:pt idx="4304">
                  <c:v>63.174827999999998</c:v>
                </c:pt>
                <c:pt idx="4305">
                  <c:v>63.507300999999998</c:v>
                </c:pt>
                <c:pt idx="4306">
                  <c:v>63.648685</c:v>
                </c:pt>
                <c:pt idx="4307">
                  <c:v>63.775115999999997</c:v>
                </c:pt>
                <c:pt idx="4308">
                  <c:v>63.793629000000003</c:v>
                </c:pt>
                <c:pt idx="4309">
                  <c:v>63.779259000000003</c:v>
                </c:pt>
                <c:pt idx="4310">
                  <c:v>63.747860000000003</c:v>
                </c:pt>
                <c:pt idx="4311">
                  <c:v>63.693378000000003</c:v>
                </c:pt>
                <c:pt idx="4312">
                  <c:v>63.665847999999997</c:v>
                </c:pt>
                <c:pt idx="4313">
                  <c:v>63.652442999999998</c:v>
                </c:pt>
                <c:pt idx="4314">
                  <c:v>63.648032999999998</c:v>
                </c:pt>
                <c:pt idx="4315">
                  <c:v>63.651516000000001</c:v>
                </c:pt>
                <c:pt idx="4316">
                  <c:v>63.665173000000003</c:v>
                </c:pt>
                <c:pt idx="4317">
                  <c:v>63.693882000000002</c:v>
                </c:pt>
                <c:pt idx="4318">
                  <c:v>63.769084999999997</c:v>
                </c:pt>
                <c:pt idx="4319">
                  <c:v>63.853653000000001</c:v>
                </c:pt>
                <c:pt idx="4320">
                  <c:v>63.936863000000002</c:v>
                </c:pt>
                <c:pt idx="4321">
                  <c:v>64.015311999999994</c:v>
                </c:pt>
                <c:pt idx="4322">
                  <c:v>64.088752999999997</c:v>
                </c:pt>
                <c:pt idx="4323">
                  <c:v>64.163405999999995</c:v>
                </c:pt>
                <c:pt idx="4324">
                  <c:v>64.235100000000003</c:v>
                </c:pt>
                <c:pt idx="4325">
                  <c:v>64.297950999999998</c:v>
                </c:pt>
                <c:pt idx="4326">
                  <c:v>64.347496000000007</c:v>
                </c:pt>
                <c:pt idx="4327">
                  <c:v>64.280761999999996</c:v>
                </c:pt>
                <c:pt idx="4328">
                  <c:v>63.989952000000002</c:v>
                </c:pt>
                <c:pt idx="4329">
                  <c:v>63.367877999999997</c:v>
                </c:pt>
                <c:pt idx="4330">
                  <c:v>62.606625000000001</c:v>
                </c:pt>
                <c:pt idx="4331">
                  <c:v>61.822071000000001</c:v>
                </c:pt>
                <c:pt idx="4332">
                  <c:v>60.760632000000001</c:v>
                </c:pt>
                <c:pt idx="4333">
                  <c:v>59.436714000000002</c:v>
                </c:pt>
                <c:pt idx="4334">
                  <c:v>57.698340999999999</c:v>
                </c:pt>
                <c:pt idx="4335">
                  <c:v>55.965674999999997</c:v>
                </c:pt>
                <c:pt idx="4336">
                  <c:v>54.238781000000003</c:v>
                </c:pt>
                <c:pt idx="4337">
                  <c:v>52.616314000000003</c:v>
                </c:pt>
                <c:pt idx="4338">
                  <c:v>51.201022999999999</c:v>
                </c:pt>
                <c:pt idx="4339">
                  <c:v>50.149895000000001</c:v>
                </c:pt>
                <c:pt idx="4340">
                  <c:v>49.450316999999998</c:v>
                </c:pt>
                <c:pt idx="4341">
                  <c:v>48.888663999999999</c:v>
                </c:pt>
                <c:pt idx="4342">
                  <c:v>48.612324000000001</c:v>
                </c:pt>
                <c:pt idx="4343">
                  <c:v>48.630569000000001</c:v>
                </c:pt>
                <c:pt idx="4344">
                  <c:v>49.129714999999997</c:v>
                </c:pt>
                <c:pt idx="4345">
                  <c:v>49.579262</c:v>
                </c:pt>
                <c:pt idx="4346">
                  <c:v>49.819781999999996</c:v>
                </c:pt>
                <c:pt idx="4347">
                  <c:v>49.930987999999999</c:v>
                </c:pt>
                <c:pt idx="4348">
                  <c:v>49.892094</c:v>
                </c:pt>
                <c:pt idx="4349">
                  <c:v>49.554248999999999</c:v>
                </c:pt>
                <c:pt idx="4350">
                  <c:v>48.780712000000001</c:v>
                </c:pt>
                <c:pt idx="4351">
                  <c:v>47.669860999999997</c:v>
                </c:pt>
                <c:pt idx="4352">
                  <c:v>46.534652999999999</c:v>
                </c:pt>
                <c:pt idx="4353">
                  <c:v>45.496322999999997</c:v>
                </c:pt>
                <c:pt idx="4354">
                  <c:v>44.403377999999996</c:v>
                </c:pt>
                <c:pt idx="4355">
                  <c:v>43.410724999999999</c:v>
                </c:pt>
                <c:pt idx="4356">
                  <c:v>43.05677</c:v>
                </c:pt>
                <c:pt idx="4357">
                  <c:v>43.334651999999998</c:v>
                </c:pt>
                <c:pt idx="4358">
                  <c:v>43.992012000000003</c:v>
                </c:pt>
                <c:pt idx="4359">
                  <c:v>45.051406999999998</c:v>
                </c:pt>
                <c:pt idx="4360">
                  <c:v>46.620261999999997</c:v>
                </c:pt>
                <c:pt idx="4361">
                  <c:v>48.584408000000003</c:v>
                </c:pt>
                <c:pt idx="4362">
                  <c:v>50.865653999999999</c:v>
                </c:pt>
                <c:pt idx="4363">
                  <c:v>53.050400000000003</c:v>
                </c:pt>
                <c:pt idx="4364">
                  <c:v>55.291119000000002</c:v>
                </c:pt>
                <c:pt idx="4365">
                  <c:v>57.501514</c:v>
                </c:pt>
                <c:pt idx="4366">
                  <c:v>59.321269999999998</c:v>
                </c:pt>
                <c:pt idx="4367">
                  <c:v>60.559032000000002</c:v>
                </c:pt>
                <c:pt idx="4368">
                  <c:v>61.271030000000003</c:v>
                </c:pt>
                <c:pt idx="4369">
                  <c:v>61.658428000000001</c:v>
                </c:pt>
                <c:pt idx="4370">
                  <c:v>61.446292999999997</c:v>
                </c:pt>
                <c:pt idx="4371">
                  <c:v>60.447727</c:v>
                </c:pt>
                <c:pt idx="4372">
                  <c:v>58.749420000000001</c:v>
                </c:pt>
                <c:pt idx="4373">
                  <c:v>56.904465000000002</c:v>
                </c:pt>
                <c:pt idx="4374">
                  <c:v>54.927813999999998</c:v>
                </c:pt>
                <c:pt idx="4375">
                  <c:v>52.868648999999998</c:v>
                </c:pt>
                <c:pt idx="4376">
                  <c:v>50.716540999999999</c:v>
                </c:pt>
                <c:pt idx="4377">
                  <c:v>48.546622999999997</c:v>
                </c:pt>
                <c:pt idx="4378">
                  <c:v>46.997886999999999</c:v>
                </c:pt>
                <c:pt idx="4379">
                  <c:v>45.644748999999997</c:v>
                </c:pt>
                <c:pt idx="4380">
                  <c:v>44.68721</c:v>
                </c:pt>
                <c:pt idx="4381">
                  <c:v>44.356879999999997</c:v>
                </c:pt>
                <c:pt idx="4382">
                  <c:v>44.730072</c:v>
                </c:pt>
                <c:pt idx="4383">
                  <c:v>45.881923999999998</c:v>
                </c:pt>
                <c:pt idx="4384">
                  <c:v>47.218929000000003</c:v>
                </c:pt>
                <c:pt idx="4385">
                  <c:v>48.761547</c:v>
                </c:pt>
                <c:pt idx="4386">
                  <c:v>50.582073000000001</c:v>
                </c:pt>
                <c:pt idx="4387">
                  <c:v>52.522308000000002</c:v>
                </c:pt>
                <c:pt idx="4388">
                  <c:v>54.12809</c:v>
                </c:pt>
                <c:pt idx="4389">
                  <c:v>55.771132999999999</c:v>
                </c:pt>
                <c:pt idx="4390">
                  <c:v>57.529808000000003</c:v>
                </c:pt>
                <c:pt idx="4391">
                  <c:v>59.474400000000003</c:v>
                </c:pt>
                <c:pt idx="4392">
                  <c:v>61.233231000000004</c:v>
                </c:pt>
                <c:pt idx="4393">
                  <c:v>62.322830000000003</c:v>
                </c:pt>
                <c:pt idx="4394">
                  <c:v>63.291621999999997</c:v>
                </c:pt>
                <c:pt idx="4395">
                  <c:v>64.118896000000007</c:v>
                </c:pt>
                <c:pt idx="4396">
                  <c:v>64.702950000000001</c:v>
                </c:pt>
                <c:pt idx="4397">
                  <c:v>65.218306999999996</c:v>
                </c:pt>
                <c:pt idx="4398">
                  <c:v>65.541267000000005</c:v>
                </c:pt>
                <c:pt idx="4399">
                  <c:v>65.517623999999998</c:v>
                </c:pt>
                <c:pt idx="4400">
                  <c:v>65.209273999999994</c:v>
                </c:pt>
                <c:pt idx="4401">
                  <c:v>64.100616000000002</c:v>
                </c:pt>
                <c:pt idx="4402">
                  <c:v>62.641311999999999</c:v>
                </c:pt>
                <c:pt idx="4403">
                  <c:v>60.848475999999998</c:v>
                </c:pt>
                <c:pt idx="4404">
                  <c:v>58.222839</c:v>
                </c:pt>
                <c:pt idx="4405">
                  <c:v>55.395404999999997</c:v>
                </c:pt>
                <c:pt idx="4406">
                  <c:v>52.420883000000003</c:v>
                </c:pt>
                <c:pt idx="4407">
                  <c:v>49.421695999999997</c:v>
                </c:pt>
                <c:pt idx="4408">
                  <c:v>46.648784999999997</c:v>
                </c:pt>
                <c:pt idx="4409">
                  <c:v>44.223927000000003</c:v>
                </c:pt>
                <c:pt idx="4410">
                  <c:v>42.099128999999998</c:v>
                </c:pt>
                <c:pt idx="4411">
                  <c:v>40.602038999999998</c:v>
                </c:pt>
                <c:pt idx="4412">
                  <c:v>40.060135000000002</c:v>
                </c:pt>
                <c:pt idx="4413">
                  <c:v>40.049163999999998</c:v>
                </c:pt>
                <c:pt idx="4414">
                  <c:v>40.973885000000003</c:v>
                </c:pt>
                <c:pt idx="4415">
                  <c:v>42.106976000000003</c:v>
                </c:pt>
                <c:pt idx="4416">
                  <c:v>43.476044000000002</c:v>
                </c:pt>
                <c:pt idx="4417">
                  <c:v>44.960289000000003</c:v>
                </c:pt>
                <c:pt idx="4418">
                  <c:v>46.720238000000002</c:v>
                </c:pt>
                <c:pt idx="4419">
                  <c:v>48.705680999999998</c:v>
                </c:pt>
                <c:pt idx="4420">
                  <c:v>50.575890000000001</c:v>
                </c:pt>
                <c:pt idx="4421">
                  <c:v>52.715870000000002</c:v>
                </c:pt>
                <c:pt idx="4422">
                  <c:v>54.231869000000003</c:v>
                </c:pt>
                <c:pt idx="4423">
                  <c:v>55.520488999999998</c:v>
                </c:pt>
                <c:pt idx="4424">
                  <c:v>56.719180999999999</c:v>
                </c:pt>
                <c:pt idx="4425">
                  <c:v>57.930878</c:v>
                </c:pt>
                <c:pt idx="4426">
                  <c:v>58.993729000000002</c:v>
                </c:pt>
                <c:pt idx="4427">
                  <c:v>59.947681000000003</c:v>
                </c:pt>
                <c:pt idx="4428">
                  <c:v>60.282116000000002</c:v>
                </c:pt>
                <c:pt idx="4429">
                  <c:v>60.038490000000003</c:v>
                </c:pt>
                <c:pt idx="4430">
                  <c:v>58.898701000000003</c:v>
                </c:pt>
                <c:pt idx="4431">
                  <c:v>57.061714000000002</c:v>
                </c:pt>
                <c:pt idx="4432">
                  <c:v>55.060310000000001</c:v>
                </c:pt>
                <c:pt idx="4433">
                  <c:v>52.979500000000002</c:v>
                </c:pt>
                <c:pt idx="4434">
                  <c:v>50.821258999999998</c:v>
                </c:pt>
                <c:pt idx="4435">
                  <c:v>48.607742000000002</c:v>
                </c:pt>
                <c:pt idx="4436">
                  <c:v>46.491095999999999</c:v>
                </c:pt>
                <c:pt idx="4437">
                  <c:v>44.467193999999999</c:v>
                </c:pt>
                <c:pt idx="4438">
                  <c:v>42.782401999999998</c:v>
                </c:pt>
                <c:pt idx="4439">
                  <c:v>41.554512000000003</c:v>
                </c:pt>
                <c:pt idx="4440">
                  <c:v>41.321731999999997</c:v>
                </c:pt>
                <c:pt idx="4441">
                  <c:v>41.490349000000002</c:v>
                </c:pt>
                <c:pt idx="4442">
                  <c:v>41.724964</c:v>
                </c:pt>
                <c:pt idx="4443">
                  <c:v>42.065804</c:v>
                </c:pt>
                <c:pt idx="4444">
                  <c:v>42.693302000000003</c:v>
                </c:pt>
                <c:pt idx="4445">
                  <c:v>43.365135000000002</c:v>
                </c:pt>
                <c:pt idx="4446">
                  <c:v>44.048786</c:v>
                </c:pt>
                <c:pt idx="4447">
                  <c:v>44.867835999999997</c:v>
                </c:pt>
                <c:pt idx="4448">
                  <c:v>45.687584000000001</c:v>
                </c:pt>
                <c:pt idx="4449">
                  <c:v>46.450809</c:v>
                </c:pt>
                <c:pt idx="4450">
                  <c:v>47.136271999999998</c:v>
                </c:pt>
                <c:pt idx="4451">
                  <c:v>48.412731000000001</c:v>
                </c:pt>
                <c:pt idx="4452">
                  <c:v>49.992598999999998</c:v>
                </c:pt>
                <c:pt idx="4453">
                  <c:v>51.716895999999998</c:v>
                </c:pt>
                <c:pt idx="4454">
                  <c:v>53.222136999999996</c:v>
                </c:pt>
                <c:pt idx="4455">
                  <c:v>54.720866999999998</c:v>
                </c:pt>
                <c:pt idx="4456">
                  <c:v>56.191906000000003</c:v>
                </c:pt>
                <c:pt idx="4457">
                  <c:v>57.502505999999997</c:v>
                </c:pt>
                <c:pt idx="4458">
                  <c:v>58.773471999999998</c:v>
                </c:pt>
                <c:pt idx="4459">
                  <c:v>59.846893000000001</c:v>
                </c:pt>
                <c:pt idx="4460">
                  <c:v>60.781630999999997</c:v>
                </c:pt>
                <c:pt idx="4461">
                  <c:v>61.028404000000002</c:v>
                </c:pt>
                <c:pt idx="4462">
                  <c:v>60.794415000000001</c:v>
                </c:pt>
                <c:pt idx="4463">
                  <c:v>60.071621</c:v>
                </c:pt>
                <c:pt idx="4464">
                  <c:v>59.313403999999998</c:v>
                </c:pt>
                <c:pt idx="4465">
                  <c:v>58.551136</c:v>
                </c:pt>
                <c:pt idx="4466">
                  <c:v>57.787086000000002</c:v>
                </c:pt>
                <c:pt idx="4467">
                  <c:v>56.941398999999997</c:v>
                </c:pt>
                <c:pt idx="4468">
                  <c:v>56.081843999999997</c:v>
                </c:pt>
                <c:pt idx="4469">
                  <c:v>55.085349999999998</c:v>
                </c:pt>
                <c:pt idx="4470">
                  <c:v>54.061031</c:v>
                </c:pt>
                <c:pt idx="4471">
                  <c:v>53.085842</c:v>
                </c:pt>
                <c:pt idx="4472">
                  <c:v>51.545321999999999</c:v>
                </c:pt>
                <c:pt idx="4473">
                  <c:v>49.976562999999999</c:v>
                </c:pt>
                <c:pt idx="4474">
                  <c:v>48.297569000000003</c:v>
                </c:pt>
                <c:pt idx="4475">
                  <c:v>46.647846000000001</c:v>
                </c:pt>
                <c:pt idx="4476">
                  <c:v>45.047404999999998</c:v>
                </c:pt>
                <c:pt idx="4477">
                  <c:v>43.575150000000001</c:v>
                </c:pt>
                <c:pt idx="4478">
                  <c:v>42.119926</c:v>
                </c:pt>
                <c:pt idx="4479">
                  <c:v>41.008167</c:v>
                </c:pt>
                <c:pt idx="4480">
                  <c:v>39.971626000000001</c:v>
                </c:pt>
                <c:pt idx="4481">
                  <c:v>39.010264999999997</c:v>
                </c:pt>
                <c:pt idx="4482">
                  <c:v>38.902054</c:v>
                </c:pt>
                <c:pt idx="4483">
                  <c:v>39.421954999999997</c:v>
                </c:pt>
                <c:pt idx="4484">
                  <c:v>40.082721999999997</c:v>
                </c:pt>
                <c:pt idx="4485">
                  <c:v>40.711337999999998</c:v>
                </c:pt>
                <c:pt idx="4486">
                  <c:v>41.29034</c:v>
                </c:pt>
                <c:pt idx="4487">
                  <c:v>41.821258999999998</c:v>
                </c:pt>
                <c:pt idx="4488">
                  <c:v>42.337563000000003</c:v>
                </c:pt>
                <c:pt idx="4489">
                  <c:v>42.741301999999997</c:v>
                </c:pt>
                <c:pt idx="4490">
                  <c:v>43.117019999999997</c:v>
                </c:pt>
                <c:pt idx="4491">
                  <c:v>43.464779</c:v>
                </c:pt>
                <c:pt idx="4492">
                  <c:v>43.699565999999997</c:v>
                </c:pt>
                <c:pt idx="4493">
                  <c:v>43.680218000000004</c:v>
                </c:pt>
                <c:pt idx="4494">
                  <c:v>43.663089999999997</c:v>
                </c:pt>
                <c:pt idx="4495">
                  <c:v>43.650233999999998</c:v>
                </c:pt>
                <c:pt idx="4496">
                  <c:v>43.640717000000002</c:v>
                </c:pt>
                <c:pt idx="4497">
                  <c:v>43.631495999999999</c:v>
                </c:pt>
                <c:pt idx="4498">
                  <c:v>43.635188999999997</c:v>
                </c:pt>
                <c:pt idx="4499">
                  <c:v>43.648544000000001</c:v>
                </c:pt>
                <c:pt idx="4500">
                  <c:v>43.670836999999999</c:v>
                </c:pt>
                <c:pt idx="4501">
                  <c:v>43.725372</c:v>
                </c:pt>
                <c:pt idx="4502">
                  <c:v>43.891914</c:v>
                </c:pt>
                <c:pt idx="4503">
                  <c:v>44.079006</c:v>
                </c:pt>
                <c:pt idx="4504">
                  <c:v>44.274635000000004</c:v>
                </c:pt>
                <c:pt idx="4505">
                  <c:v>44.650466999999999</c:v>
                </c:pt>
                <c:pt idx="4506">
                  <c:v>45.125197999999997</c:v>
                </c:pt>
                <c:pt idx="4507">
                  <c:v>45.610351999999999</c:v>
                </c:pt>
                <c:pt idx="4508">
                  <c:v>46.252346000000003</c:v>
                </c:pt>
                <c:pt idx="4509">
                  <c:v>47.05518</c:v>
                </c:pt>
                <c:pt idx="4510">
                  <c:v>48.007064999999997</c:v>
                </c:pt>
                <c:pt idx="4511">
                  <c:v>49.027560999999999</c:v>
                </c:pt>
                <c:pt idx="4512">
                  <c:v>49.939689999999999</c:v>
                </c:pt>
                <c:pt idx="4513">
                  <c:v>50.831634999999999</c:v>
                </c:pt>
                <c:pt idx="4514">
                  <c:v>51.714893000000004</c:v>
                </c:pt>
                <c:pt idx="4515">
                  <c:v>52.418491000000003</c:v>
                </c:pt>
                <c:pt idx="4516">
                  <c:v>53.020995999999997</c:v>
                </c:pt>
                <c:pt idx="4517">
                  <c:v>53.61459</c:v>
                </c:pt>
                <c:pt idx="4518">
                  <c:v>54.049289999999999</c:v>
                </c:pt>
                <c:pt idx="4519">
                  <c:v>54.316516999999997</c:v>
                </c:pt>
                <c:pt idx="4520">
                  <c:v>54.421593000000001</c:v>
                </c:pt>
                <c:pt idx="4521">
                  <c:v>54.384639999999997</c:v>
                </c:pt>
                <c:pt idx="4522">
                  <c:v>54.302937</c:v>
                </c:pt>
                <c:pt idx="4523">
                  <c:v>54.210396000000003</c:v>
                </c:pt>
                <c:pt idx="4524">
                  <c:v>54.111797000000003</c:v>
                </c:pt>
                <c:pt idx="4525">
                  <c:v>54.008471999999998</c:v>
                </c:pt>
                <c:pt idx="4526">
                  <c:v>53.903145000000002</c:v>
                </c:pt>
                <c:pt idx="4527">
                  <c:v>53.784565000000001</c:v>
                </c:pt>
                <c:pt idx="4528">
                  <c:v>53.657074000000001</c:v>
                </c:pt>
                <c:pt idx="4529">
                  <c:v>53.528129999999997</c:v>
                </c:pt>
                <c:pt idx="4530">
                  <c:v>53.402912000000001</c:v>
                </c:pt>
                <c:pt idx="4531">
                  <c:v>53.322795999999997</c:v>
                </c:pt>
                <c:pt idx="4532">
                  <c:v>53.325645000000002</c:v>
                </c:pt>
                <c:pt idx="4533">
                  <c:v>53.329571000000001</c:v>
                </c:pt>
                <c:pt idx="4534">
                  <c:v>53.221218</c:v>
                </c:pt>
                <c:pt idx="4535">
                  <c:v>53.077159999999999</c:v>
                </c:pt>
                <c:pt idx="4536">
                  <c:v>52.824547000000003</c:v>
                </c:pt>
                <c:pt idx="4537">
                  <c:v>52.392707999999999</c:v>
                </c:pt>
                <c:pt idx="4538">
                  <c:v>51.920498000000002</c:v>
                </c:pt>
                <c:pt idx="4539">
                  <c:v>51.440327000000003</c:v>
                </c:pt>
                <c:pt idx="4540">
                  <c:v>50.687592000000002</c:v>
                </c:pt>
                <c:pt idx="4541">
                  <c:v>49.768562000000003</c:v>
                </c:pt>
                <c:pt idx="4542">
                  <c:v>48.777363000000001</c:v>
                </c:pt>
                <c:pt idx="4543">
                  <c:v>47.795807000000003</c:v>
                </c:pt>
                <c:pt idx="4544">
                  <c:v>46.992511999999998</c:v>
                </c:pt>
                <c:pt idx="4545">
                  <c:v>46.259112999999999</c:v>
                </c:pt>
                <c:pt idx="4546">
                  <c:v>45.717303999999999</c:v>
                </c:pt>
                <c:pt idx="4547">
                  <c:v>45.438670999999999</c:v>
                </c:pt>
                <c:pt idx="4548">
                  <c:v>45.219504999999998</c:v>
                </c:pt>
                <c:pt idx="4549">
                  <c:v>45.277709999999999</c:v>
                </c:pt>
                <c:pt idx="4550">
                  <c:v>45.525021000000002</c:v>
                </c:pt>
                <c:pt idx="4551">
                  <c:v>45.970036</c:v>
                </c:pt>
                <c:pt idx="4552">
                  <c:v>46.509655000000002</c:v>
                </c:pt>
                <c:pt idx="4553">
                  <c:v>47.061233999999999</c:v>
                </c:pt>
                <c:pt idx="4554">
                  <c:v>47.570056999999998</c:v>
                </c:pt>
                <c:pt idx="4555">
                  <c:v>48.061065999999997</c:v>
                </c:pt>
                <c:pt idx="4556">
                  <c:v>48.463279999999997</c:v>
                </c:pt>
                <c:pt idx="4557">
                  <c:v>48.789870999999998</c:v>
                </c:pt>
                <c:pt idx="4558">
                  <c:v>49.048447000000003</c:v>
                </c:pt>
                <c:pt idx="4559">
                  <c:v>49.013812999999999</c:v>
                </c:pt>
                <c:pt idx="4560">
                  <c:v>49.977798</c:v>
                </c:pt>
                <c:pt idx="4561">
                  <c:v>51.190212000000002</c:v>
                </c:pt>
                <c:pt idx="4562">
                  <c:v>52.342205</c:v>
                </c:pt>
                <c:pt idx="4563">
                  <c:v>53.502555999999998</c:v>
                </c:pt>
                <c:pt idx="4564">
                  <c:v>54.652915999999998</c:v>
                </c:pt>
                <c:pt idx="4565">
                  <c:v>55.943840000000002</c:v>
                </c:pt>
                <c:pt idx="4566">
                  <c:v>57.244349999999997</c:v>
                </c:pt>
                <c:pt idx="4567">
                  <c:v>58.260520999999997</c:v>
                </c:pt>
                <c:pt idx="4568">
                  <c:v>58.890799999999999</c:v>
                </c:pt>
                <c:pt idx="4569">
                  <c:v>59.481098000000003</c:v>
                </c:pt>
                <c:pt idx="4570">
                  <c:v>58.958637000000003</c:v>
                </c:pt>
                <c:pt idx="4571">
                  <c:v>58.176310999999998</c:v>
                </c:pt>
                <c:pt idx="4572">
                  <c:v>57.523955999999998</c:v>
                </c:pt>
                <c:pt idx="4573">
                  <c:v>56.895595999999998</c:v>
                </c:pt>
                <c:pt idx="4574">
                  <c:v>56.270279000000002</c:v>
                </c:pt>
                <c:pt idx="4575">
                  <c:v>55.509739000000003</c:v>
                </c:pt>
                <c:pt idx="4576">
                  <c:v>54.277424000000003</c:v>
                </c:pt>
                <c:pt idx="4577">
                  <c:v>53.162436999999997</c:v>
                </c:pt>
                <c:pt idx="4578">
                  <c:v>51.832458000000003</c:v>
                </c:pt>
                <c:pt idx="4579">
                  <c:v>50.162269999999999</c:v>
                </c:pt>
                <c:pt idx="4580">
                  <c:v>48.643452000000003</c:v>
                </c:pt>
                <c:pt idx="4581">
                  <c:v>47.058548000000002</c:v>
                </c:pt>
                <c:pt idx="4582">
                  <c:v>45.325966000000001</c:v>
                </c:pt>
                <c:pt idx="4583">
                  <c:v>43.558467999999998</c:v>
                </c:pt>
                <c:pt idx="4584">
                  <c:v>41.811188000000001</c:v>
                </c:pt>
                <c:pt idx="4585">
                  <c:v>40.112988000000001</c:v>
                </c:pt>
                <c:pt idx="4586">
                  <c:v>39.115814</c:v>
                </c:pt>
                <c:pt idx="4587">
                  <c:v>38.613720000000001</c:v>
                </c:pt>
                <c:pt idx="4588">
                  <c:v>38.773426000000001</c:v>
                </c:pt>
                <c:pt idx="4589">
                  <c:v>39.259346000000001</c:v>
                </c:pt>
                <c:pt idx="4590">
                  <c:v>39.681801</c:v>
                </c:pt>
                <c:pt idx="4591">
                  <c:v>40.086368999999998</c:v>
                </c:pt>
                <c:pt idx="4592">
                  <c:v>40.494846000000003</c:v>
                </c:pt>
                <c:pt idx="4593">
                  <c:v>40.883857999999996</c:v>
                </c:pt>
                <c:pt idx="4594">
                  <c:v>41.110332</c:v>
                </c:pt>
                <c:pt idx="4595">
                  <c:v>41.073822</c:v>
                </c:pt>
                <c:pt idx="4596">
                  <c:v>40.7742</c:v>
                </c:pt>
                <c:pt idx="4597">
                  <c:v>39.994678</c:v>
                </c:pt>
                <c:pt idx="4598">
                  <c:v>39.020203000000002</c:v>
                </c:pt>
                <c:pt idx="4599">
                  <c:v>38.072555999999999</c:v>
                </c:pt>
                <c:pt idx="4600">
                  <c:v>37.232300000000002</c:v>
                </c:pt>
                <c:pt idx="4601">
                  <c:v>36.644005</c:v>
                </c:pt>
                <c:pt idx="4602">
                  <c:v>36.091464999999999</c:v>
                </c:pt>
                <c:pt idx="4603">
                  <c:v>35.574440000000003</c:v>
                </c:pt>
                <c:pt idx="4604">
                  <c:v>35.252738999999998</c:v>
                </c:pt>
                <c:pt idx="4605">
                  <c:v>35.231079000000001</c:v>
                </c:pt>
                <c:pt idx="4606">
                  <c:v>35.534058000000002</c:v>
                </c:pt>
                <c:pt idx="4607">
                  <c:v>36.099364999999999</c:v>
                </c:pt>
                <c:pt idx="4608">
                  <c:v>36.949916999999999</c:v>
                </c:pt>
                <c:pt idx="4609">
                  <c:v>37.856307999999999</c:v>
                </c:pt>
                <c:pt idx="4610">
                  <c:v>38.572544000000001</c:v>
                </c:pt>
                <c:pt idx="4611">
                  <c:v>39.031157999999998</c:v>
                </c:pt>
                <c:pt idx="4612">
                  <c:v>39.279910999999998</c:v>
                </c:pt>
                <c:pt idx="4613">
                  <c:v>39.423980999999998</c:v>
                </c:pt>
                <c:pt idx="4614">
                  <c:v>39.477322000000001</c:v>
                </c:pt>
                <c:pt idx="4615">
                  <c:v>39.254910000000002</c:v>
                </c:pt>
                <c:pt idx="4616">
                  <c:v>38.670921</c:v>
                </c:pt>
                <c:pt idx="4617">
                  <c:v>37.911427000000003</c:v>
                </c:pt>
                <c:pt idx="4618">
                  <c:v>37.211838</c:v>
                </c:pt>
                <c:pt idx="4619">
                  <c:v>36.725364999999996</c:v>
                </c:pt>
                <c:pt idx="4620">
                  <c:v>36.507080000000002</c:v>
                </c:pt>
                <c:pt idx="4621">
                  <c:v>36.394035000000002</c:v>
                </c:pt>
                <c:pt idx="4622">
                  <c:v>36.513759999999998</c:v>
                </c:pt>
                <c:pt idx="4623">
                  <c:v>36.723205999999998</c:v>
                </c:pt>
                <c:pt idx="4624">
                  <c:v>36.966926999999998</c:v>
                </c:pt>
                <c:pt idx="4625">
                  <c:v>37.394981000000001</c:v>
                </c:pt>
                <c:pt idx="4626">
                  <c:v>37.885471000000003</c:v>
                </c:pt>
                <c:pt idx="4627">
                  <c:v>38.675438</c:v>
                </c:pt>
                <c:pt idx="4628">
                  <c:v>39.481678000000002</c:v>
                </c:pt>
                <c:pt idx="4629">
                  <c:v>40.050818999999997</c:v>
                </c:pt>
                <c:pt idx="4630">
                  <c:v>40.630215</c:v>
                </c:pt>
                <c:pt idx="4631">
                  <c:v>41.268253000000001</c:v>
                </c:pt>
                <c:pt idx="4632">
                  <c:v>42.039417</c:v>
                </c:pt>
                <c:pt idx="4633">
                  <c:v>42.965809</c:v>
                </c:pt>
                <c:pt idx="4634">
                  <c:v>43.845115999999997</c:v>
                </c:pt>
                <c:pt idx="4635">
                  <c:v>44.510883</c:v>
                </c:pt>
                <c:pt idx="4636">
                  <c:v>45.328251000000002</c:v>
                </c:pt>
                <c:pt idx="4637">
                  <c:v>46.104374</c:v>
                </c:pt>
                <c:pt idx="4638">
                  <c:v>46.740704000000001</c:v>
                </c:pt>
                <c:pt idx="4639">
                  <c:v>47.513511999999999</c:v>
                </c:pt>
                <c:pt idx="4640">
                  <c:v>48.387526999999999</c:v>
                </c:pt>
                <c:pt idx="4641">
                  <c:v>49.06823</c:v>
                </c:pt>
                <c:pt idx="4642">
                  <c:v>49.458579999999998</c:v>
                </c:pt>
                <c:pt idx="4643">
                  <c:v>49.593456000000003</c:v>
                </c:pt>
                <c:pt idx="4644">
                  <c:v>49.524383999999998</c:v>
                </c:pt>
                <c:pt idx="4645">
                  <c:v>49.292568000000003</c:v>
                </c:pt>
                <c:pt idx="4646">
                  <c:v>48.518089000000003</c:v>
                </c:pt>
                <c:pt idx="4647">
                  <c:v>47.248458999999997</c:v>
                </c:pt>
                <c:pt idx="4648">
                  <c:v>45.562519000000002</c:v>
                </c:pt>
                <c:pt idx="4649">
                  <c:v>43.374130000000001</c:v>
                </c:pt>
                <c:pt idx="4650">
                  <c:v>40.900032000000003</c:v>
                </c:pt>
                <c:pt idx="4651">
                  <c:v>38.283729999999998</c:v>
                </c:pt>
                <c:pt idx="4652">
                  <c:v>35.705902000000002</c:v>
                </c:pt>
                <c:pt idx="4653">
                  <c:v>33.217815000000002</c:v>
                </c:pt>
                <c:pt idx="4654">
                  <c:v>30.973129</c:v>
                </c:pt>
                <c:pt idx="4655">
                  <c:v>29.095644</c:v>
                </c:pt>
                <c:pt idx="4656">
                  <c:v>27.667057</c:v>
                </c:pt>
                <c:pt idx="4657">
                  <c:v>26.73996</c:v>
                </c:pt>
                <c:pt idx="4658">
                  <c:v>26.424787999999999</c:v>
                </c:pt>
                <c:pt idx="4659">
                  <c:v>26.62434</c:v>
                </c:pt>
                <c:pt idx="4660">
                  <c:v>26.951965000000001</c:v>
                </c:pt>
                <c:pt idx="4661">
                  <c:v>27.536059999999999</c:v>
                </c:pt>
                <c:pt idx="4662">
                  <c:v>28.187792000000002</c:v>
                </c:pt>
                <c:pt idx="4663">
                  <c:v>28.849291000000001</c:v>
                </c:pt>
                <c:pt idx="4664">
                  <c:v>29.568552</c:v>
                </c:pt>
                <c:pt idx="4665">
                  <c:v>30.248144</c:v>
                </c:pt>
                <c:pt idx="4666">
                  <c:v>30.730958999999999</c:v>
                </c:pt>
                <c:pt idx="4667">
                  <c:v>30.716284000000002</c:v>
                </c:pt>
                <c:pt idx="4668">
                  <c:v>30.320072</c:v>
                </c:pt>
                <c:pt idx="4669">
                  <c:v>29.675722</c:v>
                </c:pt>
                <c:pt idx="4670">
                  <c:v>28.954049999999999</c:v>
                </c:pt>
                <c:pt idx="4671">
                  <c:v>28.195822</c:v>
                </c:pt>
                <c:pt idx="4672">
                  <c:v>27.497301</c:v>
                </c:pt>
                <c:pt idx="4673">
                  <c:v>26.875174000000001</c:v>
                </c:pt>
                <c:pt idx="4674">
                  <c:v>26.324525999999999</c:v>
                </c:pt>
                <c:pt idx="4675">
                  <c:v>26.029308</c:v>
                </c:pt>
                <c:pt idx="4676">
                  <c:v>26.406948</c:v>
                </c:pt>
                <c:pt idx="4677">
                  <c:v>27.44652</c:v>
                </c:pt>
                <c:pt idx="4678">
                  <c:v>28.882581999999999</c:v>
                </c:pt>
                <c:pt idx="4679">
                  <c:v>30.813915000000001</c:v>
                </c:pt>
                <c:pt idx="4680">
                  <c:v>32.897137000000001</c:v>
                </c:pt>
                <c:pt idx="4681">
                  <c:v>35.167037999999998</c:v>
                </c:pt>
                <c:pt idx="4682">
                  <c:v>37.446888000000001</c:v>
                </c:pt>
                <c:pt idx="4683">
                  <c:v>39.774746</c:v>
                </c:pt>
                <c:pt idx="4684">
                  <c:v>42.207965999999999</c:v>
                </c:pt>
                <c:pt idx="4685">
                  <c:v>44.366100000000003</c:v>
                </c:pt>
                <c:pt idx="4686">
                  <c:v>46.041744000000001</c:v>
                </c:pt>
                <c:pt idx="4687">
                  <c:v>47.379471000000002</c:v>
                </c:pt>
                <c:pt idx="4688">
                  <c:v>48.524287999999999</c:v>
                </c:pt>
                <c:pt idx="4689">
                  <c:v>49.193119000000003</c:v>
                </c:pt>
                <c:pt idx="4690">
                  <c:v>49.425956999999997</c:v>
                </c:pt>
                <c:pt idx="4691">
                  <c:v>49.046028</c:v>
                </c:pt>
                <c:pt idx="4692">
                  <c:v>48.579777</c:v>
                </c:pt>
                <c:pt idx="4693">
                  <c:v>47.557994999999998</c:v>
                </c:pt>
                <c:pt idx="4694">
                  <c:v>46.264319999999998</c:v>
                </c:pt>
                <c:pt idx="4695">
                  <c:v>45.027003999999998</c:v>
                </c:pt>
                <c:pt idx="4696">
                  <c:v>43.750038000000004</c:v>
                </c:pt>
                <c:pt idx="4697">
                  <c:v>42.451251999999997</c:v>
                </c:pt>
                <c:pt idx="4698">
                  <c:v>41.109076999999999</c:v>
                </c:pt>
                <c:pt idx="4699">
                  <c:v>39.873722000000001</c:v>
                </c:pt>
                <c:pt idx="4700">
                  <c:v>39.083511000000001</c:v>
                </c:pt>
                <c:pt idx="4701">
                  <c:v>38.817757</c:v>
                </c:pt>
                <c:pt idx="4702">
                  <c:v>38.648003000000003</c:v>
                </c:pt>
                <c:pt idx="4703">
                  <c:v>38.938484000000003</c:v>
                </c:pt>
                <c:pt idx="4704">
                  <c:v>39.324078</c:v>
                </c:pt>
                <c:pt idx="4705">
                  <c:v>39.757595000000002</c:v>
                </c:pt>
                <c:pt idx="4706">
                  <c:v>40.252972</c:v>
                </c:pt>
                <c:pt idx="4707">
                  <c:v>40.787841999999998</c:v>
                </c:pt>
                <c:pt idx="4708">
                  <c:v>41.063110000000002</c:v>
                </c:pt>
                <c:pt idx="4709">
                  <c:v>41.095633999999997</c:v>
                </c:pt>
                <c:pt idx="4710">
                  <c:v>40.987060999999997</c:v>
                </c:pt>
                <c:pt idx="4711">
                  <c:v>40.787860999999999</c:v>
                </c:pt>
                <c:pt idx="4712">
                  <c:v>40.448784000000003</c:v>
                </c:pt>
                <c:pt idx="4713">
                  <c:v>40.035083999999998</c:v>
                </c:pt>
                <c:pt idx="4714">
                  <c:v>39.449806000000002</c:v>
                </c:pt>
                <c:pt idx="4715">
                  <c:v>38.802959000000001</c:v>
                </c:pt>
                <c:pt idx="4716">
                  <c:v>37.990794999999999</c:v>
                </c:pt>
                <c:pt idx="4717">
                  <c:v>36.920321999999999</c:v>
                </c:pt>
                <c:pt idx="4718">
                  <c:v>35.857548000000001</c:v>
                </c:pt>
                <c:pt idx="4719">
                  <c:v>35.021842999999997</c:v>
                </c:pt>
                <c:pt idx="4720">
                  <c:v>34.162930000000003</c:v>
                </c:pt>
                <c:pt idx="4721">
                  <c:v>33.217407000000001</c:v>
                </c:pt>
                <c:pt idx="4722">
                  <c:v>32.344669000000003</c:v>
                </c:pt>
                <c:pt idx="4723">
                  <c:v>31.364977</c:v>
                </c:pt>
                <c:pt idx="4724">
                  <c:v>30.486469</c:v>
                </c:pt>
                <c:pt idx="4725">
                  <c:v>29.665424000000002</c:v>
                </c:pt>
                <c:pt idx="4726">
                  <c:v>29.140675000000002</c:v>
                </c:pt>
                <c:pt idx="4727">
                  <c:v>29.355060999999999</c:v>
                </c:pt>
                <c:pt idx="4728">
                  <c:v>29.891511999999999</c:v>
                </c:pt>
                <c:pt idx="4729">
                  <c:v>30.888646999999999</c:v>
                </c:pt>
                <c:pt idx="4730">
                  <c:v>32.424827999999998</c:v>
                </c:pt>
                <c:pt idx="4731">
                  <c:v>34.080081999999997</c:v>
                </c:pt>
                <c:pt idx="4732">
                  <c:v>35.981419000000002</c:v>
                </c:pt>
                <c:pt idx="4733">
                  <c:v>38.054501000000002</c:v>
                </c:pt>
                <c:pt idx="4734">
                  <c:v>40.258957000000002</c:v>
                </c:pt>
                <c:pt idx="4735">
                  <c:v>42.543590999999999</c:v>
                </c:pt>
                <c:pt idx="4736">
                  <c:v>44.901299000000002</c:v>
                </c:pt>
                <c:pt idx="4737">
                  <c:v>46.932879999999997</c:v>
                </c:pt>
                <c:pt idx="4738">
                  <c:v>49.201981000000004</c:v>
                </c:pt>
                <c:pt idx="4739">
                  <c:v>51.177382999999999</c:v>
                </c:pt>
                <c:pt idx="4740">
                  <c:v>52.661625000000001</c:v>
                </c:pt>
                <c:pt idx="4741">
                  <c:v>54.121403000000001</c:v>
                </c:pt>
                <c:pt idx="4742">
                  <c:v>55.320984000000003</c:v>
                </c:pt>
                <c:pt idx="4743">
                  <c:v>56.487740000000002</c:v>
                </c:pt>
                <c:pt idx="4744">
                  <c:v>57.559649999999998</c:v>
                </c:pt>
                <c:pt idx="4745">
                  <c:v>58.533107999999999</c:v>
                </c:pt>
                <c:pt idx="4746">
                  <c:v>59.287120999999999</c:v>
                </c:pt>
                <c:pt idx="4747">
                  <c:v>59.629962999999996</c:v>
                </c:pt>
                <c:pt idx="4748">
                  <c:v>59.639744</c:v>
                </c:pt>
                <c:pt idx="4749">
                  <c:v>59.364769000000003</c:v>
                </c:pt>
                <c:pt idx="4750">
                  <c:v>59.050980000000003</c:v>
                </c:pt>
                <c:pt idx="4751">
                  <c:v>58.769970000000001</c:v>
                </c:pt>
                <c:pt idx="4752">
                  <c:v>58.420048000000001</c:v>
                </c:pt>
                <c:pt idx="4753">
                  <c:v>57.863922000000002</c:v>
                </c:pt>
                <c:pt idx="4754">
                  <c:v>57.119262999999997</c:v>
                </c:pt>
                <c:pt idx="4755">
                  <c:v>56.157989999999998</c:v>
                </c:pt>
                <c:pt idx="4756">
                  <c:v>54.882477000000002</c:v>
                </c:pt>
                <c:pt idx="4757">
                  <c:v>53.340823999999998</c:v>
                </c:pt>
                <c:pt idx="4758">
                  <c:v>51.424334999999999</c:v>
                </c:pt>
                <c:pt idx="4759">
                  <c:v>49.475830000000002</c:v>
                </c:pt>
                <c:pt idx="4760">
                  <c:v>47.309525000000001</c:v>
                </c:pt>
                <c:pt idx="4761">
                  <c:v>45.066699999999997</c:v>
                </c:pt>
                <c:pt idx="4762">
                  <c:v>42.579239000000001</c:v>
                </c:pt>
                <c:pt idx="4763">
                  <c:v>40.303772000000002</c:v>
                </c:pt>
                <c:pt idx="4764">
                  <c:v>38.193787</c:v>
                </c:pt>
                <c:pt idx="4765">
                  <c:v>36.277946</c:v>
                </c:pt>
                <c:pt idx="4766">
                  <c:v>34.640605999999998</c:v>
                </c:pt>
                <c:pt idx="4767">
                  <c:v>33.489815</c:v>
                </c:pt>
                <c:pt idx="4768">
                  <c:v>33.032226999999999</c:v>
                </c:pt>
                <c:pt idx="4769">
                  <c:v>32.845661</c:v>
                </c:pt>
                <c:pt idx="4770">
                  <c:v>32.969883000000003</c:v>
                </c:pt>
                <c:pt idx="4771">
                  <c:v>33.178485999999999</c:v>
                </c:pt>
                <c:pt idx="4772">
                  <c:v>33.674038000000003</c:v>
                </c:pt>
                <c:pt idx="4773">
                  <c:v>34.169620999999999</c:v>
                </c:pt>
                <c:pt idx="4774">
                  <c:v>34.698647000000001</c:v>
                </c:pt>
                <c:pt idx="4775">
                  <c:v>35.260787999999998</c:v>
                </c:pt>
                <c:pt idx="4776">
                  <c:v>35.860588</c:v>
                </c:pt>
                <c:pt idx="4777">
                  <c:v>36.377665999999998</c:v>
                </c:pt>
                <c:pt idx="4778">
                  <c:v>36.622321999999997</c:v>
                </c:pt>
                <c:pt idx="4779">
                  <c:v>36.776394000000003</c:v>
                </c:pt>
                <c:pt idx="4780">
                  <c:v>36.904010999999997</c:v>
                </c:pt>
                <c:pt idx="4781">
                  <c:v>37.013663999999999</c:v>
                </c:pt>
                <c:pt idx="4782">
                  <c:v>37.169086</c:v>
                </c:pt>
                <c:pt idx="4783">
                  <c:v>37.489792000000001</c:v>
                </c:pt>
                <c:pt idx="4784">
                  <c:v>38.015858000000001</c:v>
                </c:pt>
                <c:pt idx="4785">
                  <c:v>38.547168999999997</c:v>
                </c:pt>
                <c:pt idx="4786">
                  <c:v>39.177826000000003</c:v>
                </c:pt>
                <c:pt idx="4787">
                  <c:v>39.900505000000003</c:v>
                </c:pt>
                <c:pt idx="4788">
                  <c:v>40.600876</c:v>
                </c:pt>
                <c:pt idx="4789">
                  <c:v>41.281081999999998</c:v>
                </c:pt>
                <c:pt idx="4790">
                  <c:v>41.936149999999998</c:v>
                </c:pt>
                <c:pt idx="4791">
                  <c:v>42.568600000000004</c:v>
                </c:pt>
                <c:pt idx="4792">
                  <c:v>43.182022000000003</c:v>
                </c:pt>
                <c:pt idx="4793">
                  <c:v>43.689467999999998</c:v>
                </c:pt>
                <c:pt idx="4794">
                  <c:v>44.059227</c:v>
                </c:pt>
                <c:pt idx="4795">
                  <c:v>44.448073999999998</c:v>
                </c:pt>
                <c:pt idx="4796">
                  <c:v>44.795307000000001</c:v>
                </c:pt>
                <c:pt idx="4797">
                  <c:v>45.266136000000003</c:v>
                </c:pt>
                <c:pt idx="4798">
                  <c:v>45.745471999999999</c:v>
                </c:pt>
                <c:pt idx="4799">
                  <c:v>46.496830000000003</c:v>
                </c:pt>
                <c:pt idx="4800">
                  <c:v>47.294029000000002</c:v>
                </c:pt>
                <c:pt idx="4801">
                  <c:v>48.114730999999999</c:v>
                </c:pt>
                <c:pt idx="4802">
                  <c:v>48.974072</c:v>
                </c:pt>
                <c:pt idx="4803">
                  <c:v>49.918644</c:v>
                </c:pt>
                <c:pt idx="4804">
                  <c:v>50.761318000000003</c:v>
                </c:pt>
                <c:pt idx="4805">
                  <c:v>51.558472000000002</c:v>
                </c:pt>
                <c:pt idx="4806">
                  <c:v>52.251815999999998</c:v>
                </c:pt>
                <c:pt idx="4807">
                  <c:v>52.810046999999997</c:v>
                </c:pt>
                <c:pt idx="4808">
                  <c:v>53.355404</c:v>
                </c:pt>
                <c:pt idx="4809">
                  <c:v>53.627583000000001</c:v>
                </c:pt>
                <c:pt idx="4810">
                  <c:v>53.854312999999998</c:v>
                </c:pt>
                <c:pt idx="4811">
                  <c:v>54.057822999999999</c:v>
                </c:pt>
                <c:pt idx="4812">
                  <c:v>54.222752</c:v>
                </c:pt>
                <c:pt idx="4813">
                  <c:v>54.233536000000001</c:v>
                </c:pt>
                <c:pt idx="4814">
                  <c:v>54.240443999999997</c:v>
                </c:pt>
                <c:pt idx="4815">
                  <c:v>54.226021000000003</c:v>
                </c:pt>
                <c:pt idx="4816">
                  <c:v>54.202357999999997</c:v>
                </c:pt>
                <c:pt idx="4817">
                  <c:v>54.177554999999998</c:v>
                </c:pt>
                <c:pt idx="4818">
                  <c:v>54.154957000000003</c:v>
                </c:pt>
                <c:pt idx="4819">
                  <c:v>54.13353</c:v>
                </c:pt>
                <c:pt idx="4820">
                  <c:v>54.112746999999999</c:v>
                </c:pt>
                <c:pt idx="4821">
                  <c:v>54.093243000000001</c:v>
                </c:pt>
                <c:pt idx="4822">
                  <c:v>53.930205999999998</c:v>
                </c:pt>
                <c:pt idx="4823">
                  <c:v>53.712414000000003</c:v>
                </c:pt>
                <c:pt idx="4824">
                  <c:v>53.500565000000002</c:v>
                </c:pt>
                <c:pt idx="4825">
                  <c:v>53.315117000000001</c:v>
                </c:pt>
                <c:pt idx="4826">
                  <c:v>53.146563999999998</c:v>
                </c:pt>
                <c:pt idx="4827">
                  <c:v>52.990726000000002</c:v>
                </c:pt>
                <c:pt idx="4828">
                  <c:v>52.845844</c:v>
                </c:pt>
                <c:pt idx="4829">
                  <c:v>52.722316999999997</c:v>
                </c:pt>
                <c:pt idx="4830">
                  <c:v>52.601894000000001</c:v>
                </c:pt>
                <c:pt idx="4831">
                  <c:v>52.696201000000002</c:v>
                </c:pt>
                <c:pt idx="4832">
                  <c:v>53.076892999999998</c:v>
                </c:pt>
                <c:pt idx="4833">
                  <c:v>53.539397999999998</c:v>
                </c:pt>
                <c:pt idx="4834">
                  <c:v>54.066856000000001</c:v>
                </c:pt>
                <c:pt idx="4835">
                  <c:v>54.545119999999997</c:v>
                </c:pt>
                <c:pt idx="4836">
                  <c:v>54.988551999999999</c:v>
                </c:pt>
                <c:pt idx="4837">
                  <c:v>55.367095999999997</c:v>
                </c:pt>
                <c:pt idx="4838">
                  <c:v>55.711047999999998</c:v>
                </c:pt>
                <c:pt idx="4839">
                  <c:v>56.029167000000001</c:v>
                </c:pt>
                <c:pt idx="4840">
                  <c:v>56.340457999999998</c:v>
                </c:pt>
                <c:pt idx="4841">
                  <c:v>56.209193999999997</c:v>
                </c:pt>
                <c:pt idx="4842">
                  <c:v>55.545955999999997</c:v>
                </c:pt>
                <c:pt idx="4843">
                  <c:v>54.763328999999999</c:v>
                </c:pt>
                <c:pt idx="4844">
                  <c:v>53.797626000000001</c:v>
                </c:pt>
                <c:pt idx="4845">
                  <c:v>52.744720000000001</c:v>
                </c:pt>
                <c:pt idx="4846">
                  <c:v>51.287025</c:v>
                </c:pt>
                <c:pt idx="4847">
                  <c:v>49.750644999999999</c:v>
                </c:pt>
                <c:pt idx="4848">
                  <c:v>48.302937</c:v>
                </c:pt>
                <c:pt idx="4849">
                  <c:v>46.869999</c:v>
                </c:pt>
                <c:pt idx="4850">
                  <c:v>45.597813000000002</c:v>
                </c:pt>
                <c:pt idx="4851">
                  <c:v>45.102038999999998</c:v>
                </c:pt>
                <c:pt idx="4852">
                  <c:v>45.23386</c:v>
                </c:pt>
                <c:pt idx="4853">
                  <c:v>45.660392999999999</c:v>
                </c:pt>
                <c:pt idx="4854">
                  <c:v>46.482661999999998</c:v>
                </c:pt>
                <c:pt idx="4855">
                  <c:v>47.782341000000002</c:v>
                </c:pt>
                <c:pt idx="4856">
                  <c:v>49.617274999999999</c:v>
                </c:pt>
                <c:pt idx="4857">
                  <c:v>51.887531000000003</c:v>
                </c:pt>
                <c:pt idx="4858">
                  <c:v>54.135311000000002</c:v>
                </c:pt>
                <c:pt idx="4859">
                  <c:v>56.371997999999998</c:v>
                </c:pt>
                <c:pt idx="4860">
                  <c:v>58.450924000000001</c:v>
                </c:pt>
                <c:pt idx="4861">
                  <c:v>59.984886000000003</c:v>
                </c:pt>
                <c:pt idx="4862">
                  <c:v>61.284775000000003</c:v>
                </c:pt>
                <c:pt idx="4863">
                  <c:v>62.390895999999998</c:v>
                </c:pt>
                <c:pt idx="4864">
                  <c:v>63.179760000000002</c:v>
                </c:pt>
                <c:pt idx="4865">
                  <c:v>63.582081000000002</c:v>
                </c:pt>
                <c:pt idx="4866">
                  <c:v>63.584964999999997</c:v>
                </c:pt>
                <c:pt idx="4867">
                  <c:v>63.065792000000002</c:v>
                </c:pt>
                <c:pt idx="4868">
                  <c:v>62.455703999999997</c:v>
                </c:pt>
                <c:pt idx="4869">
                  <c:v>61.483429000000001</c:v>
                </c:pt>
                <c:pt idx="4870">
                  <c:v>59.272449000000002</c:v>
                </c:pt>
                <c:pt idx="4871">
                  <c:v>56.907448000000002</c:v>
                </c:pt>
                <c:pt idx="4872">
                  <c:v>54.514015000000001</c:v>
                </c:pt>
                <c:pt idx="4873">
                  <c:v>52.035488000000001</c:v>
                </c:pt>
                <c:pt idx="4874">
                  <c:v>49.523884000000002</c:v>
                </c:pt>
                <c:pt idx="4875">
                  <c:v>47.045558999999997</c:v>
                </c:pt>
                <c:pt idx="4876">
                  <c:v>44.932659000000001</c:v>
                </c:pt>
                <c:pt idx="4877">
                  <c:v>43.159953999999999</c:v>
                </c:pt>
                <c:pt idx="4878">
                  <c:v>41.791271000000002</c:v>
                </c:pt>
                <c:pt idx="4879">
                  <c:v>41.687762999999997</c:v>
                </c:pt>
                <c:pt idx="4880">
                  <c:v>42.920326000000003</c:v>
                </c:pt>
                <c:pt idx="4881">
                  <c:v>44.335380999999998</c:v>
                </c:pt>
                <c:pt idx="4882">
                  <c:v>46.071285000000003</c:v>
                </c:pt>
                <c:pt idx="4883">
                  <c:v>48.125816</c:v>
                </c:pt>
                <c:pt idx="4884">
                  <c:v>50.271847000000001</c:v>
                </c:pt>
                <c:pt idx="4885">
                  <c:v>52.473109999999998</c:v>
                </c:pt>
                <c:pt idx="4886">
                  <c:v>54.698512999999998</c:v>
                </c:pt>
                <c:pt idx="4887">
                  <c:v>57.032677</c:v>
                </c:pt>
                <c:pt idx="4888">
                  <c:v>58.930717000000001</c:v>
                </c:pt>
                <c:pt idx="4889">
                  <c:v>59.895496000000001</c:v>
                </c:pt>
                <c:pt idx="4890">
                  <c:v>60.733226999999999</c:v>
                </c:pt>
                <c:pt idx="4891">
                  <c:v>61.437035000000002</c:v>
                </c:pt>
                <c:pt idx="4892">
                  <c:v>61.723820000000003</c:v>
                </c:pt>
                <c:pt idx="4893">
                  <c:v>61.660285999999999</c:v>
                </c:pt>
                <c:pt idx="4894">
                  <c:v>61.502612999999997</c:v>
                </c:pt>
                <c:pt idx="4895">
                  <c:v>61.188361999999998</c:v>
                </c:pt>
                <c:pt idx="4896">
                  <c:v>60.628509999999999</c:v>
                </c:pt>
                <c:pt idx="4897">
                  <c:v>59.764633000000003</c:v>
                </c:pt>
                <c:pt idx="4898">
                  <c:v>58.814979999999998</c:v>
                </c:pt>
                <c:pt idx="4899">
                  <c:v>57.895031000000003</c:v>
                </c:pt>
                <c:pt idx="4900">
                  <c:v>57.005051000000002</c:v>
                </c:pt>
                <c:pt idx="4901">
                  <c:v>56.175162999999998</c:v>
                </c:pt>
                <c:pt idx="4902">
                  <c:v>55.344788000000001</c:v>
                </c:pt>
                <c:pt idx="4903">
                  <c:v>54.407691999999997</c:v>
                </c:pt>
                <c:pt idx="4904">
                  <c:v>53.495483</c:v>
                </c:pt>
                <c:pt idx="4905">
                  <c:v>52.175220000000003</c:v>
                </c:pt>
                <c:pt idx="4906">
                  <c:v>50.903968999999996</c:v>
                </c:pt>
                <c:pt idx="4907">
                  <c:v>49.373038999999999</c:v>
                </c:pt>
                <c:pt idx="4908">
                  <c:v>47.960872999999999</c:v>
                </c:pt>
                <c:pt idx="4909">
                  <c:v>46.549571999999998</c:v>
                </c:pt>
                <c:pt idx="4910">
                  <c:v>45.138519000000002</c:v>
                </c:pt>
                <c:pt idx="4911">
                  <c:v>43.768692000000001</c:v>
                </c:pt>
                <c:pt idx="4912">
                  <c:v>42.523421999999997</c:v>
                </c:pt>
                <c:pt idx="4913">
                  <c:v>41.500110999999997</c:v>
                </c:pt>
                <c:pt idx="4914">
                  <c:v>40.522137000000001</c:v>
                </c:pt>
                <c:pt idx="4915">
                  <c:v>40.043532999999996</c:v>
                </c:pt>
                <c:pt idx="4916">
                  <c:v>39.896541999999997</c:v>
                </c:pt>
                <c:pt idx="4917">
                  <c:v>40.099952999999999</c:v>
                </c:pt>
                <c:pt idx="4918">
                  <c:v>40.425998999999997</c:v>
                </c:pt>
                <c:pt idx="4919">
                  <c:v>40.843994000000002</c:v>
                </c:pt>
                <c:pt idx="4920">
                  <c:v>41.394337</c:v>
                </c:pt>
                <c:pt idx="4921">
                  <c:v>42.228287000000002</c:v>
                </c:pt>
                <c:pt idx="4922">
                  <c:v>43.133513999999998</c:v>
                </c:pt>
                <c:pt idx="4923">
                  <c:v>44.057541000000001</c:v>
                </c:pt>
                <c:pt idx="4924">
                  <c:v>45.130355999999999</c:v>
                </c:pt>
                <c:pt idx="4925">
                  <c:v>46.254683999999997</c:v>
                </c:pt>
                <c:pt idx="4926">
                  <c:v>47.181930999999999</c:v>
                </c:pt>
                <c:pt idx="4927">
                  <c:v>48.079242999999998</c:v>
                </c:pt>
                <c:pt idx="4928">
                  <c:v>48.926364999999997</c:v>
                </c:pt>
                <c:pt idx="4929">
                  <c:v>50.029784999999997</c:v>
                </c:pt>
                <c:pt idx="4930">
                  <c:v>51.299072000000002</c:v>
                </c:pt>
                <c:pt idx="4931">
                  <c:v>52.356566999999998</c:v>
                </c:pt>
                <c:pt idx="4932">
                  <c:v>53.394832999999998</c:v>
                </c:pt>
                <c:pt idx="4933">
                  <c:v>54.450812999999997</c:v>
                </c:pt>
                <c:pt idx="4934">
                  <c:v>55.390087000000001</c:v>
                </c:pt>
                <c:pt idx="4935">
                  <c:v>56.259171000000002</c:v>
                </c:pt>
                <c:pt idx="4936">
                  <c:v>57.078583000000002</c:v>
                </c:pt>
                <c:pt idx="4937">
                  <c:v>57.817295000000001</c:v>
                </c:pt>
                <c:pt idx="4938">
                  <c:v>58.469810000000003</c:v>
                </c:pt>
                <c:pt idx="4939">
                  <c:v>58.502974999999999</c:v>
                </c:pt>
                <c:pt idx="4940">
                  <c:v>58.227817999999999</c:v>
                </c:pt>
                <c:pt idx="4941">
                  <c:v>57.758732000000002</c:v>
                </c:pt>
                <c:pt idx="4942">
                  <c:v>57.236282000000003</c:v>
                </c:pt>
                <c:pt idx="4943">
                  <c:v>56.676631999999998</c:v>
                </c:pt>
                <c:pt idx="4944">
                  <c:v>56.087798999999997</c:v>
                </c:pt>
                <c:pt idx="4945">
                  <c:v>55.521011000000001</c:v>
                </c:pt>
                <c:pt idx="4946">
                  <c:v>54.966777999999998</c:v>
                </c:pt>
                <c:pt idx="4947">
                  <c:v>54.504215000000002</c:v>
                </c:pt>
                <c:pt idx="4948">
                  <c:v>54.153098999999997</c:v>
                </c:pt>
                <c:pt idx="4949">
                  <c:v>54.023288999999998</c:v>
                </c:pt>
                <c:pt idx="4950">
                  <c:v>53.809578000000002</c:v>
                </c:pt>
                <c:pt idx="4951">
                  <c:v>53.707241000000003</c:v>
                </c:pt>
                <c:pt idx="4952">
                  <c:v>53.562514999999998</c:v>
                </c:pt>
                <c:pt idx="4953">
                  <c:v>53.415218000000003</c:v>
                </c:pt>
                <c:pt idx="4954">
                  <c:v>53.255778999999997</c:v>
                </c:pt>
                <c:pt idx="4955">
                  <c:v>53.038634999999999</c:v>
                </c:pt>
                <c:pt idx="4956">
                  <c:v>53.035198000000001</c:v>
                </c:pt>
                <c:pt idx="4957">
                  <c:v>53.169204999999998</c:v>
                </c:pt>
                <c:pt idx="4958">
                  <c:v>53.332695000000001</c:v>
                </c:pt>
                <c:pt idx="4959">
                  <c:v>53.545731000000004</c:v>
                </c:pt>
                <c:pt idx="4960">
                  <c:v>53.852406000000002</c:v>
                </c:pt>
                <c:pt idx="4961">
                  <c:v>54.171959000000001</c:v>
                </c:pt>
                <c:pt idx="4962">
                  <c:v>54.537616999999997</c:v>
                </c:pt>
                <c:pt idx="4963">
                  <c:v>54.907992999999998</c:v>
                </c:pt>
                <c:pt idx="4964">
                  <c:v>55.290260000000004</c:v>
                </c:pt>
                <c:pt idx="4965">
                  <c:v>55.522896000000003</c:v>
                </c:pt>
                <c:pt idx="4966">
                  <c:v>55.443210999999998</c:v>
                </c:pt>
                <c:pt idx="4967">
                  <c:v>54.745266000000001</c:v>
                </c:pt>
                <c:pt idx="4968">
                  <c:v>53.838614999999997</c:v>
                </c:pt>
                <c:pt idx="4969">
                  <c:v>52.597884999999998</c:v>
                </c:pt>
                <c:pt idx="4970">
                  <c:v>51.335391999999999</c:v>
                </c:pt>
                <c:pt idx="4971">
                  <c:v>49.891452999999998</c:v>
                </c:pt>
                <c:pt idx="4972">
                  <c:v>48.019218000000002</c:v>
                </c:pt>
                <c:pt idx="4973">
                  <c:v>46.152724999999997</c:v>
                </c:pt>
                <c:pt idx="4974">
                  <c:v>44.292507000000001</c:v>
                </c:pt>
                <c:pt idx="4975">
                  <c:v>42.646495999999999</c:v>
                </c:pt>
                <c:pt idx="4976">
                  <c:v>41.119765999999998</c:v>
                </c:pt>
                <c:pt idx="4977">
                  <c:v>40.220900999999998</c:v>
                </c:pt>
                <c:pt idx="4978">
                  <c:v>39.462401999999997</c:v>
                </c:pt>
                <c:pt idx="4979">
                  <c:v>39.083247999999998</c:v>
                </c:pt>
                <c:pt idx="4980">
                  <c:v>38.772556000000002</c:v>
                </c:pt>
                <c:pt idx="4981">
                  <c:v>38.884158999999997</c:v>
                </c:pt>
                <c:pt idx="4982">
                  <c:v>39.514068999999999</c:v>
                </c:pt>
                <c:pt idx="4983">
                  <c:v>40.139687000000002</c:v>
                </c:pt>
                <c:pt idx="4984">
                  <c:v>40.759785000000001</c:v>
                </c:pt>
                <c:pt idx="4985">
                  <c:v>41.443038999999999</c:v>
                </c:pt>
                <c:pt idx="4986">
                  <c:v>42.197024999999996</c:v>
                </c:pt>
                <c:pt idx="4987">
                  <c:v>42.866463000000003</c:v>
                </c:pt>
                <c:pt idx="4988">
                  <c:v>43.565792000000002</c:v>
                </c:pt>
                <c:pt idx="4989">
                  <c:v>44.404446</c:v>
                </c:pt>
                <c:pt idx="4990">
                  <c:v>45.237743000000002</c:v>
                </c:pt>
                <c:pt idx="4991">
                  <c:v>46.043194</c:v>
                </c:pt>
                <c:pt idx="4992">
                  <c:v>46.725048000000001</c:v>
                </c:pt>
                <c:pt idx="4993">
                  <c:v>47.399760999999998</c:v>
                </c:pt>
                <c:pt idx="4994">
                  <c:v>47.823402000000002</c:v>
                </c:pt>
                <c:pt idx="4995">
                  <c:v>48.14537</c:v>
                </c:pt>
                <c:pt idx="4996">
                  <c:v>48.313549000000002</c:v>
                </c:pt>
                <c:pt idx="4997">
                  <c:v>48.34901</c:v>
                </c:pt>
                <c:pt idx="4998">
                  <c:v>47.501579</c:v>
                </c:pt>
                <c:pt idx="4999">
                  <c:v>46.121544</c:v>
                </c:pt>
                <c:pt idx="5000">
                  <c:v>44.658107999999999</c:v>
                </c:pt>
                <c:pt idx="5001">
                  <c:v>42.959105999999998</c:v>
                </c:pt>
                <c:pt idx="5002">
                  <c:v>41.178673000000003</c:v>
                </c:pt>
                <c:pt idx="5003">
                  <c:v>39.372802999999998</c:v>
                </c:pt>
                <c:pt idx="5004">
                  <c:v>37.812054000000003</c:v>
                </c:pt>
                <c:pt idx="5005">
                  <c:v>36.374577000000002</c:v>
                </c:pt>
                <c:pt idx="5006">
                  <c:v>35.016795999999999</c:v>
                </c:pt>
                <c:pt idx="5007">
                  <c:v>33.758983999999998</c:v>
                </c:pt>
                <c:pt idx="5008">
                  <c:v>33.400168999999998</c:v>
                </c:pt>
                <c:pt idx="5009">
                  <c:v>33.529494999999997</c:v>
                </c:pt>
                <c:pt idx="5010">
                  <c:v>33.977767999999998</c:v>
                </c:pt>
                <c:pt idx="5011">
                  <c:v>34.711235000000002</c:v>
                </c:pt>
                <c:pt idx="5012">
                  <c:v>35.636401999999997</c:v>
                </c:pt>
                <c:pt idx="5013">
                  <c:v>36.722800999999997</c:v>
                </c:pt>
                <c:pt idx="5014">
                  <c:v>38.365031999999999</c:v>
                </c:pt>
                <c:pt idx="5015">
                  <c:v>39.962840999999997</c:v>
                </c:pt>
                <c:pt idx="5016">
                  <c:v>41.553272</c:v>
                </c:pt>
                <c:pt idx="5017">
                  <c:v>43.32114</c:v>
                </c:pt>
                <c:pt idx="5018">
                  <c:v>45.044117</c:v>
                </c:pt>
                <c:pt idx="5019">
                  <c:v>46.664768000000002</c:v>
                </c:pt>
                <c:pt idx="5020">
                  <c:v>48.333725000000001</c:v>
                </c:pt>
                <c:pt idx="5021">
                  <c:v>49.832149999999999</c:v>
                </c:pt>
                <c:pt idx="5022">
                  <c:v>51.304707000000001</c:v>
                </c:pt>
                <c:pt idx="5023">
                  <c:v>52.825096000000002</c:v>
                </c:pt>
                <c:pt idx="5024">
                  <c:v>53.837566000000002</c:v>
                </c:pt>
                <c:pt idx="5025">
                  <c:v>54.928412999999999</c:v>
                </c:pt>
                <c:pt idx="5026">
                  <c:v>56.069023000000001</c:v>
                </c:pt>
                <c:pt idx="5027">
                  <c:v>57.310547</c:v>
                </c:pt>
                <c:pt idx="5028">
                  <c:v>58.634571000000001</c:v>
                </c:pt>
                <c:pt idx="5029">
                  <c:v>59.91198</c:v>
                </c:pt>
                <c:pt idx="5030">
                  <c:v>60.842278</c:v>
                </c:pt>
                <c:pt idx="5031">
                  <c:v>61.659697999999999</c:v>
                </c:pt>
                <c:pt idx="5032">
                  <c:v>62.386817999999998</c:v>
                </c:pt>
                <c:pt idx="5033">
                  <c:v>62.605899999999998</c:v>
                </c:pt>
                <c:pt idx="5034">
                  <c:v>62.601067</c:v>
                </c:pt>
                <c:pt idx="5035">
                  <c:v>62.452137</c:v>
                </c:pt>
                <c:pt idx="5036">
                  <c:v>62.265694000000003</c:v>
                </c:pt>
                <c:pt idx="5037">
                  <c:v>61.749554000000003</c:v>
                </c:pt>
                <c:pt idx="5038">
                  <c:v>60.810313999999998</c:v>
                </c:pt>
                <c:pt idx="5039">
                  <c:v>59.770470000000003</c:v>
                </c:pt>
                <c:pt idx="5040">
                  <c:v>58.40184</c:v>
                </c:pt>
                <c:pt idx="5041">
                  <c:v>57.029972000000001</c:v>
                </c:pt>
                <c:pt idx="5042">
                  <c:v>55.710236000000002</c:v>
                </c:pt>
                <c:pt idx="5043">
                  <c:v>54.815258</c:v>
                </c:pt>
                <c:pt idx="5044">
                  <c:v>54.103724999999997</c:v>
                </c:pt>
                <c:pt idx="5045">
                  <c:v>53.355708999999997</c:v>
                </c:pt>
                <c:pt idx="5046">
                  <c:v>52.544871999999998</c:v>
                </c:pt>
                <c:pt idx="5047">
                  <c:v>51.702744000000003</c:v>
                </c:pt>
                <c:pt idx="5048">
                  <c:v>51.223655999999998</c:v>
                </c:pt>
                <c:pt idx="5049">
                  <c:v>50.846122999999999</c:v>
                </c:pt>
                <c:pt idx="5050">
                  <c:v>50.612648</c:v>
                </c:pt>
                <c:pt idx="5051">
                  <c:v>50.197333999999998</c:v>
                </c:pt>
                <c:pt idx="5052">
                  <c:v>49.044189000000003</c:v>
                </c:pt>
                <c:pt idx="5053">
                  <c:v>47.754986000000002</c:v>
                </c:pt>
                <c:pt idx="5054">
                  <c:v>46.260471000000003</c:v>
                </c:pt>
                <c:pt idx="5055">
                  <c:v>44.798496</c:v>
                </c:pt>
                <c:pt idx="5056">
                  <c:v>43.343487000000003</c:v>
                </c:pt>
                <c:pt idx="5057">
                  <c:v>41.878979000000001</c:v>
                </c:pt>
                <c:pt idx="5058">
                  <c:v>40.382984</c:v>
                </c:pt>
                <c:pt idx="5059">
                  <c:v>38.907916999999998</c:v>
                </c:pt>
                <c:pt idx="5060">
                  <c:v>37.649554999999999</c:v>
                </c:pt>
                <c:pt idx="5061">
                  <c:v>37.130001</c:v>
                </c:pt>
                <c:pt idx="5062">
                  <c:v>37.553058999999998</c:v>
                </c:pt>
                <c:pt idx="5063">
                  <c:v>38.060535000000002</c:v>
                </c:pt>
                <c:pt idx="5064">
                  <c:v>38.859332999999999</c:v>
                </c:pt>
                <c:pt idx="5065">
                  <c:v>40.452404000000001</c:v>
                </c:pt>
                <c:pt idx="5066">
                  <c:v>42.262138</c:v>
                </c:pt>
                <c:pt idx="5067">
                  <c:v>44.285145</c:v>
                </c:pt>
                <c:pt idx="5068">
                  <c:v>46.406094000000003</c:v>
                </c:pt>
                <c:pt idx="5069">
                  <c:v>48.944408000000003</c:v>
                </c:pt>
                <c:pt idx="5070">
                  <c:v>51.500568000000001</c:v>
                </c:pt>
                <c:pt idx="5071">
                  <c:v>53.563254999999998</c:v>
                </c:pt>
                <c:pt idx="5072">
                  <c:v>55.371760999999999</c:v>
                </c:pt>
                <c:pt idx="5073">
                  <c:v>57.089950999999999</c:v>
                </c:pt>
                <c:pt idx="5074">
                  <c:v>58.615527999999998</c:v>
                </c:pt>
                <c:pt idx="5075">
                  <c:v>59.276581</c:v>
                </c:pt>
                <c:pt idx="5076">
                  <c:v>59.358578000000001</c:v>
                </c:pt>
                <c:pt idx="5077">
                  <c:v>59.145119000000001</c:v>
                </c:pt>
                <c:pt idx="5078">
                  <c:v>58.733601</c:v>
                </c:pt>
                <c:pt idx="5079">
                  <c:v>57.843468000000001</c:v>
                </c:pt>
                <c:pt idx="5080">
                  <c:v>56.923316999999997</c:v>
                </c:pt>
                <c:pt idx="5081">
                  <c:v>55.940731</c:v>
                </c:pt>
                <c:pt idx="5082">
                  <c:v>54.977131</c:v>
                </c:pt>
                <c:pt idx="5083">
                  <c:v>54.054442999999999</c:v>
                </c:pt>
                <c:pt idx="5084">
                  <c:v>53.104579999999999</c:v>
                </c:pt>
                <c:pt idx="5085">
                  <c:v>51.991745000000002</c:v>
                </c:pt>
                <c:pt idx="5086">
                  <c:v>50.976078000000001</c:v>
                </c:pt>
                <c:pt idx="5087">
                  <c:v>50.262748999999999</c:v>
                </c:pt>
                <c:pt idx="5088">
                  <c:v>49.716011000000002</c:v>
                </c:pt>
                <c:pt idx="5089">
                  <c:v>49.235405</c:v>
                </c:pt>
                <c:pt idx="5090">
                  <c:v>48.775261</c:v>
                </c:pt>
                <c:pt idx="5091">
                  <c:v>48.354126000000001</c:v>
                </c:pt>
                <c:pt idx="5092">
                  <c:v>47.817836999999997</c:v>
                </c:pt>
                <c:pt idx="5093">
                  <c:v>47.430633999999998</c:v>
                </c:pt>
                <c:pt idx="5094">
                  <c:v>47.136794999999999</c:v>
                </c:pt>
                <c:pt idx="5095">
                  <c:v>47.244033999999999</c:v>
                </c:pt>
                <c:pt idx="5096">
                  <c:v>47.694206000000001</c:v>
                </c:pt>
                <c:pt idx="5097">
                  <c:v>47.811424000000002</c:v>
                </c:pt>
                <c:pt idx="5098">
                  <c:v>47.462868</c:v>
                </c:pt>
                <c:pt idx="5099">
                  <c:v>47.007987999999997</c:v>
                </c:pt>
                <c:pt idx="5100">
                  <c:v>46.490890999999998</c:v>
                </c:pt>
                <c:pt idx="5101">
                  <c:v>45.882477000000002</c:v>
                </c:pt>
                <c:pt idx="5102">
                  <c:v>45.463577000000001</c:v>
                </c:pt>
                <c:pt idx="5103">
                  <c:v>44.614601</c:v>
                </c:pt>
                <c:pt idx="5104">
                  <c:v>43.773144000000002</c:v>
                </c:pt>
                <c:pt idx="5105">
                  <c:v>42.359596000000003</c:v>
                </c:pt>
                <c:pt idx="5106">
                  <c:v>40.566589</c:v>
                </c:pt>
                <c:pt idx="5107">
                  <c:v>38.827885000000002</c:v>
                </c:pt>
                <c:pt idx="5108">
                  <c:v>37.482177999999998</c:v>
                </c:pt>
                <c:pt idx="5109">
                  <c:v>36.223815999999999</c:v>
                </c:pt>
                <c:pt idx="5110">
                  <c:v>35.007595000000002</c:v>
                </c:pt>
                <c:pt idx="5111">
                  <c:v>33.744624999999999</c:v>
                </c:pt>
                <c:pt idx="5112">
                  <c:v>32.362026</c:v>
                </c:pt>
                <c:pt idx="5113">
                  <c:v>31.101386999999999</c:v>
                </c:pt>
                <c:pt idx="5114">
                  <c:v>29.870215999999999</c:v>
                </c:pt>
                <c:pt idx="5115">
                  <c:v>29.061928000000002</c:v>
                </c:pt>
                <c:pt idx="5116">
                  <c:v>28.596513999999999</c:v>
                </c:pt>
                <c:pt idx="5117">
                  <c:v>29.055095999999999</c:v>
                </c:pt>
                <c:pt idx="5118">
                  <c:v>29.549938000000001</c:v>
                </c:pt>
                <c:pt idx="5119">
                  <c:v>30.055923</c:v>
                </c:pt>
                <c:pt idx="5120">
                  <c:v>30.583347</c:v>
                </c:pt>
                <c:pt idx="5121">
                  <c:v>31.305447000000001</c:v>
                </c:pt>
                <c:pt idx="5122">
                  <c:v>32.228371000000003</c:v>
                </c:pt>
                <c:pt idx="5123">
                  <c:v>33.317162000000003</c:v>
                </c:pt>
                <c:pt idx="5124">
                  <c:v>34.367232999999999</c:v>
                </c:pt>
                <c:pt idx="5125">
                  <c:v>35.189689999999999</c:v>
                </c:pt>
                <c:pt idx="5126">
                  <c:v>35.149185000000003</c:v>
                </c:pt>
                <c:pt idx="5127">
                  <c:v>33.945743999999998</c:v>
                </c:pt>
                <c:pt idx="5128">
                  <c:v>32.391517999999998</c:v>
                </c:pt>
                <c:pt idx="5129">
                  <c:v>30.737134999999999</c:v>
                </c:pt>
                <c:pt idx="5130">
                  <c:v>28.950673999999999</c:v>
                </c:pt>
                <c:pt idx="5131">
                  <c:v>27.021557000000001</c:v>
                </c:pt>
                <c:pt idx="5132">
                  <c:v>24.838660999999998</c:v>
                </c:pt>
                <c:pt idx="5133">
                  <c:v>22.589022</c:v>
                </c:pt>
                <c:pt idx="5134">
                  <c:v>20.586914</c:v>
                </c:pt>
                <c:pt idx="5135">
                  <c:v>19.007807</c:v>
                </c:pt>
                <c:pt idx="5136">
                  <c:v>18.346444999999999</c:v>
                </c:pt>
                <c:pt idx="5137">
                  <c:v>18.603497999999998</c:v>
                </c:pt>
                <c:pt idx="5138">
                  <c:v>19.461008</c:v>
                </c:pt>
                <c:pt idx="5139">
                  <c:v>20.907654000000001</c:v>
                </c:pt>
                <c:pt idx="5140">
                  <c:v>22.646101000000002</c:v>
                </c:pt>
                <c:pt idx="5141">
                  <c:v>24.524346999999999</c:v>
                </c:pt>
                <c:pt idx="5142">
                  <c:v>26.636652000000002</c:v>
                </c:pt>
                <c:pt idx="5143">
                  <c:v>29.008856000000002</c:v>
                </c:pt>
                <c:pt idx="5144">
                  <c:v>31.383196000000002</c:v>
                </c:pt>
                <c:pt idx="5145">
                  <c:v>33.963692000000002</c:v>
                </c:pt>
                <c:pt idx="5146">
                  <c:v>36.517989999999998</c:v>
                </c:pt>
                <c:pt idx="5147">
                  <c:v>38.572398999999997</c:v>
                </c:pt>
                <c:pt idx="5148">
                  <c:v>40.635261999999997</c:v>
                </c:pt>
                <c:pt idx="5149">
                  <c:v>42.228209999999997</c:v>
                </c:pt>
                <c:pt idx="5150">
                  <c:v>43.793976000000001</c:v>
                </c:pt>
                <c:pt idx="5151">
                  <c:v>45.764144999999999</c:v>
                </c:pt>
                <c:pt idx="5152">
                  <c:v>47.709578999999998</c:v>
                </c:pt>
                <c:pt idx="5153">
                  <c:v>49.597946</c:v>
                </c:pt>
                <c:pt idx="5154">
                  <c:v>51.371765000000003</c:v>
                </c:pt>
                <c:pt idx="5155">
                  <c:v>53.15099</c:v>
                </c:pt>
                <c:pt idx="5156">
                  <c:v>54.945107</c:v>
                </c:pt>
                <c:pt idx="5157">
                  <c:v>57.193699000000002</c:v>
                </c:pt>
                <c:pt idx="5158">
                  <c:v>59.227386000000003</c:v>
                </c:pt>
                <c:pt idx="5159">
                  <c:v>61.261169000000002</c:v>
                </c:pt>
                <c:pt idx="5160">
                  <c:v>63.103760000000001</c:v>
                </c:pt>
                <c:pt idx="5161">
                  <c:v>64.274223000000006</c:v>
                </c:pt>
                <c:pt idx="5162">
                  <c:v>65.177856000000006</c:v>
                </c:pt>
                <c:pt idx="5163">
                  <c:v>65.724472000000006</c:v>
                </c:pt>
                <c:pt idx="5164">
                  <c:v>66.133324000000002</c:v>
                </c:pt>
                <c:pt idx="5165">
                  <c:v>66.041663999999997</c:v>
                </c:pt>
                <c:pt idx="5166">
                  <c:v>65.824614999999994</c:v>
                </c:pt>
                <c:pt idx="5167">
                  <c:v>64.818352000000004</c:v>
                </c:pt>
                <c:pt idx="5168">
                  <c:v>63.715603000000002</c:v>
                </c:pt>
                <c:pt idx="5169">
                  <c:v>62.3643</c:v>
                </c:pt>
                <c:pt idx="5170">
                  <c:v>61.011291999999997</c:v>
                </c:pt>
                <c:pt idx="5171">
                  <c:v>59.854919000000002</c:v>
                </c:pt>
                <c:pt idx="5172">
                  <c:v>58.712001999999998</c:v>
                </c:pt>
                <c:pt idx="5173">
                  <c:v>57.492404999999998</c:v>
                </c:pt>
                <c:pt idx="5174">
                  <c:v>56.169559</c:v>
                </c:pt>
                <c:pt idx="5175">
                  <c:v>54.478535000000001</c:v>
                </c:pt>
                <c:pt idx="5176">
                  <c:v>52.764088000000001</c:v>
                </c:pt>
                <c:pt idx="5177">
                  <c:v>51.252181999999998</c:v>
                </c:pt>
                <c:pt idx="5178">
                  <c:v>49.728642000000001</c:v>
                </c:pt>
                <c:pt idx="5179">
                  <c:v>48.036544999999997</c:v>
                </c:pt>
                <c:pt idx="5180">
                  <c:v>45.794536999999998</c:v>
                </c:pt>
                <c:pt idx="5181">
                  <c:v>43.442107999999998</c:v>
                </c:pt>
                <c:pt idx="5182">
                  <c:v>41.106555999999998</c:v>
                </c:pt>
                <c:pt idx="5183">
                  <c:v>39.055515</c:v>
                </c:pt>
                <c:pt idx="5184">
                  <c:v>37.193043000000003</c:v>
                </c:pt>
                <c:pt idx="5185">
                  <c:v>35.836010000000002</c:v>
                </c:pt>
                <c:pt idx="5186">
                  <c:v>34.568066000000002</c:v>
                </c:pt>
                <c:pt idx="5187">
                  <c:v>33.372397999999997</c:v>
                </c:pt>
                <c:pt idx="5188">
                  <c:v>32.227722</c:v>
                </c:pt>
                <c:pt idx="5189">
                  <c:v>31.630338999999999</c:v>
                </c:pt>
                <c:pt idx="5190">
                  <c:v>32.062880999999997</c:v>
                </c:pt>
                <c:pt idx="5191">
                  <c:v>33.713127</c:v>
                </c:pt>
                <c:pt idx="5192">
                  <c:v>35.537345999999999</c:v>
                </c:pt>
                <c:pt idx="5193">
                  <c:v>37.651133999999999</c:v>
                </c:pt>
                <c:pt idx="5194">
                  <c:v>39.721908999999997</c:v>
                </c:pt>
                <c:pt idx="5195">
                  <c:v>41.776997000000001</c:v>
                </c:pt>
                <c:pt idx="5196">
                  <c:v>43.830497999999999</c:v>
                </c:pt>
                <c:pt idx="5197">
                  <c:v>45.784537999999998</c:v>
                </c:pt>
                <c:pt idx="5198">
                  <c:v>47.689774</c:v>
                </c:pt>
                <c:pt idx="5199">
                  <c:v>49.391669999999998</c:v>
                </c:pt>
                <c:pt idx="5200">
                  <c:v>50.552993999999998</c:v>
                </c:pt>
                <c:pt idx="5201">
                  <c:v>50.164932</c:v>
                </c:pt>
                <c:pt idx="5202">
                  <c:v>49.623524000000003</c:v>
                </c:pt>
                <c:pt idx="5203">
                  <c:v>48.839176000000002</c:v>
                </c:pt>
                <c:pt idx="5204">
                  <c:v>48.150494000000002</c:v>
                </c:pt>
                <c:pt idx="5205">
                  <c:v>47.606636000000002</c:v>
                </c:pt>
                <c:pt idx="5206">
                  <c:v>47.129314000000001</c:v>
                </c:pt>
                <c:pt idx="5207">
                  <c:v>47.004967000000001</c:v>
                </c:pt>
                <c:pt idx="5208">
                  <c:v>47.162177999999997</c:v>
                </c:pt>
                <c:pt idx="5209">
                  <c:v>47.4221</c:v>
                </c:pt>
                <c:pt idx="5210">
                  <c:v>48.196655</c:v>
                </c:pt>
                <c:pt idx="5211">
                  <c:v>50.300716000000001</c:v>
                </c:pt>
                <c:pt idx="5212">
                  <c:v>52.643925000000003</c:v>
                </c:pt>
                <c:pt idx="5213">
                  <c:v>54.991421000000003</c:v>
                </c:pt>
                <c:pt idx="5214">
                  <c:v>57.228206999999998</c:v>
                </c:pt>
                <c:pt idx="5215">
                  <c:v>59.223011</c:v>
                </c:pt>
                <c:pt idx="5216">
                  <c:v>61.124141999999999</c:v>
                </c:pt>
                <c:pt idx="5217">
                  <c:v>62.667377000000002</c:v>
                </c:pt>
                <c:pt idx="5218">
                  <c:v>63.197918000000001</c:v>
                </c:pt>
                <c:pt idx="5219">
                  <c:v>63.492035000000001</c:v>
                </c:pt>
                <c:pt idx="5220">
                  <c:v>62.715823999999998</c:v>
                </c:pt>
                <c:pt idx="5221">
                  <c:v>60.676864999999999</c:v>
                </c:pt>
                <c:pt idx="5222">
                  <c:v>58.264434999999999</c:v>
                </c:pt>
                <c:pt idx="5223">
                  <c:v>55.557743000000002</c:v>
                </c:pt>
                <c:pt idx="5224">
                  <c:v>52.812927000000002</c:v>
                </c:pt>
                <c:pt idx="5225">
                  <c:v>50.223965</c:v>
                </c:pt>
                <c:pt idx="5226">
                  <c:v>47.814297000000003</c:v>
                </c:pt>
                <c:pt idx="5227">
                  <c:v>45.531101</c:v>
                </c:pt>
                <c:pt idx="5228">
                  <c:v>44.082985000000001</c:v>
                </c:pt>
                <c:pt idx="5229">
                  <c:v>42.986812999999998</c:v>
                </c:pt>
                <c:pt idx="5230">
                  <c:v>42.585872999999999</c:v>
                </c:pt>
                <c:pt idx="5231">
                  <c:v>42.975048000000001</c:v>
                </c:pt>
                <c:pt idx="5232">
                  <c:v>44.185958999999997</c:v>
                </c:pt>
                <c:pt idx="5233">
                  <c:v>45.760444999999997</c:v>
                </c:pt>
                <c:pt idx="5234">
                  <c:v>47.472458000000003</c:v>
                </c:pt>
                <c:pt idx="5235">
                  <c:v>49.309570000000001</c:v>
                </c:pt>
                <c:pt idx="5236">
                  <c:v>51.115245999999999</c:v>
                </c:pt>
                <c:pt idx="5237">
                  <c:v>53.002197000000002</c:v>
                </c:pt>
                <c:pt idx="5238">
                  <c:v>54.879482000000003</c:v>
                </c:pt>
                <c:pt idx="5239">
                  <c:v>56.580798999999999</c:v>
                </c:pt>
                <c:pt idx="5240">
                  <c:v>58.244079999999997</c:v>
                </c:pt>
                <c:pt idx="5241">
                  <c:v>59.488613000000001</c:v>
                </c:pt>
                <c:pt idx="5242">
                  <c:v>60.162559999999999</c:v>
                </c:pt>
                <c:pt idx="5243">
                  <c:v>60.893828999999997</c:v>
                </c:pt>
                <c:pt idx="5244">
                  <c:v>61.534953999999999</c:v>
                </c:pt>
                <c:pt idx="5245">
                  <c:v>61.962024999999997</c:v>
                </c:pt>
                <c:pt idx="5246">
                  <c:v>62.272925999999998</c:v>
                </c:pt>
                <c:pt idx="5247">
                  <c:v>62.480465000000002</c:v>
                </c:pt>
                <c:pt idx="5248">
                  <c:v>62.532753</c:v>
                </c:pt>
                <c:pt idx="5249">
                  <c:v>62.548149000000002</c:v>
                </c:pt>
                <c:pt idx="5250">
                  <c:v>62.143166000000001</c:v>
                </c:pt>
                <c:pt idx="5251">
                  <c:v>61.728306000000003</c:v>
                </c:pt>
                <c:pt idx="5252">
                  <c:v>61.173180000000002</c:v>
                </c:pt>
                <c:pt idx="5253">
                  <c:v>60.337558999999999</c:v>
                </c:pt>
                <c:pt idx="5254">
                  <c:v>59.368758999999997</c:v>
                </c:pt>
                <c:pt idx="5255">
                  <c:v>58.414020999999998</c:v>
                </c:pt>
                <c:pt idx="5256">
                  <c:v>57.592540999999997</c:v>
                </c:pt>
                <c:pt idx="5257">
                  <c:v>56.792346999999999</c:v>
                </c:pt>
                <c:pt idx="5258">
                  <c:v>56.131245</c:v>
                </c:pt>
                <c:pt idx="5259">
                  <c:v>55.764004</c:v>
                </c:pt>
                <c:pt idx="5260">
                  <c:v>56.157040000000002</c:v>
                </c:pt>
                <c:pt idx="5261">
                  <c:v>56.619681999999997</c:v>
                </c:pt>
                <c:pt idx="5262">
                  <c:v>57.235019999999999</c:v>
                </c:pt>
                <c:pt idx="5263">
                  <c:v>57.907649999999997</c:v>
                </c:pt>
                <c:pt idx="5264">
                  <c:v>58.420223</c:v>
                </c:pt>
                <c:pt idx="5265">
                  <c:v>58.888157</c:v>
                </c:pt>
                <c:pt idx="5266">
                  <c:v>58.824199999999998</c:v>
                </c:pt>
                <c:pt idx="5267">
                  <c:v>58.561942999999999</c:v>
                </c:pt>
                <c:pt idx="5268">
                  <c:v>57.937869999999997</c:v>
                </c:pt>
                <c:pt idx="5269">
                  <c:v>56.210898999999998</c:v>
                </c:pt>
                <c:pt idx="5270">
                  <c:v>54.109614999999998</c:v>
                </c:pt>
                <c:pt idx="5271">
                  <c:v>51.865841000000003</c:v>
                </c:pt>
                <c:pt idx="5272">
                  <c:v>48.948776000000002</c:v>
                </c:pt>
                <c:pt idx="5273">
                  <c:v>45.848064000000001</c:v>
                </c:pt>
                <c:pt idx="5274">
                  <c:v>42.929333</c:v>
                </c:pt>
                <c:pt idx="5275">
                  <c:v>40.049568000000001</c:v>
                </c:pt>
                <c:pt idx="5276">
                  <c:v>37.754477999999999</c:v>
                </c:pt>
                <c:pt idx="5277">
                  <c:v>35.651730000000001</c:v>
                </c:pt>
                <c:pt idx="5278">
                  <c:v>33.864719000000001</c:v>
                </c:pt>
                <c:pt idx="5279">
                  <c:v>32.927768999999998</c:v>
                </c:pt>
                <c:pt idx="5280">
                  <c:v>32.040730000000003</c:v>
                </c:pt>
                <c:pt idx="5281">
                  <c:v>31.373695000000001</c:v>
                </c:pt>
                <c:pt idx="5282">
                  <c:v>31.805256</c:v>
                </c:pt>
                <c:pt idx="5283">
                  <c:v>32.518673</c:v>
                </c:pt>
                <c:pt idx="5284">
                  <c:v>33.362949</c:v>
                </c:pt>
                <c:pt idx="5285">
                  <c:v>34.272987000000001</c:v>
                </c:pt>
                <c:pt idx="5286">
                  <c:v>35.014412</c:v>
                </c:pt>
                <c:pt idx="5287">
                  <c:v>35.925418999999998</c:v>
                </c:pt>
                <c:pt idx="5288">
                  <c:v>36.996799000000003</c:v>
                </c:pt>
                <c:pt idx="5289">
                  <c:v>38.394672</c:v>
                </c:pt>
                <c:pt idx="5290">
                  <c:v>40.016468000000003</c:v>
                </c:pt>
                <c:pt idx="5291">
                  <c:v>41.503517000000002</c:v>
                </c:pt>
                <c:pt idx="5292">
                  <c:v>42.554378999999997</c:v>
                </c:pt>
                <c:pt idx="5293">
                  <c:v>43.563271</c:v>
                </c:pt>
                <c:pt idx="5294">
                  <c:v>44.544105999999999</c:v>
                </c:pt>
                <c:pt idx="5295">
                  <c:v>45.546714999999999</c:v>
                </c:pt>
                <c:pt idx="5296">
                  <c:v>46.544620999999999</c:v>
                </c:pt>
                <c:pt idx="5297">
                  <c:v>47.477424999999997</c:v>
                </c:pt>
                <c:pt idx="5298">
                  <c:v>48.172817000000002</c:v>
                </c:pt>
                <c:pt idx="5299">
                  <c:v>48.391128999999999</c:v>
                </c:pt>
                <c:pt idx="5300">
                  <c:v>48.348297000000002</c:v>
                </c:pt>
                <c:pt idx="5301">
                  <c:v>48.042316</c:v>
                </c:pt>
                <c:pt idx="5302">
                  <c:v>47.517451999999999</c:v>
                </c:pt>
                <c:pt idx="5303">
                  <c:v>46.936900999999999</c:v>
                </c:pt>
                <c:pt idx="5304">
                  <c:v>46.119602</c:v>
                </c:pt>
                <c:pt idx="5305">
                  <c:v>45.185326000000003</c:v>
                </c:pt>
                <c:pt idx="5306">
                  <c:v>44.166634000000002</c:v>
                </c:pt>
                <c:pt idx="5307">
                  <c:v>42.928916999999998</c:v>
                </c:pt>
                <c:pt idx="5308">
                  <c:v>41.690520999999997</c:v>
                </c:pt>
                <c:pt idx="5309">
                  <c:v>40.554870999999999</c:v>
                </c:pt>
                <c:pt idx="5310">
                  <c:v>39.410930999999998</c:v>
                </c:pt>
                <c:pt idx="5311">
                  <c:v>38.927779999999998</c:v>
                </c:pt>
                <c:pt idx="5312">
                  <c:v>38.900654000000003</c:v>
                </c:pt>
                <c:pt idx="5313">
                  <c:v>38.910319999999999</c:v>
                </c:pt>
                <c:pt idx="5314">
                  <c:v>39.350216000000003</c:v>
                </c:pt>
                <c:pt idx="5315">
                  <c:v>40.354247999999998</c:v>
                </c:pt>
                <c:pt idx="5316">
                  <c:v>41.453369000000002</c:v>
                </c:pt>
                <c:pt idx="5317">
                  <c:v>42.792327999999998</c:v>
                </c:pt>
                <c:pt idx="5318">
                  <c:v>44.226379000000001</c:v>
                </c:pt>
                <c:pt idx="5319">
                  <c:v>45.666145</c:v>
                </c:pt>
                <c:pt idx="5320">
                  <c:v>47.055759000000002</c:v>
                </c:pt>
                <c:pt idx="5321">
                  <c:v>47.904387999999997</c:v>
                </c:pt>
                <c:pt idx="5322">
                  <c:v>47.828719999999997</c:v>
                </c:pt>
                <c:pt idx="5323">
                  <c:v>47.229323999999998</c:v>
                </c:pt>
                <c:pt idx="5324">
                  <c:v>46.293883999999998</c:v>
                </c:pt>
                <c:pt idx="5325">
                  <c:v>43.945953000000003</c:v>
                </c:pt>
                <c:pt idx="5326">
                  <c:v>41.305644999999998</c:v>
                </c:pt>
                <c:pt idx="5327">
                  <c:v>38.537998000000002</c:v>
                </c:pt>
                <c:pt idx="5328">
                  <c:v>35.754482000000003</c:v>
                </c:pt>
                <c:pt idx="5329">
                  <c:v>33.053379</c:v>
                </c:pt>
                <c:pt idx="5330">
                  <c:v>30.475517</c:v>
                </c:pt>
                <c:pt idx="5331">
                  <c:v>28.129286</c:v>
                </c:pt>
                <c:pt idx="5332">
                  <c:v>26.574558</c:v>
                </c:pt>
                <c:pt idx="5333">
                  <c:v>26.396357999999999</c:v>
                </c:pt>
                <c:pt idx="5334">
                  <c:v>26.455418000000002</c:v>
                </c:pt>
                <c:pt idx="5335">
                  <c:v>27.669329000000001</c:v>
                </c:pt>
                <c:pt idx="5336">
                  <c:v>29.189169</c:v>
                </c:pt>
                <c:pt idx="5337">
                  <c:v>30.763642999999998</c:v>
                </c:pt>
                <c:pt idx="5338">
                  <c:v>32.766055999999999</c:v>
                </c:pt>
                <c:pt idx="5339">
                  <c:v>35.212631000000002</c:v>
                </c:pt>
                <c:pt idx="5340">
                  <c:v>37.787925999999999</c:v>
                </c:pt>
                <c:pt idx="5341">
                  <c:v>40.306376999999998</c:v>
                </c:pt>
                <c:pt idx="5342">
                  <c:v>42.966152000000001</c:v>
                </c:pt>
                <c:pt idx="5343">
                  <c:v>45.402805000000001</c:v>
                </c:pt>
                <c:pt idx="5344">
                  <c:v>48.414127000000001</c:v>
                </c:pt>
                <c:pt idx="5345">
                  <c:v>51.882258999999998</c:v>
                </c:pt>
                <c:pt idx="5346">
                  <c:v>55.726894000000001</c:v>
                </c:pt>
                <c:pt idx="5347">
                  <c:v>59.597759000000003</c:v>
                </c:pt>
                <c:pt idx="5348">
                  <c:v>63.067538999999996</c:v>
                </c:pt>
                <c:pt idx="5349">
                  <c:v>66.071663000000001</c:v>
                </c:pt>
                <c:pt idx="5350">
                  <c:v>69.282173</c:v>
                </c:pt>
                <c:pt idx="5351">
                  <c:v>72.525931999999997</c:v>
                </c:pt>
                <c:pt idx="5352">
                  <c:v>75.589011999999997</c:v>
                </c:pt>
                <c:pt idx="5353">
                  <c:v>78.023323000000005</c:v>
                </c:pt>
                <c:pt idx="5354">
                  <c:v>79.755118999999993</c:v>
                </c:pt>
                <c:pt idx="5355">
                  <c:v>80.438239999999993</c:v>
                </c:pt>
                <c:pt idx="5356">
                  <c:v>80.664687999999998</c:v>
                </c:pt>
                <c:pt idx="5357">
                  <c:v>80.702834999999993</c:v>
                </c:pt>
                <c:pt idx="5358">
                  <c:v>80.611343000000005</c:v>
                </c:pt>
                <c:pt idx="5359">
                  <c:v>80.438659999999999</c:v>
                </c:pt>
                <c:pt idx="5360">
                  <c:v>79.807663000000005</c:v>
                </c:pt>
                <c:pt idx="5361">
                  <c:v>79.09272</c:v>
                </c:pt>
                <c:pt idx="5362">
                  <c:v>77.808814999999996</c:v>
                </c:pt>
                <c:pt idx="5363">
                  <c:v>76.503365000000002</c:v>
                </c:pt>
                <c:pt idx="5364">
                  <c:v>75.153114000000002</c:v>
                </c:pt>
                <c:pt idx="5365">
                  <c:v>73.948234999999997</c:v>
                </c:pt>
                <c:pt idx="5366">
                  <c:v>72.634444999999999</c:v>
                </c:pt>
                <c:pt idx="5367">
                  <c:v>71.364852999999997</c:v>
                </c:pt>
                <c:pt idx="5368">
                  <c:v>70.082374999999999</c:v>
                </c:pt>
                <c:pt idx="5369">
                  <c:v>68.747414000000006</c:v>
                </c:pt>
                <c:pt idx="5370">
                  <c:v>67.268073999999999</c:v>
                </c:pt>
                <c:pt idx="5371">
                  <c:v>65.480941999999999</c:v>
                </c:pt>
                <c:pt idx="5372">
                  <c:v>64.163475000000005</c:v>
                </c:pt>
                <c:pt idx="5373">
                  <c:v>62.824244999999998</c:v>
                </c:pt>
                <c:pt idx="5374">
                  <c:v>61.478687000000001</c:v>
                </c:pt>
                <c:pt idx="5375">
                  <c:v>60.12603</c:v>
                </c:pt>
                <c:pt idx="5376">
                  <c:v>58.869357999999998</c:v>
                </c:pt>
                <c:pt idx="5377">
                  <c:v>57.837681000000003</c:v>
                </c:pt>
                <c:pt idx="5378">
                  <c:v>57.084797000000002</c:v>
                </c:pt>
                <c:pt idx="5379">
                  <c:v>56.564140000000002</c:v>
                </c:pt>
                <c:pt idx="5380">
                  <c:v>56.399524999999997</c:v>
                </c:pt>
                <c:pt idx="5381">
                  <c:v>56.622729999999997</c:v>
                </c:pt>
                <c:pt idx="5382">
                  <c:v>56.966388999999999</c:v>
                </c:pt>
                <c:pt idx="5383">
                  <c:v>57.421688000000003</c:v>
                </c:pt>
                <c:pt idx="5384">
                  <c:v>58.024963</c:v>
                </c:pt>
                <c:pt idx="5385">
                  <c:v>58.848514999999999</c:v>
                </c:pt>
                <c:pt idx="5386">
                  <c:v>59.927321999999997</c:v>
                </c:pt>
                <c:pt idx="5387">
                  <c:v>61.088436000000002</c:v>
                </c:pt>
                <c:pt idx="5388">
                  <c:v>62.140369</c:v>
                </c:pt>
                <c:pt idx="5389">
                  <c:v>63.169429999999998</c:v>
                </c:pt>
                <c:pt idx="5390">
                  <c:v>64.095778999999993</c:v>
                </c:pt>
                <c:pt idx="5391">
                  <c:v>65.056563999999995</c:v>
                </c:pt>
                <c:pt idx="5392">
                  <c:v>65.980957000000004</c:v>
                </c:pt>
                <c:pt idx="5393">
                  <c:v>66.972999999999999</c:v>
                </c:pt>
                <c:pt idx="5394">
                  <c:v>67.992676000000003</c:v>
                </c:pt>
                <c:pt idx="5395">
                  <c:v>69.021912</c:v>
                </c:pt>
                <c:pt idx="5396">
                  <c:v>69.894401999999999</c:v>
                </c:pt>
                <c:pt idx="5397">
                  <c:v>70.419105999999999</c:v>
                </c:pt>
                <c:pt idx="5398">
                  <c:v>70.671700000000001</c:v>
                </c:pt>
                <c:pt idx="5399">
                  <c:v>70.695044999999993</c:v>
                </c:pt>
                <c:pt idx="5400">
                  <c:v>70.639342999999997</c:v>
                </c:pt>
                <c:pt idx="5401">
                  <c:v>70.419478999999995</c:v>
                </c:pt>
                <c:pt idx="5402">
                  <c:v>70.054192</c:v>
                </c:pt>
                <c:pt idx="5403">
                  <c:v>69.472617999999997</c:v>
                </c:pt>
                <c:pt idx="5404">
                  <c:v>68.794135999999995</c:v>
                </c:pt>
                <c:pt idx="5405">
                  <c:v>67.989632</c:v>
                </c:pt>
                <c:pt idx="5406">
                  <c:v>67.029007000000007</c:v>
                </c:pt>
                <c:pt idx="5407">
                  <c:v>66.080826000000002</c:v>
                </c:pt>
                <c:pt idx="5408">
                  <c:v>65.202613999999997</c:v>
                </c:pt>
                <c:pt idx="5409">
                  <c:v>64.407111999999998</c:v>
                </c:pt>
                <c:pt idx="5410">
                  <c:v>63.621769</c:v>
                </c:pt>
                <c:pt idx="5411">
                  <c:v>62.715530000000001</c:v>
                </c:pt>
                <c:pt idx="5412">
                  <c:v>61.786388000000002</c:v>
                </c:pt>
                <c:pt idx="5413">
                  <c:v>60.853667999999999</c:v>
                </c:pt>
                <c:pt idx="5414">
                  <c:v>59.850380000000001</c:v>
                </c:pt>
                <c:pt idx="5415">
                  <c:v>58.848320000000001</c:v>
                </c:pt>
                <c:pt idx="5416">
                  <c:v>57.867317</c:v>
                </c:pt>
                <c:pt idx="5417">
                  <c:v>56.936915999999997</c:v>
                </c:pt>
                <c:pt idx="5418">
                  <c:v>56.158386</c:v>
                </c:pt>
                <c:pt idx="5419">
                  <c:v>55.684722999999998</c:v>
                </c:pt>
                <c:pt idx="5420">
                  <c:v>55.308036999999999</c:v>
                </c:pt>
                <c:pt idx="5421">
                  <c:v>55.520439000000003</c:v>
                </c:pt>
                <c:pt idx="5422">
                  <c:v>55.974193999999997</c:v>
                </c:pt>
                <c:pt idx="5423">
                  <c:v>56.585082999999997</c:v>
                </c:pt>
                <c:pt idx="5424">
                  <c:v>57.367896999999999</c:v>
                </c:pt>
                <c:pt idx="5425">
                  <c:v>58.258068000000002</c:v>
                </c:pt>
                <c:pt idx="5426">
                  <c:v>59.240443999999997</c:v>
                </c:pt>
                <c:pt idx="5427">
                  <c:v>60.248817000000003</c:v>
                </c:pt>
                <c:pt idx="5428">
                  <c:v>61.243858000000003</c:v>
                </c:pt>
                <c:pt idx="5429">
                  <c:v>61.984028000000002</c:v>
                </c:pt>
                <c:pt idx="5430">
                  <c:v>62.672592000000002</c:v>
                </c:pt>
                <c:pt idx="5431">
                  <c:v>62.965800999999999</c:v>
                </c:pt>
                <c:pt idx="5432">
                  <c:v>63.138717999999997</c:v>
                </c:pt>
                <c:pt idx="5433">
                  <c:v>63.266792000000002</c:v>
                </c:pt>
                <c:pt idx="5434">
                  <c:v>63.318213999999998</c:v>
                </c:pt>
                <c:pt idx="5435">
                  <c:v>63.339221999999999</c:v>
                </c:pt>
                <c:pt idx="5436">
                  <c:v>63.372321999999997</c:v>
                </c:pt>
                <c:pt idx="5437">
                  <c:v>63.408932</c:v>
                </c:pt>
                <c:pt idx="5438">
                  <c:v>63.512756000000003</c:v>
                </c:pt>
                <c:pt idx="5439">
                  <c:v>63.798583999999998</c:v>
                </c:pt>
                <c:pt idx="5440">
                  <c:v>64.174537999999998</c:v>
                </c:pt>
                <c:pt idx="5441">
                  <c:v>64.592819000000006</c:v>
                </c:pt>
                <c:pt idx="5442">
                  <c:v>65.074798999999999</c:v>
                </c:pt>
                <c:pt idx="5443">
                  <c:v>65.705132000000006</c:v>
                </c:pt>
                <c:pt idx="5444">
                  <c:v>66.319800999999998</c:v>
                </c:pt>
                <c:pt idx="5445">
                  <c:v>66.916672000000005</c:v>
                </c:pt>
                <c:pt idx="5446">
                  <c:v>67.501137</c:v>
                </c:pt>
                <c:pt idx="5447">
                  <c:v>68.083359000000002</c:v>
                </c:pt>
                <c:pt idx="5448">
                  <c:v>68.603508000000005</c:v>
                </c:pt>
                <c:pt idx="5449">
                  <c:v>68.901840000000007</c:v>
                </c:pt>
                <c:pt idx="5450">
                  <c:v>68.983970999999997</c:v>
                </c:pt>
                <c:pt idx="5451">
                  <c:v>68.940551999999997</c:v>
                </c:pt>
                <c:pt idx="5452">
                  <c:v>68.772514000000001</c:v>
                </c:pt>
                <c:pt idx="5453">
                  <c:v>67.451224999999994</c:v>
                </c:pt>
                <c:pt idx="5454">
                  <c:v>65.996009999999998</c:v>
                </c:pt>
                <c:pt idx="5455">
                  <c:v>64.517737999999994</c:v>
                </c:pt>
                <c:pt idx="5456">
                  <c:v>63.023285000000001</c:v>
                </c:pt>
                <c:pt idx="5457">
                  <c:v>61.520015999999998</c:v>
                </c:pt>
                <c:pt idx="5458">
                  <c:v>59.946953000000001</c:v>
                </c:pt>
                <c:pt idx="5459">
                  <c:v>58.393230000000003</c:v>
                </c:pt>
                <c:pt idx="5460">
                  <c:v>56.940136000000003</c:v>
                </c:pt>
                <c:pt idx="5461">
                  <c:v>55.536498999999999</c:v>
                </c:pt>
                <c:pt idx="5462">
                  <c:v>54.173706000000003</c:v>
                </c:pt>
                <c:pt idx="5463">
                  <c:v>53.809913999999999</c:v>
                </c:pt>
                <c:pt idx="5464">
                  <c:v>53.590888999999997</c:v>
                </c:pt>
                <c:pt idx="5465">
                  <c:v>53.402752</c:v>
                </c:pt>
                <c:pt idx="5466">
                  <c:v>53.234875000000002</c:v>
                </c:pt>
                <c:pt idx="5467">
                  <c:v>53.081950999999997</c:v>
                </c:pt>
                <c:pt idx="5468">
                  <c:v>53.000495999999998</c:v>
                </c:pt>
                <c:pt idx="5469">
                  <c:v>52.942787000000003</c:v>
                </c:pt>
                <c:pt idx="5470">
                  <c:v>52.909064999999998</c:v>
                </c:pt>
                <c:pt idx="5471">
                  <c:v>52.908656999999998</c:v>
                </c:pt>
                <c:pt idx="5472">
                  <c:v>52.938732000000002</c:v>
                </c:pt>
                <c:pt idx="5473">
                  <c:v>52.970539000000002</c:v>
                </c:pt>
                <c:pt idx="5474">
                  <c:v>53.004928999999997</c:v>
                </c:pt>
                <c:pt idx="5475">
                  <c:v>53.045174000000003</c:v>
                </c:pt>
                <c:pt idx="5476">
                  <c:v>53.084395999999998</c:v>
                </c:pt>
                <c:pt idx="5477">
                  <c:v>53.344379000000004</c:v>
                </c:pt>
                <c:pt idx="5478">
                  <c:v>53.659069000000002</c:v>
                </c:pt>
                <c:pt idx="5479">
                  <c:v>53.998103999999998</c:v>
                </c:pt>
                <c:pt idx="5480">
                  <c:v>54.355877</c:v>
                </c:pt>
                <c:pt idx="5481">
                  <c:v>54.733524000000003</c:v>
                </c:pt>
                <c:pt idx="5482">
                  <c:v>55.190353000000002</c:v>
                </c:pt>
                <c:pt idx="5483">
                  <c:v>55.915481999999997</c:v>
                </c:pt>
                <c:pt idx="5484">
                  <c:v>56.660851000000001</c:v>
                </c:pt>
                <c:pt idx="5485">
                  <c:v>58.246887000000001</c:v>
                </c:pt>
                <c:pt idx="5486">
                  <c:v>60.088718</c:v>
                </c:pt>
                <c:pt idx="5487">
                  <c:v>61.784889</c:v>
                </c:pt>
                <c:pt idx="5488">
                  <c:v>63.477482000000002</c:v>
                </c:pt>
                <c:pt idx="5489">
                  <c:v>65.139221000000006</c:v>
                </c:pt>
                <c:pt idx="5490">
                  <c:v>66.778167999999994</c:v>
                </c:pt>
                <c:pt idx="5491">
                  <c:v>68.394065999999995</c:v>
                </c:pt>
                <c:pt idx="5492">
                  <c:v>69.918616999999998</c:v>
                </c:pt>
                <c:pt idx="5493">
                  <c:v>71.169349999999994</c:v>
                </c:pt>
                <c:pt idx="5494">
                  <c:v>72.386696000000001</c:v>
                </c:pt>
                <c:pt idx="5495">
                  <c:v>72.754127999999994</c:v>
                </c:pt>
                <c:pt idx="5496">
                  <c:v>72.808150999999995</c:v>
                </c:pt>
                <c:pt idx="5497">
                  <c:v>72.752944999999997</c:v>
                </c:pt>
                <c:pt idx="5498">
                  <c:v>72.527091999999996</c:v>
                </c:pt>
                <c:pt idx="5499">
                  <c:v>72.199860000000001</c:v>
                </c:pt>
                <c:pt idx="5500">
                  <c:v>71.591103000000004</c:v>
                </c:pt>
                <c:pt idx="5501">
                  <c:v>70.905951999999999</c:v>
                </c:pt>
                <c:pt idx="5502">
                  <c:v>70.093345999999997</c:v>
                </c:pt>
                <c:pt idx="5503">
                  <c:v>69.155051999999998</c:v>
                </c:pt>
                <c:pt idx="5504">
                  <c:v>67.876694000000001</c:v>
                </c:pt>
                <c:pt idx="5505">
                  <c:v>66.40213</c:v>
                </c:pt>
                <c:pt idx="5506">
                  <c:v>65.021102999999997</c:v>
                </c:pt>
                <c:pt idx="5507">
                  <c:v>63.721172000000003</c:v>
                </c:pt>
                <c:pt idx="5508">
                  <c:v>62.589919999999999</c:v>
                </c:pt>
                <c:pt idx="5509">
                  <c:v>61.605224999999997</c:v>
                </c:pt>
                <c:pt idx="5510">
                  <c:v>60.918835000000001</c:v>
                </c:pt>
                <c:pt idx="5511">
                  <c:v>60.803856000000003</c:v>
                </c:pt>
                <c:pt idx="5512">
                  <c:v>60.875771</c:v>
                </c:pt>
                <c:pt idx="5513">
                  <c:v>61.189835000000002</c:v>
                </c:pt>
                <c:pt idx="5514">
                  <c:v>61.86871</c:v>
                </c:pt>
                <c:pt idx="5515">
                  <c:v>62.890101999999999</c:v>
                </c:pt>
                <c:pt idx="5516">
                  <c:v>64.146163999999999</c:v>
                </c:pt>
                <c:pt idx="5517">
                  <c:v>65.504317999999998</c:v>
                </c:pt>
                <c:pt idx="5518">
                  <c:v>66.839714000000001</c:v>
                </c:pt>
                <c:pt idx="5519">
                  <c:v>68.227806000000001</c:v>
                </c:pt>
                <c:pt idx="5520">
                  <c:v>69.595482000000004</c:v>
                </c:pt>
                <c:pt idx="5521">
                  <c:v>70.467063999999993</c:v>
                </c:pt>
                <c:pt idx="5522">
                  <c:v>71.278931</c:v>
                </c:pt>
                <c:pt idx="5523">
                  <c:v>71.960296999999997</c:v>
                </c:pt>
                <c:pt idx="5524">
                  <c:v>72.621925000000005</c:v>
                </c:pt>
                <c:pt idx="5525">
                  <c:v>73.138503999999998</c:v>
                </c:pt>
                <c:pt idx="5526">
                  <c:v>73.382568000000006</c:v>
                </c:pt>
                <c:pt idx="5527">
                  <c:v>73.464377999999996</c:v>
                </c:pt>
                <c:pt idx="5528">
                  <c:v>73.516891000000001</c:v>
                </c:pt>
                <c:pt idx="5529">
                  <c:v>73.467392000000004</c:v>
                </c:pt>
                <c:pt idx="5530">
                  <c:v>73.417998999999995</c:v>
                </c:pt>
                <c:pt idx="5531">
                  <c:v>73.371063000000007</c:v>
                </c:pt>
                <c:pt idx="5532">
                  <c:v>73.324905000000001</c:v>
                </c:pt>
                <c:pt idx="5533">
                  <c:v>73.293700999999999</c:v>
                </c:pt>
                <c:pt idx="5534">
                  <c:v>73.271186999999998</c:v>
                </c:pt>
                <c:pt idx="5535">
                  <c:v>73.253792000000004</c:v>
                </c:pt>
                <c:pt idx="5536">
                  <c:v>73.240539999999996</c:v>
                </c:pt>
                <c:pt idx="5537">
                  <c:v>73.236091999999999</c:v>
                </c:pt>
                <c:pt idx="5538">
                  <c:v>73.233253000000005</c:v>
                </c:pt>
                <c:pt idx="5539">
                  <c:v>73.238747000000004</c:v>
                </c:pt>
                <c:pt idx="5540">
                  <c:v>73.247505000000004</c:v>
                </c:pt>
                <c:pt idx="5541">
                  <c:v>73.236312999999996</c:v>
                </c:pt>
                <c:pt idx="5542">
                  <c:v>73.224686000000005</c:v>
                </c:pt>
                <c:pt idx="5543">
                  <c:v>73.211494000000002</c:v>
                </c:pt>
                <c:pt idx="5544">
                  <c:v>73.189987000000002</c:v>
                </c:pt>
                <c:pt idx="5545">
                  <c:v>73.165588</c:v>
                </c:pt>
                <c:pt idx="5546">
                  <c:v>73.140533000000005</c:v>
                </c:pt>
                <c:pt idx="5547">
                  <c:v>73.116462999999996</c:v>
                </c:pt>
                <c:pt idx="5548">
                  <c:v>73.095596</c:v>
                </c:pt>
                <c:pt idx="5549">
                  <c:v>73.075637999999998</c:v>
                </c:pt>
                <c:pt idx="5550">
                  <c:v>73.042548999999994</c:v>
                </c:pt>
                <c:pt idx="5551">
                  <c:v>72.892219999999995</c:v>
                </c:pt>
                <c:pt idx="5552">
                  <c:v>72.647887999999995</c:v>
                </c:pt>
                <c:pt idx="5553">
                  <c:v>72.211738999999994</c:v>
                </c:pt>
                <c:pt idx="5554">
                  <c:v>71.711501999999996</c:v>
                </c:pt>
                <c:pt idx="5555">
                  <c:v>71.100243000000006</c:v>
                </c:pt>
                <c:pt idx="5556">
                  <c:v>70.165694999999999</c:v>
                </c:pt>
                <c:pt idx="5557">
                  <c:v>69.243965000000003</c:v>
                </c:pt>
                <c:pt idx="5558">
                  <c:v>68.347274999999996</c:v>
                </c:pt>
                <c:pt idx="5559">
                  <c:v>67.632430999999997</c:v>
                </c:pt>
                <c:pt idx="5560">
                  <c:v>67.050338999999994</c:v>
                </c:pt>
                <c:pt idx="5561">
                  <c:v>66.628547999999995</c:v>
                </c:pt>
                <c:pt idx="5562">
                  <c:v>66.325744999999998</c:v>
                </c:pt>
                <c:pt idx="5563">
                  <c:v>66.404694000000006</c:v>
                </c:pt>
                <c:pt idx="5564">
                  <c:v>67.451842999999997</c:v>
                </c:pt>
                <c:pt idx="5565">
                  <c:v>68.620018000000002</c:v>
                </c:pt>
                <c:pt idx="5566">
                  <c:v>70.121025000000003</c:v>
                </c:pt>
                <c:pt idx="5567">
                  <c:v>71.554259999999999</c:v>
                </c:pt>
                <c:pt idx="5568">
                  <c:v>72.917702000000006</c:v>
                </c:pt>
                <c:pt idx="5569">
                  <c:v>74.080924999999993</c:v>
                </c:pt>
                <c:pt idx="5570">
                  <c:v>75.116805999999997</c:v>
                </c:pt>
                <c:pt idx="5571">
                  <c:v>76.108101000000005</c:v>
                </c:pt>
                <c:pt idx="5572">
                  <c:v>77.029396000000006</c:v>
                </c:pt>
                <c:pt idx="5573">
                  <c:v>77.593895000000003</c:v>
                </c:pt>
                <c:pt idx="5574">
                  <c:v>76.810012999999998</c:v>
                </c:pt>
                <c:pt idx="5575">
                  <c:v>76.096351999999996</c:v>
                </c:pt>
                <c:pt idx="5576">
                  <c:v>75.388969000000003</c:v>
                </c:pt>
                <c:pt idx="5577">
                  <c:v>74.739204000000001</c:v>
                </c:pt>
                <c:pt idx="5578">
                  <c:v>74.265006999999997</c:v>
                </c:pt>
                <c:pt idx="5579">
                  <c:v>73.811645999999996</c:v>
                </c:pt>
                <c:pt idx="5580">
                  <c:v>73.416411999999994</c:v>
                </c:pt>
                <c:pt idx="5581">
                  <c:v>73.060187999999997</c:v>
                </c:pt>
                <c:pt idx="5582">
                  <c:v>72.731460999999996</c:v>
                </c:pt>
                <c:pt idx="5583">
                  <c:v>72.574257000000003</c:v>
                </c:pt>
                <c:pt idx="5584">
                  <c:v>72.869926000000007</c:v>
                </c:pt>
                <c:pt idx="5585">
                  <c:v>73.086867999999996</c:v>
                </c:pt>
                <c:pt idx="5586">
                  <c:v>73.289482000000007</c:v>
                </c:pt>
                <c:pt idx="5587">
                  <c:v>73.488380000000006</c:v>
                </c:pt>
                <c:pt idx="5588">
                  <c:v>73.467215999999993</c:v>
                </c:pt>
                <c:pt idx="5589">
                  <c:v>73.328132999999994</c:v>
                </c:pt>
                <c:pt idx="5590">
                  <c:v>73.037964000000002</c:v>
                </c:pt>
                <c:pt idx="5591">
                  <c:v>72.578979000000004</c:v>
                </c:pt>
                <c:pt idx="5592">
                  <c:v>72.088752999999997</c:v>
                </c:pt>
                <c:pt idx="5593">
                  <c:v>71.442924000000005</c:v>
                </c:pt>
                <c:pt idx="5594">
                  <c:v>70.768287999999998</c:v>
                </c:pt>
                <c:pt idx="5595">
                  <c:v>70.003967000000003</c:v>
                </c:pt>
                <c:pt idx="5596">
                  <c:v>69.125434999999996</c:v>
                </c:pt>
                <c:pt idx="5597">
                  <c:v>68.124649000000005</c:v>
                </c:pt>
                <c:pt idx="5598">
                  <c:v>67.253281000000001</c:v>
                </c:pt>
                <c:pt idx="5599">
                  <c:v>66.668555999999995</c:v>
                </c:pt>
                <c:pt idx="5600">
                  <c:v>66.259743</c:v>
                </c:pt>
                <c:pt idx="5601">
                  <c:v>66.005691999999996</c:v>
                </c:pt>
                <c:pt idx="5602">
                  <c:v>65.816612000000006</c:v>
                </c:pt>
                <c:pt idx="5603">
                  <c:v>65.791145</c:v>
                </c:pt>
                <c:pt idx="5604">
                  <c:v>65.699134999999998</c:v>
                </c:pt>
                <c:pt idx="5605">
                  <c:v>65.648201</c:v>
                </c:pt>
                <c:pt idx="5606">
                  <c:v>65.680442999999997</c:v>
                </c:pt>
                <c:pt idx="5607">
                  <c:v>65.765227999999993</c:v>
                </c:pt>
                <c:pt idx="5608">
                  <c:v>65.706183999999993</c:v>
                </c:pt>
                <c:pt idx="5609">
                  <c:v>65.306693999999993</c:v>
                </c:pt>
                <c:pt idx="5610">
                  <c:v>64.769295</c:v>
                </c:pt>
                <c:pt idx="5611">
                  <c:v>63.852103999999997</c:v>
                </c:pt>
                <c:pt idx="5612">
                  <c:v>62.773052</c:v>
                </c:pt>
                <c:pt idx="5613">
                  <c:v>61.475665999999997</c:v>
                </c:pt>
                <c:pt idx="5614">
                  <c:v>60.194923000000003</c:v>
                </c:pt>
                <c:pt idx="5615">
                  <c:v>59.128425999999997</c:v>
                </c:pt>
                <c:pt idx="5616">
                  <c:v>58.133656000000002</c:v>
                </c:pt>
                <c:pt idx="5617">
                  <c:v>57.230365999999997</c:v>
                </c:pt>
                <c:pt idx="5618">
                  <c:v>56.449291000000002</c:v>
                </c:pt>
                <c:pt idx="5619">
                  <c:v>55.867412999999999</c:v>
                </c:pt>
                <c:pt idx="5620">
                  <c:v>55.457152999999998</c:v>
                </c:pt>
                <c:pt idx="5621">
                  <c:v>55.425570999999998</c:v>
                </c:pt>
                <c:pt idx="5622">
                  <c:v>55.541992</c:v>
                </c:pt>
                <c:pt idx="5623">
                  <c:v>56.164768000000002</c:v>
                </c:pt>
                <c:pt idx="5624">
                  <c:v>57.079411</c:v>
                </c:pt>
                <c:pt idx="5625">
                  <c:v>57.913445000000003</c:v>
                </c:pt>
                <c:pt idx="5626">
                  <c:v>58.836205</c:v>
                </c:pt>
                <c:pt idx="5627">
                  <c:v>59.748488999999999</c:v>
                </c:pt>
                <c:pt idx="5628">
                  <c:v>60.816906000000003</c:v>
                </c:pt>
                <c:pt idx="5629">
                  <c:v>61.913196999999997</c:v>
                </c:pt>
                <c:pt idx="5630">
                  <c:v>62.963920999999999</c:v>
                </c:pt>
                <c:pt idx="5631">
                  <c:v>64.011275999999995</c:v>
                </c:pt>
                <c:pt idx="5632">
                  <c:v>65.057143999999994</c:v>
                </c:pt>
                <c:pt idx="5633">
                  <c:v>66.068779000000006</c:v>
                </c:pt>
                <c:pt idx="5634">
                  <c:v>66.988510000000005</c:v>
                </c:pt>
                <c:pt idx="5635">
                  <c:v>68.336960000000005</c:v>
                </c:pt>
                <c:pt idx="5636">
                  <c:v>69.698830000000001</c:v>
                </c:pt>
                <c:pt idx="5637">
                  <c:v>71.173462000000001</c:v>
                </c:pt>
                <c:pt idx="5638">
                  <c:v>72.473167000000004</c:v>
                </c:pt>
                <c:pt idx="5639">
                  <c:v>73.720298999999997</c:v>
                </c:pt>
                <c:pt idx="5640">
                  <c:v>75.007537999999997</c:v>
                </c:pt>
                <c:pt idx="5641">
                  <c:v>76.374968999999993</c:v>
                </c:pt>
                <c:pt idx="5642">
                  <c:v>77.752960000000002</c:v>
                </c:pt>
                <c:pt idx="5643">
                  <c:v>78.867728999999997</c:v>
                </c:pt>
                <c:pt idx="5644">
                  <c:v>79.857735000000005</c:v>
                </c:pt>
                <c:pt idx="5645">
                  <c:v>80.332915999999997</c:v>
                </c:pt>
                <c:pt idx="5646">
                  <c:v>80.663619999999995</c:v>
                </c:pt>
                <c:pt idx="5647">
                  <c:v>80.736328</c:v>
                </c:pt>
                <c:pt idx="5648">
                  <c:v>80.781730999999994</c:v>
                </c:pt>
                <c:pt idx="5649">
                  <c:v>80.801445000000001</c:v>
                </c:pt>
                <c:pt idx="5650">
                  <c:v>80.701674999999994</c:v>
                </c:pt>
                <c:pt idx="5651">
                  <c:v>80.514129999999994</c:v>
                </c:pt>
                <c:pt idx="5652">
                  <c:v>80.017241999999996</c:v>
                </c:pt>
                <c:pt idx="5653">
                  <c:v>79.431183000000004</c:v>
                </c:pt>
                <c:pt idx="5654">
                  <c:v>78.823715000000007</c:v>
                </c:pt>
                <c:pt idx="5655">
                  <c:v>77.976273000000006</c:v>
                </c:pt>
                <c:pt idx="5656">
                  <c:v>76.690605000000005</c:v>
                </c:pt>
                <c:pt idx="5657">
                  <c:v>75.545012999999997</c:v>
                </c:pt>
                <c:pt idx="5658">
                  <c:v>74.427611999999996</c:v>
                </c:pt>
                <c:pt idx="5659">
                  <c:v>73.328575000000001</c:v>
                </c:pt>
                <c:pt idx="5660">
                  <c:v>72.245033000000006</c:v>
                </c:pt>
                <c:pt idx="5661">
                  <c:v>71.166222000000005</c:v>
                </c:pt>
                <c:pt idx="5662">
                  <c:v>70.527114999999995</c:v>
                </c:pt>
                <c:pt idx="5663">
                  <c:v>69.965286000000006</c:v>
                </c:pt>
                <c:pt idx="5664">
                  <c:v>69.396606000000006</c:v>
                </c:pt>
                <c:pt idx="5665">
                  <c:v>68.854339999999993</c:v>
                </c:pt>
                <c:pt idx="5666">
                  <c:v>68.360900999999998</c:v>
                </c:pt>
                <c:pt idx="5667">
                  <c:v>67.764694000000006</c:v>
                </c:pt>
                <c:pt idx="5668">
                  <c:v>67.140502999999995</c:v>
                </c:pt>
                <c:pt idx="5669">
                  <c:v>66.320746999999997</c:v>
                </c:pt>
                <c:pt idx="5670">
                  <c:v>65.472954000000001</c:v>
                </c:pt>
                <c:pt idx="5671">
                  <c:v>64.284981000000002</c:v>
                </c:pt>
                <c:pt idx="5672">
                  <c:v>63.004939999999998</c:v>
                </c:pt>
                <c:pt idx="5673">
                  <c:v>62.180385999999999</c:v>
                </c:pt>
                <c:pt idx="5674">
                  <c:v>61.590527000000002</c:v>
                </c:pt>
                <c:pt idx="5675">
                  <c:v>61.591301000000001</c:v>
                </c:pt>
                <c:pt idx="5676">
                  <c:v>62.322983000000001</c:v>
                </c:pt>
                <c:pt idx="5677">
                  <c:v>63.390179000000003</c:v>
                </c:pt>
                <c:pt idx="5678">
                  <c:v>65.055892999999998</c:v>
                </c:pt>
                <c:pt idx="5679">
                  <c:v>67.348640000000003</c:v>
                </c:pt>
                <c:pt idx="5680">
                  <c:v>69.862305000000006</c:v>
                </c:pt>
                <c:pt idx="5681">
                  <c:v>72.831305999999998</c:v>
                </c:pt>
                <c:pt idx="5682">
                  <c:v>75.967170999999993</c:v>
                </c:pt>
                <c:pt idx="5683">
                  <c:v>78.716942000000003</c:v>
                </c:pt>
                <c:pt idx="5684">
                  <c:v>81.301826000000005</c:v>
                </c:pt>
                <c:pt idx="5685">
                  <c:v>83.441338000000002</c:v>
                </c:pt>
                <c:pt idx="5686">
                  <c:v>84.632187000000002</c:v>
                </c:pt>
                <c:pt idx="5687">
                  <c:v>85.418137000000002</c:v>
                </c:pt>
                <c:pt idx="5688">
                  <c:v>85.230277999999998</c:v>
                </c:pt>
                <c:pt idx="5689">
                  <c:v>84.336983000000004</c:v>
                </c:pt>
                <c:pt idx="5690">
                  <c:v>83.130279999999999</c:v>
                </c:pt>
                <c:pt idx="5691">
                  <c:v>81.691329999999994</c:v>
                </c:pt>
                <c:pt idx="5692">
                  <c:v>79.724639999999994</c:v>
                </c:pt>
                <c:pt idx="5693">
                  <c:v>77.688231999999999</c:v>
                </c:pt>
                <c:pt idx="5694">
                  <c:v>75.609290999999999</c:v>
                </c:pt>
                <c:pt idx="5695">
                  <c:v>73.593238999999997</c:v>
                </c:pt>
                <c:pt idx="5696">
                  <c:v>72.184959000000006</c:v>
                </c:pt>
                <c:pt idx="5697">
                  <c:v>70.962715000000003</c:v>
                </c:pt>
                <c:pt idx="5698">
                  <c:v>70.149918</c:v>
                </c:pt>
                <c:pt idx="5699">
                  <c:v>69.621262000000002</c:v>
                </c:pt>
                <c:pt idx="5700">
                  <c:v>69.325232999999997</c:v>
                </c:pt>
                <c:pt idx="5701">
                  <c:v>69.257796999999997</c:v>
                </c:pt>
                <c:pt idx="5702">
                  <c:v>69.666229000000001</c:v>
                </c:pt>
                <c:pt idx="5703">
                  <c:v>70.160004000000001</c:v>
                </c:pt>
                <c:pt idx="5704">
                  <c:v>70.665588</c:v>
                </c:pt>
                <c:pt idx="5705">
                  <c:v>70.887787000000003</c:v>
                </c:pt>
                <c:pt idx="5706">
                  <c:v>71.109336999999996</c:v>
                </c:pt>
                <c:pt idx="5707">
                  <c:v>71.310615999999996</c:v>
                </c:pt>
                <c:pt idx="5708">
                  <c:v>71.502303999999995</c:v>
                </c:pt>
                <c:pt idx="5709">
                  <c:v>71.686615000000003</c:v>
                </c:pt>
                <c:pt idx="5710">
                  <c:v>71.757773999999998</c:v>
                </c:pt>
                <c:pt idx="5711">
                  <c:v>71.716553000000005</c:v>
                </c:pt>
                <c:pt idx="5712">
                  <c:v>71.506195000000005</c:v>
                </c:pt>
                <c:pt idx="5713">
                  <c:v>71.32235</c:v>
                </c:pt>
                <c:pt idx="5714">
                  <c:v>71.587745999999996</c:v>
                </c:pt>
                <c:pt idx="5715">
                  <c:v>72.167052999999996</c:v>
                </c:pt>
                <c:pt idx="5716">
                  <c:v>72.770103000000006</c:v>
                </c:pt>
                <c:pt idx="5717">
                  <c:v>73.396713000000005</c:v>
                </c:pt>
                <c:pt idx="5718">
                  <c:v>74.429435999999995</c:v>
                </c:pt>
                <c:pt idx="5719">
                  <c:v>75.578697000000005</c:v>
                </c:pt>
                <c:pt idx="5720">
                  <c:v>76.813896</c:v>
                </c:pt>
                <c:pt idx="5721">
                  <c:v>78.050895999999995</c:v>
                </c:pt>
                <c:pt idx="5722">
                  <c:v>79.291374000000005</c:v>
                </c:pt>
                <c:pt idx="5723">
                  <c:v>80.309982000000005</c:v>
                </c:pt>
                <c:pt idx="5724">
                  <c:v>80.759781000000004</c:v>
                </c:pt>
                <c:pt idx="5725">
                  <c:v>81.170417999999998</c:v>
                </c:pt>
                <c:pt idx="5726">
                  <c:v>81.502540999999994</c:v>
                </c:pt>
                <c:pt idx="5727">
                  <c:v>81.344718999999998</c:v>
                </c:pt>
                <c:pt idx="5728">
                  <c:v>80.739204000000001</c:v>
                </c:pt>
                <c:pt idx="5729">
                  <c:v>79.876616999999996</c:v>
                </c:pt>
                <c:pt idx="5730">
                  <c:v>79.009506000000002</c:v>
                </c:pt>
                <c:pt idx="5731">
                  <c:v>78.155754000000002</c:v>
                </c:pt>
                <c:pt idx="5732">
                  <c:v>77.440178000000003</c:v>
                </c:pt>
                <c:pt idx="5733">
                  <c:v>76.878867999999997</c:v>
                </c:pt>
                <c:pt idx="5734">
                  <c:v>76.448775999999995</c:v>
                </c:pt>
                <c:pt idx="5735">
                  <c:v>76.201865999999995</c:v>
                </c:pt>
                <c:pt idx="5736">
                  <c:v>76.029304999999994</c:v>
                </c:pt>
                <c:pt idx="5737">
                  <c:v>76.329948000000002</c:v>
                </c:pt>
                <c:pt idx="5738">
                  <c:v>76.684310999999994</c:v>
                </c:pt>
                <c:pt idx="5739">
                  <c:v>77.197524999999999</c:v>
                </c:pt>
                <c:pt idx="5740">
                  <c:v>77.641396</c:v>
                </c:pt>
                <c:pt idx="5741">
                  <c:v>78.080307000000005</c:v>
                </c:pt>
                <c:pt idx="5742">
                  <c:v>78.306106999999997</c:v>
                </c:pt>
                <c:pt idx="5743">
                  <c:v>78.372055000000003</c:v>
                </c:pt>
                <c:pt idx="5744">
                  <c:v>78.242492999999996</c:v>
                </c:pt>
                <c:pt idx="5745">
                  <c:v>77.944061000000005</c:v>
                </c:pt>
                <c:pt idx="5746">
                  <c:v>77.630959000000004</c:v>
                </c:pt>
                <c:pt idx="5747">
                  <c:v>77.312370000000001</c:v>
                </c:pt>
                <c:pt idx="5748">
                  <c:v>77.172202999999996</c:v>
                </c:pt>
                <c:pt idx="5749">
                  <c:v>77.074409000000003</c:v>
                </c:pt>
                <c:pt idx="5750">
                  <c:v>77.082076999999998</c:v>
                </c:pt>
                <c:pt idx="5751">
                  <c:v>77.085875999999999</c:v>
                </c:pt>
                <c:pt idx="5752">
                  <c:v>77.168053</c:v>
                </c:pt>
                <c:pt idx="5753">
                  <c:v>77.140548999999993</c:v>
                </c:pt>
                <c:pt idx="5754">
                  <c:v>77.175528999999997</c:v>
                </c:pt>
                <c:pt idx="5755">
                  <c:v>77.215912000000003</c:v>
                </c:pt>
                <c:pt idx="5756">
                  <c:v>77.267487000000003</c:v>
                </c:pt>
                <c:pt idx="5757">
                  <c:v>77.299042</c:v>
                </c:pt>
                <c:pt idx="5758">
                  <c:v>76.853531000000004</c:v>
                </c:pt>
                <c:pt idx="5759">
                  <c:v>75.800117</c:v>
                </c:pt>
                <c:pt idx="5760">
                  <c:v>74.318268000000003</c:v>
                </c:pt>
                <c:pt idx="5761">
                  <c:v>72.809630999999996</c:v>
                </c:pt>
                <c:pt idx="5762">
                  <c:v>71.262801999999994</c:v>
                </c:pt>
                <c:pt idx="5763">
                  <c:v>69.971480999999997</c:v>
                </c:pt>
                <c:pt idx="5764">
                  <c:v>68.710068000000007</c:v>
                </c:pt>
                <c:pt idx="5765">
                  <c:v>67.262573000000003</c:v>
                </c:pt>
                <c:pt idx="5766">
                  <c:v>65.622046999999995</c:v>
                </c:pt>
                <c:pt idx="5767">
                  <c:v>64.082642000000007</c:v>
                </c:pt>
                <c:pt idx="5768">
                  <c:v>62.973903999999997</c:v>
                </c:pt>
                <c:pt idx="5769">
                  <c:v>62.444378</c:v>
                </c:pt>
                <c:pt idx="5770">
                  <c:v>62.254379</c:v>
                </c:pt>
                <c:pt idx="5771">
                  <c:v>62.483333999999999</c:v>
                </c:pt>
                <c:pt idx="5772">
                  <c:v>62.858615999999998</c:v>
                </c:pt>
                <c:pt idx="5773">
                  <c:v>63.20393</c:v>
                </c:pt>
                <c:pt idx="5774">
                  <c:v>63.628937000000001</c:v>
                </c:pt>
                <c:pt idx="5775">
                  <c:v>64.023087000000004</c:v>
                </c:pt>
                <c:pt idx="5776">
                  <c:v>64.561156999999994</c:v>
                </c:pt>
                <c:pt idx="5777">
                  <c:v>65.012855999999999</c:v>
                </c:pt>
                <c:pt idx="5778">
                  <c:v>65.280784999999995</c:v>
                </c:pt>
                <c:pt idx="5779">
                  <c:v>65.479316999999995</c:v>
                </c:pt>
                <c:pt idx="5780">
                  <c:v>65.695389000000006</c:v>
                </c:pt>
                <c:pt idx="5781">
                  <c:v>65.339286999999999</c:v>
                </c:pt>
                <c:pt idx="5782">
                  <c:v>64.784606999999994</c:v>
                </c:pt>
                <c:pt idx="5783">
                  <c:v>64.306304999999995</c:v>
                </c:pt>
                <c:pt idx="5784">
                  <c:v>63.978180000000002</c:v>
                </c:pt>
                <c:pt idx="5785">
                  <c:v>64.431685999999999</c:v>
                </c:pt>
                <c:pt idx="5786">
                  <c:v>65.070678999999998</c:v>
                </c:pt>
                <c:pt idx="5787">
                  <c:v>65.904854</c:v>
                </c:pt>
                <c:pt idx="5788">
                  <c:v>67.198195999999996</c:v>
                </c:pt>
                <c:pt idx="5789">
                  <c:v>68.563064999999995</c:v>
                </c:pt>
                <c:pt idx="5790">
                  <c:v>69.966988000000001</c:v>
                </c:pt>
                <c:pt idx="5791">
                  <c:v>71.590607000000006</c:v>
                </c:pt>
                <c:pt idx="5792">
                  <c:v>73.280547999999996</c:v>
                </c:pt>
                <c:pt idx="5793">
                  <c:v>74.888351</c:v>
                </c:pt>
                <c:pt idx="5794">
                  <c:v>76.390441999999993</c:v>
                </c:pt>
                <c:pt idx="5795">
                  <c:v>77.200644999999994</c:v>
                </c:pt>
                <c:pt idx="5796">
                  <c:v>77.684066999999999</c:v>
                </c:pt>
                <c:pt idx="5797">
                  <c:v>77.842490999999995</c:v>
                </c:pt>
                <c:pt idx="5798">
                  <c:v>77.560516000000007</c:v>
                </c:pt>
                <c:pt idx="5799">
                  <c:v>77.119506999999999</c:v>
                </c:pt>
                <c:pt idx="5800">
                  <c:v>76.554848000000007</c:v>
                </c:pt>
                <c:pt idx="5801">
                  <c:v>75.907532000000003</c:v>
                </c:pt>
                <c:pt idx="5802">
                  <c:v>75.107879999999994</c:v>
                </c:pt>
                <c:pt idx="5803">
                  <c:v>74.210869000000002</c:v>
                </c:pt>
                <c:pt idx="5804">
                  <c:v>73.229820000000004</c:v>
                </c:pt>
                <c:pt idx="5805">
                  <c:v>72.218956000000006</c:v>
                </c:pt>
                <c:pt idx="5806">
                  <c:v>71.342292999999998</c:v>
                </c:pt>
                <c:pt idx="5807">
                  <c:v>70.259963999999997</c:v>
                </c:pt>
                <c:pt idx="5808">
                  <c:v>69.138480999999999</c:v>
                </c:pt>
                <c:pt idx="5809">
                  <c:v>67.841590999999994</c:v>
                </c:pt>
                <c:pt idx="5810">
                  <c:v>66.486221</c:v>
                </c:pt>
                <c:pt idx="5811">
                  <c:v>65.123221999999998</c:v>
                </c:pt>
                <c:pt idx="5812">
                  <c:v>63.877865</c:v>
                </c:pt>
                <c:pt idx="5813">
                  <c:v>62.686568999999999</c:v>
                </c:pt>
                <c:pt idx="5814">
                  <c:v>61.359673000000001</c:v>
                </c:pt>
                <c:pt idx="5815">
                  <c:v>60.144497000000001</c:v>
                </c:pt>
                <c:pt idx="5816">
                  <c:v>58.840153000000001</c:v>
                </c:pt>
                <c:pt idx="5817">
                  <c:v>57.865043999999997</c:v>
                </c:pt>
                <c:pt idx="5818">
                  <c:v>56.898330999999999</c:v>
                </c:pt>
                <c:pt idx="5819">
                  <c:v>56.227992999999998</c:v>
                </c:pt>
                <c:pt idx="5820">
                  <c:v>55.646706000000002</c:v>
                </c:pt>
                <c:pt idx="5821">
                  <c:v>55.110928000000001</c:v>
                </c:pt>
                <c:pt idx="5822">
                  <c:v>54.632420000000003</c:v>
                </c:pt>
                <c:pt idx="5823">
                  <c:v>54.210506000000002</c:v>
                </c:pt>
                <c:pt idx="5824">
                  <c:v>53.964066000000003</c:v>
                </c:pt>
                <c:pt idx="5825">
                  <c:v>53.759129000000001</c:v>
                </c:pt>
                <c:pt idx="5826">
                  <c:v>53.683566999999996</c:v>
                </c:pt>
                <c:pt idx="5827">
                  <c:v>53.618941999999997</c:v>
                </c:pt>
                <c:pt idx="5828">
                  <c:v>53.606876</c:v>
                </c:pt>
                <c:pt idx="5829">
                  <c:v>53.601031999999996</c:v>
                </c:pt>
                <c:pt idx="5830">
                  <c:v>53.607723</c:v>
                </c:pt>
                <c:pt idx="5831">
                  <c:v>53.778858</c:v>
                </c:pt>
                <c:pt idx="5832">
                  <c:v>54.023586000000002</c:v>
                </c:pt>
                <c:pt idx="5833">
                  <c:v>54.318840000000002</c:v>
                </c:pt>
                <c:pt idx="5834">
                  <c:v>54.906689</c:v>
                </c:pt>
                <c:pt idx="5835">
                  <c:v>55.516857000000002</c:v>
                </c:pt>
                <c:pt idx="5836">
                  <c:v>56.224902999999998</c:v>
                </c:pt>
                <c:pt idx="5837">
                  <c:v>57.765545000000003</c:v>
                </c:pt>
                <c:pt idx="5838">
                  <c:v>59.334778</c:v>
                </c:pt>
                <c:pt idx="5839">
                  <c:v>60.939036999999999</c:v>
                </c:pt>
                <c:pt idx="5840">
                  <c:v>62.621738000000001</c:v>
                </c:pt>
                <c:pt idx="5841">
                  <c:v>64.284362999999999</c:v>
                </c:pt>
                <c:pt idx="5842">
                  <c:v>66.095969999999994</c:v>
                </c:pt>
                <c:pt idx="5843">
                  <c:v>67.899405999999999</c:v>
                </c:pt>
                <c:pt idx="5844">
                  <c:v>69.552527999999995</c:v>
                </c:pt>
                <c:pt idx="5845">
                  <c:v>71.216507000000007</c:v>
                </c:pt>
                <c:pt idx="5846">
                  <c:v>72.524071000000006</c:v>
                </c:pt>
                <c:pt idx="5847">
                  <c:v>72.803832999999997</c:v>
                </c:pt>
                <c:pt idx="5848">
                  <c:v>72.868567999999996</c:v>
                </c:pt>
                <c:pt idx="5849">
                  <c:v>72.800629000000001</c:v>
                </c:pt>
                <c:pt idx="5850">
                  <c:v>72.625252000000003</c:v>
                </c:pt>
                <c:pt idx="5851">
                  <c:v>72.294876000000002</c:v>
                </c:pt>
                <c:pt idx="5852">
                  <c:v>71.715598999999997</c:v>
                </c:pt>
                <c:pt idx="5853">
                  <c:v>71.003365000000002</c:v>
                </c:pt>
                <c:pt idx="5854">
                  <c:v>70.049605999999997</c:v>
                </c:pt>
                <c:pt idx="5855">
                  <c:v>68.928077999999999</c:v>
                </c:pt>
                <c:pt idx="5856">
                  <c:v>67.956031999999993</c:v>
                </c:pt>
                <c:pt idx="5857">
                  <c:v>67.195671000000004</c:v>
                </c:pt>
                <c:pt idx="5858">
                  <c:v>66.655974999999998</c:v>
                </c:pt>
                <c:pt idx="5859">
                  <c:v>66.224243000000001</c:v>
                </c:pt>
                <c:pt idx="5860">
                  <c:v>65.853690999999998</c:v>
                </c:pt>
                <c:pt idx="5861">
                  <c:v>65.427834000000004</c:v>
                </c:pt>
                <c:pt idx="5862">
                  <c:v>65.005699000000007</c:v>
                </c:pt>
                <c:pt idx="5863">
                  <c:v>64.399772999999996</c:v>
                </c:pt>
                <c:pt idx="5864">
                  <c:v>63.880817</c:v>
                </c:pt>
                <c:pt idx="5865">
                  <c:v>63.444450000000003</c:v>
                </c:pt>
                <c:pt idx="5866">
                  <c:v>63.106163000000002</c:v>
                </c:pt>
                <c:pt idx="5867">
                  <c:v>62.540317999999999</c:v>
                </c:pt>
                <c:pt idx="5868">
                  <c:v>61.851455999999999</c:v>
                </c:pt>
                <c:pt idx="5869">
                  <c:v>61.09478</c:v>
                </c:pt>
                <c:pt idx="5870">
                  <c:v>60.025691999999999</c:v>
                </c:pt>
                <c:pt idx="5871">
                  <c:v>59.352688000000001</c:v>
                </c:pt>
                <c:pt idx="5872">
                  <c:v>58.699553999999999</c:v>
                </c:pt>
                <c:pt idx="5873">
                  <c:v>58.319786000000001</c:v>
                </c:pt>
                <c:pt idx="5874">
                  <c:v>57.994553000000003</c:v>
                </c:pt>
                <c:pt idx="5875">
                  <c:v>57.885348999999998</c:v>
                </c:pt>
                <c:pt idx="5876">
                  <c:v>57.807682</c:v>
                </c:pt>
                <c:pt idx="5877">
                  <c:v>57.960892000000001</c:v>
                </c:pt>
                <c:pt idx="5878">
                  <c:v>58.207329000000001</c:v>
                </c:pt>
                <c:pt idx="5879">
                  <c:v>58.509025999999999</c:v>
                </c:pt>
                <c:pt idx="5880">
                  <c:v>59.096603000000002</c:v>
                </c:pt>
                <c:pt idx="5881">
                  <c:v>58.805011999999998</c:v>
                </c:pt>
                <c:pt idx="5882">
                  <c:v>58.717238999999999</c:v>
                </c:pt>
                <c:pt idx="5883">
                  <c:v>58.712811000000002</c:v>
                </c:pt>
                <c:pt idx="5884">
                  <c:v>58.680424000000002</c:v>
                </c:pt>
                <c:pt idx="5885">
                  <c:v>58.413494</c:v>
                </c:pt>
                <c:pt idx="5886">
                  <c:v>58.086494000000002</c:v>
                </c:pt>
                <c:pt idx="5887">
                  <c:v>57.729106999999999</c:v>
                </c:pt>
                <c:pt idx="5888">
                  <c:v>57.384529000000001</c:v>
                </c:pt>
                <c:pt idx="5889">
                  <c:v>57.039116</c:v>
                </c:pt>
                <c:pt idx="5890">
                  <c:v>56.659084</c:v>
                </c:pt>
                <c:pt idx="5891">
                  <c:v>56.68383</c:v>
                </c:pt>
                <c:pt idx="5892">
                  <c:v>56.440998</c:v>
                </c:pt>
                <c:pt idx="5893">
                  <c:v>56.076934999999999</c:v>
                </c:pt>
                <c:pt idx="5894">
                  <c:v>55.774287999999999</c:v>
                </c:pt>
                <c:pt idx="5895">
                  <c:v>55.660663999999997</c:v>
                </c:pt>
                <c:pt idx="5896">
                  <c:v>55.993374000000003</c:v>
                </c:pt>
                <c:pt idx="5897">
                  <c:v>56.683574999999998</c:v>
                </c:pt>
                <c:pt idx="5898">
                  <c:v>57.500380999999997</c:v>
                </c:pt>
                <c:pt idx="5899">
                  <c:v>58.781376000000002</c:v>
                </c:pt>
                <c:pt idx="5900">
                  <c:v>60.176186000000001</c:v>
                </c:pt>
                <c:pt idx="5901">
                  <c:v>61.83437</c:v>
                </c:pt>
                <c:pt idx="5902">
                  <c:v>63.614750000000001</c:v>
                </c:pt>
                <c:pt idx="5903">
                  <c:v>65.505707000000001</c:v>
                </c:pt>
                <c:pt idx="5904">
                  <c:v>67.363358000000005</c:v>
                </c:pt>
                <c:pt idx="5905">
                  <c:v>69.120728</c:v>
                </c:pt>
                <c:pt idx="5906">
                  <c:v>70.167052999999996</c:v>
                </c:pt>
                <c:pt idx="5907">
                  <c:v>70.733765000000005</c:v>
                </c:pt>
                <c:pt idx="5908">
                  <c:v>71.074866999999998</c:v>
                </c:pt>
                <c:pt idx="5909">
                  <c:v>70.929939000000005</c:v>
                </c:pt>
                <c:pt idx="5910">
                  <c:v>70.677657999999994</c:v>
                </c:pt>
                <c:pt idx="5911">
                  <c:v>70.268326000000002</c:v>
                </c:pt>
                <c:pt idx="5912">
                  <c:v>69.773162999999997</c:v>
                </c:pt>
                <c:pt idx="5913">
                  <c:v>69.115189000000001</c:v>
                </c:pt>
                <c:pt idx="5914">
                  <c:v>68.302184999999994</c:v>
                </c:pt>
                <c:pt idx="5915">
                  <c:v>67.343040000000002</c:v>
                </c:pt>
                <c:pt idx="5916">
                  <c:v>66.687683000000007</c:v>
                </c:pt>
                <c:pt idx="5917">
                  <c:v>66.160667000000004</c:v>
                </c:pt>
                <c:pt idx="5918">
                  <c:v>65.713104000000001</c:v>
                </c:pt>
                <c:pt idx="5919">
                  <c:v>65.285240000000002</c:v>
                </c:pt>
                <c:pt idx="5920">
                  <c:v>64.877144000000001</c:v>
                </c:pt>
                <c:pt idx="5921">
                  <c:v>64.509888000000004</c:v>
                </c:pt>
                <c:pt idx="5922">
                  <c:v>64.170410000000004</c:v>
                </c:pt>
                <c:pt idx="5923">
                  <c:v>63.921706999999998</c:v>
                </c:pt>
                <c:pt idx="5924">
                  <c:v>63.743923000000002</c:v>
                </c:pt>
                <c:pt idx="5925">
                  <c:v>63.606731000000003</c:v>
                </c:pt>
                <c:pt idx="5926">
                  <c:v>63.441799000000003</c:v>
                </c:pt>
                <c:pt idx="5927">
                  <c:v>62.872020999999997</c:v>
                </c:pt>
                <c:pt idx="5928">
                  <c:v>62.161121000000001</c:v>
                </c:pt>
                <c:pt idx="5929">
                  <c:v>61.432678000000003</c:v>
                </c:pt>
                <c:pt idx="5930">
                  <c:v>60.201808999999997</c:v>
                </c:pt>
                <c:pt idx="5931">
                  <c:v>59.008690000000001</c:v>
                </c:pt>
                <c:pt idx="5932">
                  <c:v>57.885277000000002</c:v>
                </c:pt>
                <c:pt idx="5933">
                  <c:v>56.773769000000001</c:v>
                </c:pt>
                <c:pt idx="5934">
                  <c:v>55.887149999999998</c:v>
                </c:pt>
                <c:pt idx="5935">
                  <c:v>55.216819999999998</c:v>
                </c:pt>
                <c:pt idx="5936">
                  <c:v>54.881912</c:v>
                </c:pt>
                <c:pt idx="5937">
                  <c:v>55.021239999999999</c:v>
                </c:pt>
                <c:pt idx="5938">
                  <c:v>55.316550999999997</c:v>
                </c:pt>
                <c:pt idx="5939">
                  <c:v>55.631450999999998</c:v>
                </c:pt>
                <c:pt idx="5940">
                  <c:v>56.500988</c:v>
                </c:pt>
                <c:pt idx="5941">
                  <c:v>57.336910000000003</c:v>
                </c:pt>
                <c:pt idx="5942">
                  <c:v>57.993813000000003</c:v>
                </c:pt>
                <c:pt idx="5943">
                  <c:v>58.71611</c:v>
                </c:pt>
                <c:pt idx="5944">
                  <c:v>59.383377000000003</c:v>
                </c:pt>
                <c:pt idx="5945">
                  <c:v>59.925044999999997</c:v>
                </c:pt>
                <c:pt idx="5946">
                  <c:v>60.192172999999997</c:v>
                </c:pt>
                <c:pt idx="5947">
                  <c:v>60.420498000000002</c:v>
                </c:pt>
                <c:pt idx="5948">
                  <c:v>60.650191999999997</c:v>
                </c:pt>
                <c:pt idx="5949">
                  <c:v>60.946896000000002</c:v>
                </c:pt>
                <c:pt idx="5950">
                  <c:v>61.236668000000002</c:v>
                </c:pt>
                <c:pt idx="5951">
                  <c:v>61.626759</c:v>
                </c:pt>
                <c:pt idx="5952">
                  <c:v>62.120418999999998</c:v>
                </c:pt>
                <c:pt idx="5953">
                  <c:v>62.537303999999999</c:v>
                </c:pt>
                <c:pt idx="5954">
                  <c:v>62.783821000000003</c:v>
                </c:pt>
                <c:pt idx="5955">
                  <c:v>62.882869999999997</c:v>
                </c:pt>
                <c:pt idx="5956">
                  <c:v>62.865383000000001</c:v>
                </c:pt>
                <c:pt idx="5957">
                  <c:v>62.764999000000003</c:v>
                </c:pt>
                <c:pt idx="5958">
                  <c:v>62.579414</c:v>
                </c:pt>
                <c:pt idx="5959">
                  <c:v>62.310943999999999</c:v>
                </c:pt>
                <c:pt idx="5960">
                  <c:v>61.954777</c:v>
                </c:pt>
                <c:pt idx="5961">
                  <c:v>61.480620999999999</c:v>
                </c:pt>
                <c:pt idx="5962">
                  <c:v>60.894202999999997</c:v>
                </c:pt>
                <c:pt idx="5963">
                  <c:v>60.280189999999997</c:v>
                </c:pt>
                <c:pt idx="5964">
                  <c:v>59.757052999999999</c:v>
                </c:pt>
                <c:pt idx="5965">
                  <c:v>59.784584000000002</c:v>
                </c:pt>
                <c:pt idx="5966">
                  <c:v>59.991810000000001</c:v>
                </c:pt>
                <c:pt idx="5967">
                  <c:v>60.445689999999999</c:v>
                </c:pt>
                <c:pt idx="5968">
                  <c:v>61.497005000000001</c:v>
                </c:pt>
                <c:pt idx="5969">
                  <c:v>62.705249999999999</c:v>
                </c:pt>
                <c:pt idx="5970">
                  <c:v>63.986477000000001</c:v>
                </c:pt>
                <c:pt idx="5971">
                  <c:v>65.252219999999994</c:v>
                </c:pt>
                <c:pt idx="5972">
                  <c:v>66.580414000000005</c:v>
                </c:pt>
                <c:pt idx="5973">
                  <c:v>67.890265999999997</c:v>
                </c:pt>
                <c:pt idx="5974">
                  <c:v>68.814598000000004</c:v>
                </c:pt>
                <c:pt idx="5975">
                  <c:v>69.017219999999995</c:v>
                </c:pt>
                <c:pt idx="5976">
                  <c:v>68.425651999999999</c:v>
                </c:pt>
                <c:pt idx="5977">
                  <c:v>67.658721999999997</c:v>
                </c:pt>
                <c:pt idx="5978">
                  <c:v>66.372978000000003</c:v>
                </c:pt>
                <c:pt idx="5979">
                  <c:v>64.954987000000003</c:v>
                </c:pt>
                <c:pt idx="5980">
                  <c:v>63.514361999999998</c:v>
                </c:pt>
                <c:pt idx="5981">
                  <c:v>62.106532999999999</c:v>
                </c:pt>
                <c:pt idx="5982">
                  <c:v>60.770781999999997</c:v>
                </c:pt>
                <c:pt idx="5983">
                  <c:v>59.518371999999999</c:v>
                </c:pt>
                <c:pt idx="5984">
                  <c:v>58.662627999999998</c:v>
                </c:pt>
                <c:pt idx="5985">
                  <c:v>58.262428</c:v>
                </c:pt>
                <c:pt idx="5986">
                  <c:v>58.885738000000003</c:v>
                </c:pt>
                <c:pt idx="5987">
                  <c:v>59.528652000000001</c:v>
                </c:pt>
                <c:pt idx="5988">
                  <c:v>60.161906999999999</c:v>
                </c:pt>
                <c:pt idx="5989">
                  <c:v>60.783928000000003</c:v>
                </c:pt>
                <c:pt idx="5990">
                  <c:v>61.397635999999999</c:v>
                </c:pt>
                <c:pt idx="5991">
                  <c:v>62.008003000000002</c:v>
                </c:pt>
                <c:pt idx="5992">
                  <c:v>62.604942000000001</c:v>
                </c:pt>
                <c:pt idx="5993">
                  <c:v>63.166702000000001</c:v>
                </c:pt>
                <c:pt idx="5994">
                  <c:v>63.669936999999997</c:v>
                </c:pt>
                <c:pt idx="5995">
                  <c:v>64.031081999999998</c:v>
                </c:pt>
                <c:pt idx="5996">
                  <c:v>64.063896</c:v>
                </c:pt>
                <c:pt idx="5997">
                  <c:v>64.060890000000001</c:v>
                </c:pt>
                <c:pt idx="5998">
                  <c:v>64.056618</c:v>
                </c:pt>
                <c:pt idx="5999">
                  <c:v>64.052597000000006</c:v>
                </c:pt>
                <c:pt idx="6000">
                  <c:v>64.048546000000002</c:v>
                </c:pt>
                <c:pt idx="6001">
                  <c:v>64.031479000000004</c:v>
                </c:pt>
                <c:pt idx="6002">
                  <c:v>64.013672</c:v>
                </c:pt>
                <c:pt idx="6003">
                  <c:v>64.014633000000003</c:v>
                </c:pt>
                <c:pt idx="6004">
                  <c:v>63.964378000000004</c:v>
                </c:pt>
                <c:pt idx="6005">
                  <c:v>63.909438999999999</c:v>
                </c:pt>
                <c:pt idx="6006">
                  <c:v>63.853031000000001</c:v>
                </c:pt>
                <c:pt idx="6007">
                  <c:v>63.772098999999997</c:v>
                </c:pt>
                <c:pt idx="6008">
                  <c:v>63.684887000000003</c:v>
                </c:pt>
                <c:pt idx="6009">
                  <c:v>63.589424000000001</c:v>
                </c:pt>
                <c:pt idx="6010">
                  <c:v>63.476619999999997</c:v>
                </c:pt>
                <c:pt idx="6011">
                  <c:v>63.213661000000002</c:v>
                </c:pt>
                <c:pt idx="6012">
                  <c:v>63.121876</c:v>
                </c:pt>
                <c:pt idx="6013">
                  <c:v>63.035400000000003</c:v>
                </c:pt>
                <c:pt idx="6014">
                  <c:v>63.147171</c:v>
                </c:pt>
                <c:pt idx="6015">
                  <c:v>63.312278999999997</c:v>
                </c:pt>
                <c:pt idx="6016">
                  <c:v>63.530895000000001</c:v>
                </c:pt>
                <c:pt idx="6017">
                  <c:v>63.946334999999998</c:v>
                </c:pt>
                <c:pt idx="6018">
                  <c:v>64.379683999999997</c:v>
                </c:pt>
                <c:pt idx="6019">
                  <c:v>64.881218000000004</c:v>
                </c:pt>
                <c:pt idx="6020">
                  <c:v>65.461037000000005</c:v>
                </c:pt>
                <c:pt idx="6021">
                  <c:v>66.291015999999999</c:v>
                </c:pt>
                <c:pt idx="6022">
                  <c:v>66.882491999999999</c:v>
                </c:pt>
                <c:pt idx="6023">
                  <c:v>67.400702999999993</c:v>
                </c:pt>
                <c:pt idx="6024">
                  <c:v>67.741684000000006</c:v>
                </c:pt>
                <c:pt idx="6025">
                  <c:v>68.013724999999994</c:v>
                </c:pt>
                <c:pt idx="6026">
                  <c:v>68.166945999999996</c:v>
                </c:pt>
                <c:pt idx="6027">
                  <c:v>68.119179000000003</c:v>
                </c:pt>
                <c:pt idx="6028">
                  <c:v>67.783530999999996</c:v>
                </c:pt>
                <c:pt idx="6029">
                  <c:v>67.386497000000006</c:v>
                </c:pt>
                <c:pt idx="6030">
                  <c:v>66.927841000000001</c:v>
                </c:pt>
                <c:pt idx="6031">
                  <c:v>66.380904999999998</c:v>
                </c:pt>
                <c:pt idx="6032">
                  <c:v>65.901413000000005</c:v>
                </c:pt>
                <c:pt idx="6033">
                  <c:v>65.470664999999997</c:v>
                </c:pt>
                <c:pt idx="6034">
                  <c:v>65.069519</c:v>
                </c:pt>
                <c:pt idx="6035">
                  <c:v>64.688309000000004</c:v>
                </c:pt>
                <c:pt idx="6036">
                  <c:v>64.376418999999999</c:v>
                </c:pt>
                <c:pt idx="6037">
                  <c:v>64.093772999999999</c:v>
                </c:pt>
                <c:pt idx="6038">
                  <c:v>63.572952000000001</c:v>
                </c:pt>
                <c:pt idx="6039">
                  <c:v>62.949429000000002</c:v>
                </c:pt>
                <c:pt idx="6040">
                  <c:v>62.315544000000003</c:v>
                </c:pt>
                <c:pt idx="6041">
                  <c:v>61.591583</c:v>
                </c:pt>
                <c:pt idx="6042">
                  <c:v>60.800094999999999</c:v>
                </c:pt>
                <c:pt idx="6043">
                  <c:v>59.952454000000003</c:v>
                </c:pt>
                <c:pt idx="6044">
                  <c:v>59.027183999999998</c:v>
                </c:pt>
                <c:pt idx="6045">
                  <c:v>58.001919000000001</c:v>
                </c:pt>
                <c:pt idx="6046">
                  <c:v>57.470256999999997</c:v>
                </c:pt>
                <c:pt idx="6047">
                  <c:v>56.969414</c:v>
                </c:pt>
                <c:pt idx="6048">
                  <c:v>57.015712999999998</c:v>
                </c:pt>
                <c:pt idx="6049">
                  <c:v>57.290447</c:v>
                </c:pt>
                <c:pt idx="6050">
                  <c:v>57.690658999999997</c:v>
                </c:pt>
                <c:pt idx="6051">
                  <c:v>58.209988000000003</c:v>
                </c:pt>
                <c:pt idx="6052">
                  <c:v>58.910815999999997</c:v>
                </c:pt>
                <c:pt idx="6053">
                  <c:v>60.064579000000002</c:v>
                </c:pt>
                <c:pt idx="6054">
                  <c:v>61.453403000000002</c:v>
                </c:pt>
                <c:pt idx="6055">
                  <c:v>63.099724000000002</c:v>
                </c:pt>
                <c:pt idx="6056">
                  <c:v>64.410567999999998</c:v>
                </c:pt>
                <c:pt idx="6057">
                  <c:v>65.703834999999998</c:v>
                </c:pt>
                <c:pt idx="6058">
                  <c:v>67.149497999999994</c:v>
                </c:pt>
                <c:pt idx="6059">
                  <c:v>68.497428999999997</c:v>
                </c:pt>
                <c:pt idx="6060">
                  <c:v>69.729965000000007</c:v>
                </c:pt>
                <c:pt idx="6061">
                  <c:v>70.933616999999998</c:v>
                </c:pt>
                <c:pt idx="6062">
                  <c:v>72.019569000000004</c:v>
                </c:pt>
                <c:pt idx="6063">
                  <c:v>72.696235999999999</c:v>
                </c:pt>
                <c:pt idx="6064">
                  <c:v>73.214507999999995</c:v>
                </c:pt>
                <c:pt idx="6065">
                  <c:v>73.574996999999996</c:v>
                </c:pt>
                <c:pt idx="6066">
                  <c:v>73.777771000000001</c:v>
                </c:pt>
                <c:pt idx="6067">
                  <c:v>73.967170999999993</c:v>
                </c:pt>
                <c:pt idx="6068">
                  <c:v>73.973419000000007</c:v>
                </c:pt>
                <c:pt idx="6069">
                  <c:v>73.952499000000003</c:v>
                </c:pt>
                <c:pt idx="6070">
                  <c:v>73.931870000000004</c:v>
                </c:pt>
                <c:pt idx="6071">
                  <c:v>73.912209000000004</c:v>
                </c:pt>
                <c:pt idx="6072">
                  <c:v>73.754265000000004</c:v>
                </c:pt>
                <c:pt idx="6073">
                  <c:v>73.512412999999995</c:v>
                </c:pt>
                <c:pt idx="6074">
                  <c:v>73.126250999999996</c:v>
                </c:pt>
                <c:pt idx="6075">
                  <c:v>72.715828000000002</c:v>
                </c:pt>
                <c:pt idx="6076">
                  <c:v>71.937186999999994</c:v>
                </c:pt>
                <c:pt idx="6077">
                  <c:v>70.988174000000001</c:v>
                </c:pt>
                <c:pt idx="6078">
                  <c:v>69.771750999999995</c:v>
                </c:pt>
                <c:pt idx="6079">
                  <c:v>68.410590999999997</c:v>
                </c:pt>
                <c:pt idx="6080">
                  <c:v>66.904297</c:v>
                </c:pt>
                <c:pt idx="6081">
                  <c:v>65.079871999999995</c:v>
                </c:pt>
                <c:pt idx="6082">
                  <c:v>63.410744000000001</c:v>
                </c:pt>
                <c:pt idx="6083">
                  <c:v>61.877338000000002</c:v>
                </c:pt>
                <c:pt idx="6084">
                  <c:v>60.506363</c:v>
                </c:pt>
                <c:pt idx="6085">
                  <c:v>59.329433000000002</c:v>
                </c:pt>
                <c:pt idx="6086">
                  <c:v>58.646769999999997</c:v>
                </c:pt>
                <c:pt idx="6087">
                  <c:v>58.443111000000002</c:v>
                </c:pt>
                <c:pt idx="6088">
                  <c:v>58.662436999999997</c:v>
                </c:pt>
                <c:pt idx="6089">
                  <c:v>59.027369999999998</c:v>
                </c:pt>
                <c:pt idx="6090">
                  <c:v>59.538910000000001</c:v>
                </c:pt>
                <c:pt idx="6091">
                  <c:v>60.368313000000001</c:v>
                </c:pt>
                <c:pt idx="6092">
                  <c:v>61.185009000000001</c:v>
                </c:pt>
                <c:pt idx="6093">
                  <c:v>61.963611999999998</c:v>
                </c:pt>
                <c:pt idx="6094">
                  <c:v>62.725783999999997</c:v>
                </c:pt>
                <c:pt idx="6095">
                  <c:v>63.318218000000002</c:v>
                </c:pt>
                <c:pt idx="6096">
                  <c:v>63.792019000000003</c:v>
                </c:pt>
                <c:pt idx="6097">
                  <c:v>63.957591999999998</c:v>
                </c:pt>
                <c:pt idx="6098">
                  <c:v>63.967880000000001</c:v>
                </c:pt>
                <c:pt idx="6099">
                  <c:v>63.978324999999998</c:v>
                </c:pt>
                <c:pt idx="6100">
                  <c:v>63.990291999999997</c:v>
                </c:pt>
                <c:pt idx="6101">
                  <c:v>64.003936999999993</c:v>
                </c:pt>
                <c:pt idx="6102">
                  <c:v>64.020263999999997</c:v>
                </c:pt>
                <c:pt idx="6103">
                  <c:v>64.036354000000003</c:v>
                </c:pt>
                <c:pt idx="6104">
                  <c:v>64.053246000000001</c:v>
                </c:pt>
                <c:pt idx="6105">
                  <c:v>64.243187000000006</c:v>
                </c:pt>
                <c:pt idx="6106">
                  <c:v>64.435935999999998</c:v>
                </c:pt>
                <c:pt idx="6107">
                  <c:v>64.752075000000005</c:v>
                </c:pt>
                <c:pt idx="6108">
                  <c:v>65.088722000000004</c:v>
                </c:pt>
                <c:pt idx="6109">
                  <c:v>65.455887000000004</c:v>
                </c:pt>
                <c:pt idx="6110">
                  <c:v>65.974189999999993</c:v>
                </c:pt>
                <c:pt idx="6111">
                  <c:v>66.65522</c:v>
                </c:pt>
                <c:pt idx="6112">
                  <c:v>67.511475000000004</c:v>
                </c:pt>
                <c:pt idx="6113">
                  <c:v>68.387435999999994</c:v>
                </c:pt>
                <c:pt idx="6114">
                  <c:v>69.364127999999994</c:v>
                </c:pt>
                <c:pt idx="6115">
                  <c:v>70.198616000000001</c:v>
                </c:pt>
                <c:pt idx="6116">
                  <c:v>71.042975999999996</c:v>
                </c:pt>
                <c:pt idx="6117">
                  <c:v>71.706978000000007</c:v>
                </c:pt>
                <c:pt idx="6118">
                  <c:v>72.193588000000005</c:v>
                </c:pt>
                <c:pt idx="6119">
                  <c:v>72.606773000000004</c:v>
                </c:pt>
                <c:pt idx="6120">
                  <c:v>72.783317999999994</c:v>
                </c:pt>
                <c:pt idx="6121">
                  <c:v>72.402054000000007</c:v>
                </c:pt>
                <c:pt idx="6122">
                  <c:v>71.361946000000003</c:v>
                </c:pt>
                <c:pt idx="6123">
                  <c:v>69.821563999999995</c:v>
                </c:pt>
                <c:pt idx="6124">
                  <c:v>68.122794999999996</c:v>
                </c:pt>
                <c:pt idx="6125">
                  <c:v>66.372780000000006</c:v>
                </c:pt>
                <c:pt idx="6126">
                  <c:v>64.574134999999998</c:v>
                </c:pt>
                <c:pt idx="6127">
                  <c:v>62.801471999999997</c:v>
                </c:pt>
                <c:pt idx="6128">
                  <c:v>61.209868999999998</c:v>
                </c:pt>
                <c:pt idx="6129">
                  <c:v>59.733944000000001</c:v>
                </c:pt>
                <c:pt idx="6130">
                  <c:v>58.731166999999999</c:v>
                </c:pt>
                <c:pt idx="6131">
                  <c:v>58.390560000000001</c:v>
                </c:pt>
                <c:pt idx="6132">
                  <c:v>58.921337000000001</c:v>
                </c:pt>
                <c:pt idx="6133">
                  <c:v>60.176124999999999</c:v>
                </c:pt>
                <c:pt idx="6134">
                  <c:v>61.779404</c:v>
                </c:pt>
                <c:pt idx="6135">
                  <c:v>63.432437999999998</c:v>
                </c:pt>
                <c:pt idx="6136">
                  <c:v>65.193366999999995</c:v>
                </c:pt>
                <c:pt idx="6137">
                  <c:v>66.916351000000006</c:v>
                </c:pt>
                <c:pt idx="6138">
                  <c:v>68.585257999999996</c:v>
                </c:pt>
                <c:pt idx="6139">
                  <c:v>70.161193999999995</c:v>
                </c:pt>
                <c:pt idx="6140">
                  <c:v>71.235412999999994</c:v>
                </c:pt>
                <c:pt idx="6141">
                  <c:v>72.030556000000004</c:v>
                </c:pt>
                <c:pt idx="6142">
                  <c:v>72.324104000000005</c:v>
                </c:pt>
                <c:pt idx="6143">
                  <c:v>72.251510999999994</c:v>
                </c:pt>
                <c:pt idx="6144">
                  <c:v>71.735336000000004</c:v>
                </c:pt>
                <c:pt idx="6145">
                  <c:v>71.148940999999994</c:v>
                </c:pt>
                <c:pt idx="6146">
                  <c:v>70.292632999999995</c:v>
                </c:pt>
                <c:pt idx="6147">
                  <c:v>69.495238999999998</c:v>
                </c:pt>
                <c:pt idx="6148">
                  <c:v>68.678595999999999</c:v>
                </c:pt>
                <c:pt idx="6149">
                  <c:v>67.792236000000003</c:v>
                </c:pt>
                <c:pt idx="6150">
                  <c:v>67.018646000000004</c:v>
                </c:pt>
                <c:pt idx="6151">
                  <c:v>66.256241000000003</c:v>
                </c:pt>
                <c:pt idx="6152">
                  <c:v>65.605957000000004</c:v>
                </c:pt>
                <c:pt idx="6153">
                  <c:v>65.079819000000001</c:v>
                </c:pt>
                <c:pt idx="6154">
                  <c:v>64.707679999999996</c:v>
                </c:pt>
                <c:pt idx="6155">
                  <c:v>64.377494999999996</c:v>
                </c:pt>
                <c:pt idx="6156">
                  <c:v>64.246368000000004</c:v>
                </c:pt>
                <c:pt idx="6157">
                  <c:v>64.125832000000003</c:v>
                </c:pt>
                <c:pt idx="6158">
                  <c:v>64.057297000000005</c:v>
                </c:pt>
                <c:pt idx="6159">
                  <c:v>64.080985999999996</c:v>
                </c:pt>
                <c:pt idx="6160">
                  <c:v>64.107726999999997</c:v>
                </c:pt>
                <c:pt idx="6161">
                  <c:v>64.134865000000005</c:v>
                </c:pt>
                <c:pt idx="6162">
                  <c:v>64.216949</c:v>
                </c:pt>
                <c:pt idx="6163">
                  <c:v>64.310637999999997</c:v>
                </c:pt>
                <c:pt idx="6164">
                  <c:v>64.527809000000005</c:v>
                </c:pt>
                <c:pt idx="6165">
                  <c:v>64.909965999999997</c:v>
                </c:pt>
                <c:pt idx="6166">
                  <c:v>65.338661000000002</c:v>
                </c:pt>
                <c:pt idx="6167">
                  <c:v>65.780411000000001</c:v>
                </c:pt>
                <c:pt idx="6168">
                  <c:v>66.466492000000002</c:v>
                </c:pt>
                <c:pt idx="6169">
                  <c:v>67.205269000000001</c:v>
                </c:pt>
                <c:pt idx="6170">
                  <c:v>68.078261999999995</c:v>
                </c:pt>
                <c:pt idx="6171">
                  <c:v>69.087280000000007</c:v>
                </c:pt>
                <c:pt idx="6172">
                  <c:v>70.03904</c:v>
                </c:pt>
                <c:pt idx="6173">
                  <c:v>70.961905999999999</c:v>
                </c:pt>
                <c:pt idx="6174">
                  <c:v>71.753951999999998</c:v>
                </c:pt>
                <c:pt idx="6175">
                  <c:v>72.374306000000004</c:v>
                </c:pt>
                <c:pt idx="6176">
                  <c:v>72.935637999999997</c:v>
                </c:pt>
                <c:pt idx="6177">
                  <c:v>73.482894999999999</c:v>
                </c:pt>
                <c:pt idx="6178">
                  <c:v>73.781959999999998</c:v>
                </c:pt>
                <c:pt idx="6179">
                  <c:v>74.025047000000001</c:v>
                </c:pt>
                <c:pt idx="6180">
                  <c:v>74.128746000000007</c:v>
                </c:pt>
                <c:pt idx="6181">
                  <c:v>74.094604000000004</c:v>
                </c:pt>
                <c:pt idx="6182">
                  <c:v>74.063416000000004</c:v>
                </c:pt>
                <c:pt idx="6183">
                  <c:v>74.047798</c:v>
                </c:pt>
                <c:pt idx="6184">
                  <c:v>74.010643000000002</c:v>
                </c:pt>
                <c:pt idx="6185">
                  <c:v>73.729309000000001</c:v>
                </c:pt>
                <c:pt idx="6186">
                  <c:v>73.254554999999996</c:v>
                </c:pt>
                <c:pt idx="6187">
                  <c:v>72.753860000000003</c:v>
                </c:pt>
                <c:pt idx="6188">
                  <c:v>72.214766999999995</c:v>
                </c:pt>
                <c:pt idx="6189">
                  <c:v>71.623313999999993</c:v>
                </c:pt>
                <c:pt idx="6190">
                  <c:v>70.980675000000005</c:v>
                </c:pt>
                <c:pt idx="6191">
                  <c:v>70.284522999999993</c:v>
                </c:pt>
                <c:pt idx="6192">
                  <c:v>69.492408999999995</c:v>
                </c:pt>
                <c:pt idx="6193">
                  <c:v>68.552154999999999</c:v>
                </c:pt>
                <c:pt idx="6194">
                  <c:v>67.611205999999996</c:v>
                </c:pt>
                <c:pt idx="6195">
                  <c:v>67.152350999999996</c:v>
                </c:pt>
                <c:pt idx="6196">
                  <c:v>67.194068999999999</c:v>
                </c:pt>
                <c:pt idx="6197">
                  <c:v>67.334457</c:v>
                </c:pt>
                <c:pt idx="6198">
                  <c:v>67.557404000000005</c:v>
                </c:pt>
                <c:pt idx="6199">
                  <c:v>67.862076000000002</c:v>
                </c:pt>
                <c:pt idx="6200">
                  <c:v>68.348281999999998</c:v>
                </c:pt>
                <c:pt idx="6201">
                  <c:v>69.059341000000003</c:v>
                </c:pt>
                <c:pt idx="6202">
                  <c:v>69.878760999999997</c:v>
                </c:pt>
                <c:pt idx="6203">
                  <c:v>70.845184000000003</c:v>
                </c:pt>
                <c:pt idx="6204">
                  <c:v>71.836913999999993</c:v>
                </c:pt>
                <c:pt idx="6205">
                  <c:v>72.596198999999999</c:v>
                </c:pt>
                <c:pt idx="6206">
                  <c:v>73.050269999999998</c:v>
                </c:pt>
                <c:pt idx="6207">
                  <c:v>73.431824000000006</c:v>
                </c:pt>
                <c:pt idx="6208">
                  <c:v>73.768867</c:v>
                </c:pt>
                <c:pt idx="6209">
                  <c:v>74.075890000000001</c:v>
                </c:pt>
                <c:pt idx="6210">
                  <c:v>74.253708000000003</c:v>
                </c:pt>
                <c:pt idx="6211">
                  <c:v>74.258308</c:v>
                </c:pt>
                <c:pt idx="6212">
                  <c:v>74.247208000000001</c:v>
                </c:pt>
                <c:pt idx="6213">
                  <c:v>74.314316000000005</c:v>
                </c:pt>
                <c:pt idx="6214">
                  <c:v>74.470382999999998</c:v>
                </c:pt>
                <c:pt idx="6215">
                  <c:v>74.773598000000007</c:v>
                </c:pt>
                <c:pt idx="6216">
                  <c:v>75.146338999999998</c:v>
                </c:pt>
                <c:pt idx="6217">
                  <c:v>75.549057000000005</c:v>
                </c:pt>
                <c:pt idx="6218">
                  <c:v>75.972908000000004</c:v>
                </c:pt>
                <c:pt idx="6219">
                  <c:v>76.565414000000004</c:v>
                </c:pt>
                <c:pt idx="6220">
                  <c:v>77.187988000000004</c:v>
                </c:pt>
                <c:pt idx="6221">
                  <c:v>78.004767999999999</c:v>
                </c:pt>
                <c:pt idx="6222">
                  <c:v>78.994979999999998</c:v>
                </c:pt>
                <c:pt idx="6223">
                  <c:v>79.887825000000007</c:v>
                </c:pt>
                <c:pt idx="6224">
                  <c:v>80.585205000000002</c:v>
                </c:pt>
                <c:pt idx="6225">
                  <c:v>81.125977000000006</c:v>
                </c:pt>
                <c:pt idx="6226">
                  <c:v>81.569046</c:v>
                </c:pt>
                <c:pt idx="6227">
                  <c:v>81.670967000000005</c:v>
                </c:pt>
                <c:pt idx="6228">
                  <c:v>81.704978999999994</c:v>
                </c:pt>
                <c:pt idx="6229">
                  <c:v>81.331328999999997</c:v>
                </c:pt>
                <c:pt idx="6230">
                  <c:v>80.466751000000002</c:v>
                </c:pt>
                <c:pt idx="6231">
                  <c:v>79.143035999999995</c:v>
                </c:pt>
                <c:pt idx="6232">
                  <c:v>77.356589999999997</c:v>
                </c:pt>
                <c:pt idx="6233">
                  <c:v>75.517325999999997</c:v>
                </c:pt>
                <c:pt idx="6234">
                  <c:v>73.790549999999996</c:v>
                </c:pt>
                <c:pt idx="6235">
                  <c:v>72.082733000000005</c:v>
                </c:pt>
                <c:pt idx="6236">
                  <c:v>70.450958</c:v>
                </c:pt>
                <c:pt idx="6237">
                  <c:v>69.451590999999993</c:v>
                </c:pt>
                <c:pt idx="6238">
                  <c:v>68.647262999999995</c:v>
                </c:pt>
                <c:pt idx="6239">
                  <c:v>68.186935000000005</c:v>
                </c:pt>
                <c:pt idx="6240">
                  <c:v>68.247139000000004</c:v>
                </c:pt>
                <c:pt idx="6241">
                  <c:v>68.736953999999997</c:v>
                </c:pt>
                <c:pt idx="6242">
                  <c:v>69.532143000000005</c:v>
                </c:pt>
                <c:pt idx="6243">
                  <c:v>70.399223000000006</c:v>
                </c:pt>
                <c:pt idx="6244">
                  <c:v>71.261420999999999</c:v>
                </c:pt>
                <c:pt idx="6245">
                  <c:v>72.113547999999994</c:v>
                </c:pt>
                <c:pt idx="6246">
                  <c:v>72.912445000000005</c:v>
                </c:pt>
                <c:pt idx="6247">
                  <c:v>73.389831999999998</c:v>
                </c:pt>
                <c:pt idx="6248">
                  <c:v>73.719734000000003</c:v>
                </c:pt>
                <c:pt idx="6249">
                  <c:v>73.945357999999999</c:v>
                </c:pt>
                <c:pt idx="6250">
                  <c:v>74.108886999999996</c:v>
                </c:pt>
                <c:pt idx="6251">
                  <c:v>74.108840999999998</c:v>
                </c:pt>
                <c:pt idx="6252">
                  <c:v>74.093826000000007</c:v>
                </c:pt>
                <c:pt idx="6253">
                  <c:v>74.079184999999995</c:v>
                </c:pt>
                <c:pt idx="6254">
                  <c:v>74.063438000000005</c:v>
                </c:pt>
                <c:pt idx="6255">
                  <c:v>74.046829000000002</c:v>
                </c:pt>
                <c:pt idx="6256">
                  <c:v>74.040122999999994</c:v>
                </c:pt>
                <c:pt idx="6257">
                  <c:v>74.034156999999993</c:v>
                </c:pt>
                <c:pt idx="6258">
                  <c:v>74.029685999999998</c:v>
                </c:pt>
                <c:pt idx="6259">
                  <c:v>74.026191999999995</c:v>
                </c:pt>
                <c:pt idx="6260">
                  <c:v>74.025879000000003</c:v>
                </c:pt>
                <c:pt idx="6261">
                  <c:v>74.027557000000002</c:v>
                </c:pt>
                <c:pt idx="6262">
                  <c:v>74.032393999999996</c:v>
                </c:pt>
                <c:pt idx="6263">
                  <c:v>74.041167999999999</c:v>
                </c:pt>
                <c:pt idx="6264">
                  <c:v>74.041283000000007</c:v>
                </c:pt>
                <c:pt idx="6265">
                  <c:v>73.982437000000004</c:v>
                </c:pt>
                <c:pt idx="6266">
                  <c:v>73.850121000000001</c:v>
                </c:pt>
                <c:pt idx="6267">
                  <c:v>73.667312999999993</c:v>
                </c:pt>
                <c:pt idx="6268">
                  <c:v>73.381004000000004</c:v>
                </c:pt>
                <c:pt idx="6269">
                  <c:v>72.906875999999997</c:v>
                </c:pt>
                <c:pt idx="6270">
                  <c:v>72.183425999999997</c:v>
                </c:pt>
                <c:pt idx="6271">
                  <c:v>71.406670000000005</c:v>
                </c:pt>
                <c:pt idx="6272">
                  <c:v>70.616577000000007</c:v>
                </c:pt>
                <c:pt idx="6273">
                  <c:v>69.802268999999995</c:v>
                </c:pt>
                <c:pt idx="6274">
                  <c:v>68.884818999999993</c:v>
                </c:pt>
                <c:pt idx="6275">
                  <c:v>68.007683</c:v>
                </c:pt>
                <c:pt idx="6276">
                  <c:v>67.181038000000001</c:v>
                </c:pt>
                <c:pt idx="6277">
                  <c:v>66.384048000000007</c:v>
                </c:pt>
                <c:pt idx="6278">
                  <c:v>65.749481000000003</c:v>
                </c:pt>
                <c:pt idx="6279">
                  <c:v>65.679610999999994</c:v>
                </c:pt>
                <c:pt idx="6280">
                  <c:v>65.920326000000003</c:v>
                </c:pt>
                <c:pt idx="6281">
                  <c:v>66.233520999999996</c:v>
                </c:pt>
                <c:pt idx="6282">
                  <c:v>66.617080999999999</c:v>
                </c:pt>
                <c:pt idx="6283">
                  <c:v>67.111153000000002</c:v>
                </c:pt>
                <c:pt idx="6284">
                  <c:v>67.757835</c:v>
                </c:pt>
                <c:pt idx="6285">
                  <c:v>68.474189999999993</c:v>
                </c:pt>
                <c:pt idx="6286">
                  <c:v>69.268967000000004</c:v>
                </c:pt>
                <c:pt idx="6287">
                  <c:v>70.103729000000001</c:v>
                </c:pt>
                <c:pt idx="6288">
                  <c:v>71.044441000000006</c:v>
                </c:pt>
                <c:pt idx="6289">
                  <c:v>71.421882999999994</c:v>
                </c:pt>
                <c:pt idx="6290">
                  <c:v>71.666054000000003</c:v>
                </c:pt>
                <c:pt idx="6291">
                  <c:v>71.732749999999996</c:v>
                </c:pt>
                <c:pt idx="6292">
                  <c:v>71.595596</c:v>
                </c:pt>
                <c:pt idx="6293">
                  <c:v>71.296790999999999</c:v>
                </c:pt>
                <c:pt idx="6294">
                  <c:v>70.944396999999995</c:v>
                </c:pt>
                <c:pt idx="6295">
                  <c:v>70.458031000000005</c:v>
                </c:pt>
                <c:pt idx="6296">
                  <c:v>69.743790000000004</c:v>
                </c:pt>
                <c:pt idx="6297">
                  <c:v>68.923477000000005</c:v>
                </c:pt>
                <c:pt idx="6298">
                  <c:v>68.073868000000004</c:v>
                </c:pt>
                <c:pt idx="6299">
                  <c:v>67.420265000000001</c:v>
                </c:pt>
                <c:pt idx="6300">
                  <c:v>66.897582999999997</c:v>
                </c:pt>
                <c:pt idx="6301">
                  <c:v>66.652359000000004</c:v>
                </c:pt>
                <c:pt idx="6302">
                  <c:v>66.651313999999999</c:v>
                </c:pt>
                <c:pt idx="6303">
                  <c:v>66.74221</c:v>
                </c:pt>
                <c:pt idx="6304">
                  <c:v>66.887489000000002</c:v>
                </c:pt>
                <c:pt idx="6305">
                  <c:v>67.376662999999994</c:v>
                </c:pt>
                <c:pt idx="6306">
                  <c:v>68.106826999999996</c:v>
                </c:pt>
                <c:pt idx="6307">
                  <c:v>68.985031000000006</c:v>
                </c:pt>
                <c:pt idx="6308">
                  <c:v>69.736900000000006</c:v>
                </c:pt>
                <c:pt idx="6309">
                  <c:v>70.569999999999993</c:v>
                </c:pt>
                <c:pt idx="6310">
                  <c:v>71.346024</c:v>
                </c:pt>
                <c:pt idx="6311">
                  <c:v>72.006798000000003</c:v>
                </c:pt>
                <c:pt idx="6312">
                  <c:v>72.567757</c:v>
                </c:pt>
                <c:pt idx="6313">
                  <c:v>73.113838000000001</c:v>
                </c:pt>
                <c:pt idx="6314">
                  <c:v>73.638565</c:v>
                </c:pt>
                <c:pt idx="6315">
                  <c:v>73.905852999999993</c:v>
                </c:pt>
                <c:pt idx="6316">
                  <c:v>74.102501000000004</c:v>
                </c:pt>
                <c:pt idx="6317">
                  <c:v>74.242598999999998</c:v>
                </c:pt>
                <c:pt idx="6318">
                  <c:v>74.374840000000006</c:v>
                </c:pt>
                <c:pt idx="6319">
                  <c:v>74.417541999999997</c:v>
                </c:pt>
                <c:pt idx="6320">
                  <c:v>74.459648000000001</c:v>
                </c:pt>
                <c:pt idx="6321">
                  <c:v>74.496566999999999</c:v>
                </c:pt>
                <c:pt idx="6322">
                  <c:v>74.533195000000006</c:v>
                </c:pt>
                <c:pt idx="6323">
                  <c:v>74.563445999999999</c:v>
                </c:pt>
                <c:pt idx="6324">
                  <c:v>74.572593999999995</c:v>
                </c:pt>
                <c:pt idx="6325">
                  <c:v>74.578140000000005</c:v>
                </c:pt>
                <c:pt idx="6326">
                  <c:v>74.582840000000004</c:v>
                </c:pt>
                <c:pt idx="6327">
                  <c:v>74.582237000000006</c:v>
                </c:pt>
                <c:pt idx="6328">
                  <c:v>74.580025000000006</c:v>
                </c:pt>
                <c:pt idx="6329">
                  <c:v>74.576897000000002</c:v>
                </c:pt>
                <c:pt idx="6330">
                  <c:v>74.572609</c:v>
                </c:pt>
                <c:pt idx="6331">
                  <c:v>74.610282999999995</c:v>
                </c:pt>
                <c:pt idx="6332">
                  <c:v>74.840110999999993</c:v>
                </c:pt>
                <c:pt idx="6333">
                  <c:v>75.334998999999996</c:v>
                </c:pt>
                <c:pt idx="6334">
                  <c:v>75.929314000000005</c:v>
                </c:pt>
                <c:pt idx="6335">
                  <c:v>76.607856999999996</c:v>
                </c:pt>
                <c:pt idx="6336">
                  <c:v>77.354590999999999</c:v>
                </c:pt>
                <c:pt idx="6337">
                  <c:v>78.142448000000002</c:v>
                </c:pt>
                <c:pt idx="6338">
                  <c:v>78.956490000000002</c:v>
                </c:pt>
                <c:pt idx="6339">
                  <c:v>79.903664000000006</c:v>
                </c:pt>
                <c:pt idx="6340">
                  <c:v>80.916877999999997</c:v>
                </c:pt>
                <c:pt idx="6341">
                  <c:v>81.887771999999998</c:v>
                </c:pt>
                <c:pt idx="6342">
                  <c:v>82.662239</c:v>
                </c:pt>
                <c:pt idx="6343">
                  <c:v>83.167327999999998</c:v>
                </c:pt>
                <c:pt idx="6344">
                  <c:v>83.567313999999996</c:v>
                </c:pt>
                <c:pt idx="6345">
                  <c:v>83.875091999999995</c:v>
                </c:pt>
                <c:pt idx="6346">
                  <c:v>84.112792999999996</c:v>
                </c:pt>
                <c:pt idx="6347">
                  <c:v>84.308197000000007</c:v>
                </c:pt>
                <c:pt idx="6348">
                  <c:v>84.445464999999999</c:v>
                </c:pt>
                <c:pt idx="6349">
                  <c:v>84.364517000000006</c:v>
                </c:pt>
                <c:pt idx="6350">
                  <c:v>84.196074999999993</c:v>
                </c:pt>
                <c:pt idx="6351">
                  <c:v>83.934073999999995</c:v>
                </c:pt>
                <c:pt idx="6352">
                  <c:v>83.573395000000005</c:v>
                </c:pt>
                <c:pt idx="6353">
                  <c:v>83.088158000000007</c:v>
                </c:pt>
                <c:pt idx="6354">
                  <c:v>82.410942000000006</c:v>
                </c:pt>
                <c:pt idx="6355">
                  <c:v>81.713722000000004</c:v>
                </c:pt>
                <c:pt idx="6356">
                  <c:v>80.948715000000007</c:v>
                </c:pt>
                <c:pt idx="6357">
                  <c:v>80.175385000000006</c:v>
                </c:pt>
                <c:pt idx="6358">
                  <c:v>79.247971000000007</c:v>
                </c:pt>
                <c:pt idx="6359">
                  <c:v>78.355666999999997</c:v>
                </c:pt>
                <c:pt idx="6360">
                  <c:v>77.484397999999999</c:v>
                </c:pt>
                <c:pt idx="6361">
                  <c:v>76.707283000000004</c:v>
                </c:pt>
                <c:pt idx="6362">
                  <c:v>75.734161</c:v>
                </c:pt>
                <c:pt idx="6363">
                  <c:v>74.865814</c:v>
                </c:pt>
                <c:pt idx="6364">
                  <c:v>74.123192000000003</c:v>
                </c:pt>
                <c:pt idx="6365">
                  <c:v>73.261734000000004</c:v>
                </c:pt>
                <c:pt idx="6366">
                  <c:v>72.335708999999994</c:v>
                </c:pt>
                <c:pt idx="6367">
                  <c:v>71.273094</c:v>
                </c:pt>
                <c:pt idx="6368">
                  <c:v>70.235832000000002</c:v>
                </c:pt>
                <c:pt idx="6369">
                  <c:v>69.288139000000001</c:v>
                </c:pt>
                <c:pt idx="6370">
                  <c:v>68.563713000000007</c:v>
                </c:pt>
                <c:pt idx="6371">
                  <c:v>67.879608000000005</c:v>
                </c:pt>
                <c:pt idx="6372">
                  <c:v>67.514342999999997</c:v>
                </c:pt>
                <c:pt idx="6373">
                  <c:v>67.234650000000002</c:v>
                </c:pt>
                <c:pt idx="6374">
                  <c:v>67.508780999999999</c:v>
                </c:pt>
                <c:pt idx="6375">
                  <c:v>67.991501</c:v>
                </c:pt>
                <c:pt idx="6376">
                  <c:v>68.628524999999996</c:v>
                </c:pt>
                <c:pt idx="6377">
                  <c:v>69.668998999999999</c:v>
                </c:pt>
                <c:pt idx="6378">
                  <c:v>71.385306999999997</c:v>
                </c:pt>
                <c:pt idx="6379">
                  <c:v>73.081085000000002</c:v>
                </c:pt>
                <c:pt idx="6380">
                  <c:v>74.771996000000001</c:v>
                </c:pt>
                <c:pt idx="6381">
                  <c:v>76.422661000000005</c:v>
                </c:pt>
                <c:pt idx="6382">
                  <c:v>77.942047000000002</c:v>
                </c:pt>
                <c:pt idx="6383">
                  <c:v>79.371673999999999</c:v>
                </c:pt>
                <c:pt idx="6384">
                  <c:v>80.293059999999997</c:v>
                </c:pt>
                <c:pt idx="6385">
                  <c:v>81.087363999999994</c:v>
                </c:pt>
                <c:pt idx="6386">
                  <c:v>81.802718999999996</c:v>
                </c:pt>
                <c:pt idx="6387">
                  <c:v>82.005561999999998</c:v>
                </c:pt>
                <c:pt idx="6388">
                  <c:v>81.645325</c:v>
                </c:pt>
                <c:pt idx="6389">
                  <c:v>81.133339000000007</c:v>
                </c:pt>
                <c:pt idx="6390">
                  <c:v>80.336151000000001</c:v>
                </c:pt>
                <c:pt idx="6391">
                  <c:v>79.529281999999995</c:v>
                </c:pt>
                <c:pt idx="6392">
                  <c:v>78.714172000000005</c:v>
                </c:pt>
                <c:pt idx="6393">
                  <c:v>77.918518000000006</c:v>
                </c:pt>
                <c:pt idx="6394">
                  <c:v>77.132057000000003</c:v>
                </c:pt>
                <c:pt idx="6395">
                  <c:v>76.415633999999997</c:v>
                </c:pt>
                <c:pt idx="6396">
                  <c:v>75.757637000000003</c:v>
                </c:pt>
                <c:pt idx="6397">
                  <c:v>75.353286999999995</c:v>
                </c:pt>
                <c:pt idx="6398">
                  <c:v>74.995643999999999</c:v>
                </c:pt>
                <c:pt idx="6399">
                  <c:v>74.769835999999998</c:v>
                </c:pt>
                <c:pt idx="6400">
                  <c:v>74.608306999999996</c:v>
                </c:pt>
                <c:pt idx="6401">
                  <c:v>74.452049000000002</c:v>
                </c:pt>
                <c:pt idx="6402">
                  <c:v>74.414192</c:v>
                </c:pt>
                <c:pt idx="6403">
                  <c:v>74.380568999999994</c:v>
                </c:pt>
                <c:pt idx="6404">
                  <c:v>74.359984999999995</c:v>
                </c:pt>
                <c:pt idx="6405">
                  <c:v>74.334579000000005</c:v>
                </c:pt>
                <c:pt idx="6406">
                  <c:v>74.309700000000007</c:v>
                </c:pt>
                <c:pt idx="6407">
                  <c:v>74.285172000000003</c:v>
                </c:pt>
                <c:pt idx="6408">
                  <c:v>74.260017000000005</c:v>
                </c:pt>
                <c:pt idx="6409">
                  <c:v>74.234427999999994</c:v>
                </c:pt>
                <c:pt idx="6410">
                  <c:v>74.209991000000002</c:v>
                </c:pt>
                <c:pt idx="6411">
                  <c:v>74.190216000000007</c:v>
                </c:pt>
                <c:pt idx="6412">
                  <c:v>74.171477999999993</c:v>
                </c:pt>
                <c:pt idx="6413">
                  <c:v>74.171738000000005</c:v>
                </c:pt>
                <c:pt idx="6414">
                  <c:v>74.179558</c:v>
                </c:pt>
                <c:pt idx="6415">
                  <c:v>74.189537000000001</c:v>
                </c:pt>
                <c:pt idx="6416">
                  <c:v>74.202133000000003</c:v>
                </c:pt>
                <c:pt idx="6417">
                  <c:v>74.221733</c:v>
                </c:pt>
                <c:pt idx="6418">
                  <c:v>74.248099999999994</c:v>
                </c:pt>
                <c:pt idx="6419">
                  <c:v>74.279572000000002</c:v>
                </c:pt>
                <c:pt idx="6420">
                  <c:v>74.314232000000004</c:v>
                </c:pt>
                <c:pt idx="6421">
                  <c:v>74.349739</c:v>
                </c:pt>
                <c:pt idx="6422">
                  <c:v>74.386536000000007</c:v>
                </c:pt>
                <c:pt idx="6423">
                  <c:v>74.417793000000003</c:v>
                </c:pt>
                <c:pt idx="6424">
                  <c:v>74.449325999999999</c:v>
                </c:pt>
                <c:pt idx="6425">
                  <c:v>74.480819999999994</c:v>
                </c:pt>
                <c:pt idx="6426">
                  <c:v>74.509842000000006</c:v>
                </c:pt>
                <c:pt idx="6427">
                  <c:v>74.533362999999994</c:v>
                </c:pt>
                <c:pt idx="6428">
                  <c:v>74.551231000000001</c:v>
                </c:pt>
                <c:pt idx="6429">
                  <c:v>74.564926</c:v>
                </c:pt>
                <c:pt idx="6430">
                  <c:v>74.576881</c:v>
                </c:pt>
                <c:pt idx="6431">
                  <c:v>74.586792000000003</c:v>
                </c:pt>
                <c:pt idx="6432">
                  <c:v>74.592155000000005</c:v>
                </c:pt>
                <c:pt idx="6433">
                  <c:v>74.588493</c:v>
                </c:pt>
                <c:pt idx="6434">
                  <c:v>74.581894000000005</c:v>
                </c:pt>
                <c:pt idx="6435">
                  <c:v>74.570076</c:v>
                </c:pt>
                <c:pt idx="6436">
                  <c:v>74.554039000000003</c:v>
                </c:pt>
                <c:pt idx="6437">
                  <c:v>74.529067999999995</c:v>
                </c:pt>
                <c:pt idx="6438">
                  <c:v>74.495590000000007</c:v>
                </c:pt>
                <c:pt idx="6439">
                  <c:v>74.460921999999997</c:v>
                </c:pt>
                <c:pt idx="6440">
                  <c:v>74.427452000000002</c:v>
                </c:pt>
                <c:pt idx="6441">
                  <c:v>74.397011000000006</c:v>
                </c:pt>
                <c:pt idx="6442">
                  <c:v>74.380095999999995</c:v>
                </c:pt>
                <c:pt idx="6443">
                  <c:v>74.366530999999995</c:v>
                </c:pt>
                <c:pt idx="6444">
                  <c:v>74.356750000000005</c:v>
                </c:pt>
                <c:pt idx="6445">
                  <c:v>74.352821000000006</c:v>
                </c:pt>
                <c:pt idx="6446">
                  <c:v>74.240500999999995</c:v>
                </c:pt>
                <c:pt idx="6447">
                  <c:v>74.030913999999996</c:v>
                </c:pt>
                <c:pt idx="6448">
                  <c:v>73.681151999999997</c:v>
                </c:pt>
                <c:pt idx="6449">
                  <c:v>73.322365000000005</c:v>
                </c:pt>
                <c:pt idx="6450">
                  <c:v>72.941933000000006</c:v>
                </c:pt>
                <c:pt idx="6451">
                  <c:v>72.465987999999996</c:v>
                </c:pt>
                <c:pt idx="6452">
                  <c:v>71.974189999999993</c:v>
                </c:pt>
                <c:pt idx="6453">
                  <c:v>71.473838999999998</c:v>
                </c:pt>
                <c:pt idx="6454">
                  <c:v>70.968781000000007</c:v>
                </c:pt>
                <c:pt idx="6455">
                  <c:v>70.459602000000004</c:v>
                </c:pt>
                <c:pt idx="6456">
                  <c:v>70.059501999999995</c:v>
                </c:pt>
                <c:pt idx="6457">
                  <c:v>69.764968999999994</c:v>
                </c:pt>
                <c:pt idx="6458">
                  <c:v>69.846558000000002</c:v>
                </c:pt>
                <c:pt idx="6459">
                  <c:v>70.028519000000003</c:v>
                </c:pt>
                <c:pt idx="6460">
                  <c:v>70.253676999999996</c:v>
                </c:pt>
                <c:pt idx="6461">
                  <c:v>71.052422000000007</c:v>
                </c:pt>
                <c:pt idx="6462">
                  <c:v>72.246032999999997</c:v>
                </c:pt>
                <c:pt idx="6463">
                  <c:v>73.466721000000007</c:v>
                </c:pt>
                <c:pt idx="6464">
                  <c:v>74.705817999999994</c:v>
                </c:pt>
                <c:pt idx="6465">
                  <c:v>75.978927999999996</c:v>
                </c:pt>
                <c:pt idx="6466">
                  <c:v>77.245498999999995</c:v>
                </c:pt>
                <c:pt idx="6467">
                  <c:v>78.462142999999998</c:v>
                </c:pt>
                <c:pt idx="6468">
                  <c:v>79.441070999999994</c:v>
                </c:pt>
                <c:pt idx="6469">
                  <c:v>80.248778999999999</c:v>
                </c:pt>
                <c:pt idx="6470">
                  <c:v>80.974082999999993</c:v>
                </c:pt>
                <c:pt idx="6471">
                  <c:v>81.139174999999994</c:v>
                </c:pt>
                <c:pt idx="6472">
                  <c:v>80.646827999999999</c:v>
                </c:pt>
                <c:pt idx="6473">
                  <c:v>79.955887000000004</c:v>
                </c:pt>
                <c:pt idx="6474">
                  <c:v>79.238349999999997</c:v>
                </c:pt>
                <c:pt idx="6475">
                  <c:v>78.479659999999996</c:v>
                </c:pt>
                <c:pt idx="6476">
                  <c:v>77.720839999999995</c:v>
                </c:pt>
                <c:pt idx="6477">
                  <c:v>77.012305999999995</c:v>
                </c:pt>
                <c:pt idx="6478">
                  <c:v>76.30986</c:v>
                </c:pt>
                <c:pt idx="6479">
                  <c:v>75.690201000000002</c:v>
                </c:pt>
                <c:pt idx="6480">
                  <c:v>75.071358000000004</c:v>
                </c:pt>
                <c:pt idx="6481">
                  <c:v>74.473708999999999</c:v>
                </c:pt>
                <c:pt idx="6482">
                  <c:v>73.963593000000003</c:v>
                </c:pt>
                <c:pt idx="6483">
                  <c:v>73.621764999999996</c:v>
                </c:pt>
                <c:pt idx="6484">
                  <c:v>73.201767000000004</c:v>
                </c:pt>
                <c:pt idx="6485">
                  <c:v>72.702033999999998</c:v>
                </c:pt>
                <c:pt idx="6486">
                  <c:v>72.153114000000002</c:v>
                </c:pt>
                <c:pt idx="6487">
                  <c:v>71.564139999999995</c:v>
                </c:pt>
                <c:pt idx="6488">
                  <c:v>70.680008000000001</c:v>
                </c:pt>
                <c:pt idx="6489">
                  <c:v>69.700867000000002</c:v>
                </c:pt>
                <c:pt idx="6490">
                  <c:v>68.770149000000004</c:v>
                </c:pt>
                <c:pt idx="6491">
                  <c:v>67.927345000000003</c:v>
                </c:pt>
                <c:pt idx="6492">
                  <c:v>67.279876999999999</c:v>
                </c:pt>
                <c:pt idx="6493">
                  <c:v>66.68647</c:v>
                </c:pt>
                <c:pt idx="6494">
                  <c:v>66.405670000000001</c:v>
                </c:pt>
                <c:pt idx="6495">
                  <c:v>66.319252000000006</c:v>
                </c:pt>
                <c:pt idx="6496">
                  <c:v>66.578666999999996</c:v>
                </c:pt>
                <c:pt idx="6497">
                  <c:v>67.073502000000005</c:v>
                </c:pt>
                <c:pt idx="6498">
                  <c:v>67.897307999999995</c:v>
                </c:pt>
                <c:pt idx="6499">
                  <c:v>68.903739999999999</c:v>
                </c:pt>
                <c:pt idx="6500">
                  <c:v>69.920670000000001</c:v>
                </c:pt>
                <c:pt idx="6501">
                  <c:v>70.908669000000003</c:v>
                </c:pt>
                <c:pt idx="6502">
                  <c:v>71.877990999999994</c:v>
                </c:pt>
                <c:pt idx="6503">
                  <c:v>72.801413999999994</c:v>
                </c:pt>
                <c:pt idx="6504">
                  <c:v>73.499176000000006</c:v>
                </c:pt>
                <c:pt idx="6505">
                  <c:v>74.079277000000005</c:v>
                </c:pt>
                <c:pt idx="6506">
                  <c:v>74.372803000000005</c:v>
                </c:pt>
                <c:pt idx="6507">
                  <c:v>74.468734999999995</c:v>
                </c:pt>
                <c:pt idx="6508">
                  <c:v>74.533767999999995</c:v>
                </c:pt>
                <c:pt idx="6509">
                  <c:v>74.508674999999997</c:v>
                </c:pt>
                <c:pt idx="6510">
                  <c:v>74.480034000000003</c:v>
                </c:pt>
                <c:pt idx="6511">
                  <c:v>74.450965999999994</c:v>
                </c:pt>
                <c:pt idx="6512">
                  <c:v>74.426895000000002</c:v>
                </c:pt>
                <c:pt idx="6513">
                  <c:v>74.403603000000004</c:v>
                </c:pt>
                <c:pt idx="6514">
                  <c:v>74.382171999999997</c:v>
                </c:pt>
                <c:pt idx="6515">
                  <c:v>74.374001000000007</c:v>
                </c:pt>
                <c:pt idx="6516">
                  <c:v>74.366287</c:v>
                </c:pt>
                <c:pt idx="6517">
                  <c:v>74.361130000000003</c:v>
                </c:pt>
                <c:pt idx="6518">
                  <c:v>74.357613000000001</c:v>
                </c:pt>
                <c:pt idx="6519">
                  <c:v>74.354645000000005</c:v>
                </c:pt>
                <c:pt idx="6520">
                  <c:v>74.325553999999997</c:v>
                </c:pt>
                <c:pt idx="6521">
                  <c:v>74.073784000000003</c:v>
                </c:pt>
                <c:pt idx="6522">
                  <c:v>73.720161000000004</c:v>
                </c:pt>
                <c:pt idx="6523">
                  <c:v>73.278282000000004</c:v>
                </c:pt>
                <c:pt idx="6524">
                  <c:v>72.806601999999998</c:v>
                </c:pt>
                <c:pt idx="6525">
                  <c:v>72.304955000000007</c:v>
                </c:pt>
                <c:pt idx="6526">
                  <c:v>71.773139999999998</c:v>
                </c:pt>
                <c:pt idx="6527">
                  <c:v>71.103606999999997</c:v>
                </c:pt>
                <c:pt idx="6528">
                  <c:v>70.394149999999996</c:v>
                </c:pt>
                <c:pt idx="6529">
                  <c:v>69.427940000000007</c:v>
                </c:pt>
                <c:pt idx="6530">
                  <c:v>68.491095999999999</c:v>
                </c:pt>
                <c:pt idx="6531">
                  <c:v>67.777114999999995</c:v>
                </c:pt>
                <c:pt idx="6532">
                  <c:v>67.316376000000005</c:v>
                </c:pt>
                <c:pt idx="6533">
                  <c:v>66.985336000000004</c:v>
                </c:pt>
                <c:pt idx="6534">
                  <c:v>66.694198999999998</c:v>
                </c:pt>
                <c:pt idx="6535">
                  <c:v>66.443413000000007</c:v>
                </c:pt>
                <c:pt idx="6536">
                  <c:v>66.243270999999993</c:v>
                </c:pt>
                <c:pt idx="6537">
                  <c:v>66.291709999999995</c:v>
                </c:pt>
                <c:pt idx="6538">
                  <c:v>66.711571000000006</c:v>
                </c:pt>
                <c:pt idx="6539">
                  <c:v>67.484382999999994</c:v>
                </c:pt>
                <c:pt idx="6540">
                  <c:v>68.570244000000002</c:v>
                </c:pt>
                <c:pt idx="6541">
                  <c:v>69.824630999999997</c:v>
                </c:pt>
                <c:pt idx="6542">
                  <c:v>70.974754000000004</c:v>
                </c:pt>
                <c:pt idx="6543">
                  <c:v>72.132499999999993</c:v>
                </c:pt>
                <c:pt idx="6544">
                  <c:v>73.328025999999994</c:v>
                </c:pt>
                <c:pt idx="6545">
                  <c:v>74.530388000000002</c:v>
                </c:pt>
                <c:pt idx="6546">
                  <c:v>75.729095000000001</c:v>
                </c:pt>
                <c:pt idx="6547">
                  <c:v>76.953438000000006</c:v>
                </c:pt>
                <c:pt idx="6548">
                  <c:v>77.682616999999993</c:v>
                </c:pt>
                <c:pt idx="6549">
                  <c:v>78.202911</c:v>
                </c:pt>
                <c:pt idx="6550">
                  <c:v>78.399795999999995</c:v>
                </c:pt>
                <c:pt idx="6551">
                  <c:v>78.407432999999997</c:v>
                </c:pt>
                <c:pt idx="6552">
                  <c:v>78.326599000000002</c:v>
                </c:pt>
                <c:pt idx="6553">
                  <c:v>78.107033000000001</c:v>
                </c:pt>
                <c:pt idx="6554">
                  <c:v>77.789528000000004</c:v>
                </c:pt>
                <c:pt idx="6555">
                  <c:v>77.444999999999993</c:v>
                </c:pt>
                <c:pt idx="6556">
                  <c:v>76.974982999999995</c:v>
                </c:pt>
                <c:pt idx="6557">
                  <c:v>76.369225</c:v>
                </c:pt>
                <c:pt idx="6558">
                  <c:v>75.927306999999999</c:v>
                </c:pt>
                <c:pt idx="6559">
                  <c:v>75.599029999999999</c:v>
                </c:pt>
                <c:pt idx="6560">
                  <c:v>75.281548000000001</c:v>
                </c:pt>
                <c:pt idx="6561">
                  <c:v>74.970703</c:v>
                </c:pt>
                <c:pt idx="6562">
                  <c:v>74.510627999999997</c:v>
                </c:pt>
                <c:pt idx="6563">
                  <c:v>73.924278000000001</c:v>
                </c:pt>
                <c:pt idx="6564">
                  <c:v>73.315314999999998</c:v>
                </c:pt>
                <c:pt idx="6565">
                  <c:v>72.526268000000002</c:v>
                </c:pt>
                <c:pt idx="6566">
                  <c:v>71.712699999999998</c:v>
                </c:pt>
                <c:pt idx="6567">
                  <c:v>70.839737</c:v>
                </c:pt>
                <c:pt idx="6568">
                  <c:v>69.877914000000004</c:v>
                </c:pt>
                <c:pt idx="6569">
                  <c:v>68.987296999999998</c:v>
                </c:pt>
                <c:pt idx="6570">
                  <c:v>68.139717000000005</c:v>
                </c:pt>
                <c:pt idx="6571">
                  <c:v>67.423018999999996</c:v>
                </c:pt>
                <c:pt idx="6572">
                  <c:v>67.327133000000003</c:v>
                </c:pt>
                <c:pt idx="6573">
                  <c:v>67.619568000000001</c:v>
                </c:pt>
                <c:pt idx="6574">
                  <c:v>68.125725000000003</c:v>
                </c:pt>
                <c:pt idx="6575">
                  <c:v>68.836098000000007</c:v>
                </c:pt>
                <c:pt idx="6576">
                  <c:v>69.679130999999998</c:v>
                </c:pt>
                <c:pt idx="6577">
                  <c:v>70.578795999999997</c:v>
                </c:pt>
                <c:pt idx="6578">
                  <c:v>71.565726999999995</c:v>
                </c:pt>
                <c:pt idx="6579">
                  <c:v>72.478935000000007</c:v>
                </c:pt>
                <c:pt idx="6580">
                  <c:v>73.346359000000007</c:v>
                </c:pt>
                <c:pt idx="6581">
                  <c:v>74.093788000000004</c:v>
                </c:pt>
                <c:pt idx="6582">
                  <c:v>74.398453000000003</c:v>
                </c:pt>
                <c:pt idx="6583">
                  <c:v>74.530799999999999</c:v>
                </c:pt>
                <c:pt idx="6584">
                  <c:v>74.521507</c:v>
                </c:pt>
                <c:pt idx="6585">
                  <c:v>74.497840999999994</c:v>
                </c:pt>
                <c:pt idx="6586">
                  <c:v>74.474402999999995</c:v>
                </c:pt>
                <c:pt idx="6587">
                  <c:v>74.453873000000002</c:v>
                </c:pt>
                <c:pt idx="6588">
                  <c:v>74.434737999999996</c:v>
                </c:pt>
                <c:pt idx="6589">
                  <c:v>74.418616999999998</c:v>
                </c:pt>
                <c:pt idx="6590">
                  <c:v>74.405349999999999</c:v>
                </c:pt>
                <c:pt idx="6591">
                  <c:v>74.400833000000006</c:v>
                </c:pt>
                <c:pt idx="6592">
                  <c:v>74.408332999999999</c:v>
                </c:pt>
                <c:pt idx="6593">
                  <c:v>74.419510000000002</c:v>
                </c:pt>
                <c:pt idx="6594">
                  <c:v>74.432877000000005</c:v>
                </c:pt>
                <c:pt idx="6595">
                  <c:v>74.447036999999995</c:v>
                </c:pt>
                <c:pt idx="6596">
                  <c:v>74.462378999999999</c:v>
                </c:pt>
                <c:pt idx="6597">
                  <c:v>74.478560999999999</c:v>
                </c:pt>
                <c:pt idx="6598">
                  <c:v>74.494774000000007</c:v>
                </c:pt>
                <c:pt idx="6599">
                  <c:v>74.515060000000005</c:v>
                </c:pt>
                <c:pt idx="6600">
                  <c:v>74.537643000000003</c:v>
                </c:pt>
                <c:pt idx="6601">
                  <c:v>74.555854999999994</c:v>
                </c:pt>
                <c:pt idx="6602">
                  <c:v>74.576622</c:v>
                </c:pt>
                <c:pt idx="6603">
                  <c:v>74.596030999999996</c:v>
                </c:pt>
                <c:pt idx="6604">
                  <c:v>74.615364</c:v>
                </c:pt>
                <c:pt idx="6605">
                  <c:v>74.634476000000006</c:v>
                </c:pt>
                <c:pt idx="6606">
                  <c:v>74.652382000000003</c:v>
                </c:pt>
                <c:pt idx="6607">
                  <c:v>74.668555999999995</c:v>
                </c:pt>
                <c:pt idx="6608">
                  <c:v>74.683661999999998</c:v>
                </c:pt>
                <c:pt idx="6609">
                  <c:v>74.513167999999993</c:v>
                </c:pt>
                <c:pt idx="6610">
                  <c:v>74.104134000000002</c:v>
                </c:pt>
                <c:pt idx="6611">
                  <c:v>73.473206000000005</c:v>
                </c:pt>
                <c:pt idx="6612">
                  <c:v>72.715378000000001</c:v>
                </c:pt>
                <c:pt idx="6613">
                  <c:v>71.829582000000002</c:v>
                </c:pt>
                <c:pt idx="6614">
                  <c:v>70.900054999999995</c:v>
                </c:pt>
                <c:pt idx="6615">
                  <c:v>69.942017000000007</c:v>
                </c:pt>
                <c:pt idx="6616">
                  <c:v>68.941543999999993</c:v>
                </c:pt>
                <c:pt idx="6617">
                  <c:v>68.117469999999997</c:v>
                </c:pt>
                <c:pt idx="6618">
                  <c:v>67.361030999999997</c:v>
                </c:pt>
                <c:pt idx="6619">
                  <c:v>66.934890999999993</c:v>
                </c:pt>
                <c:pt idx="6620">
                  <c:v>66.936310000000006</c:v>
                </c:pt>
                <c:pt idx="6621">
                  <c:v>67.309607999999997</c:v>
                </c:pt>
                <c:pt idx="6622">
                  <c:v>67.904953000000006</c:v>
                </c:pt>
                <c:pt idx="6623">
                  <c:v>68.737892000000002</c:v>
                </c:pt>
                <c:pt idx="6624">
                  <c:v>69.655135999999999</c:v>
                </c:pt>
                <c:pt idx="6625">
                  <c:v>70.600784000000004</c:v>
                </c:pt>
                <c:pt idx="6626">
                  <c:v>71.589827999999997</c:v>
                </c:pt>
                <c:pt idx="6627">
                  <c:v>72.402786000000006</c:v>
                </c:pt>
                <c:pt idx="6628">
                  <c:v>73.149681000000001</c:v>
                </c:pt>
                <c:pt idx="6629">
                  <c:v>73.747130999999996</c:v>
                </c:pt>
                <c:pt idx="6630">
                  <c:v>74.154685999999998</c:v>
                </c:pt>
                <c:pt idx="6631">
                  <c:v>74.412621000000001</c:v>
                </c:pt>
                <c:pt idx="6632">
                  <c:v>74.572547999999998</c:v>
                </c:pt>
                <c:pt idx="6633">
                  <c:v>74.621764999999996</c:v>
                </c:pt>
                <c:pt idx="6634">
                  <c:v>74.631859000000006</c:v>
                </c:pt>
                <c:pt idx="6635">
                  <c:v>74.641884000000005</c:v>
                </c:pt>
                <c:pt idx="6636">
                  <c:v>74.650688000000002</c:v>
                </c:pt>
                <c:pt idx="6637">
                  <c:v>74.657341000000002</c:v>
                </c:pt>
                <c:pt idx="6638">
                  <c:v>74.682586999999998</c:v>
                </c:pt>
                <c:pt idx="6639">
                  <c:v>74.776047000000005</c:v>
                </c:pt>
                <c:pt idx="6640">
                  <c:v>74.917075999999994</c:v>
                </c:pt>
                <c:pt idx="6641">
                  <c:v>75.13588</c:v>
                </c:pt>
                <c:pt idx="6642">
                  <c:v>75.374054000000001</c:v>
                </c:pt>
                <c:pt idx="6643">
                  <c:v>75.793633</c:v>
                </c:pt>
                <c:pt idx="6644">
                  <c:v>76.335014000000001</c:v>
                </c:pt>
                <c:pt idx="6645">
                  <c:v>76.915351999999999</c:v>
                </c:pt>
                <c:pt idx="6646">
                  <c:v>77.604561000000004</c:v>
                </c:pt>
                <c:pt idx="6647">
                  <c:v>78.382712999999995</c:v>
                </c:pt>
                <c:pt idx="6648">
                  <c:v>79.267089999999996</c:v>
                </c:pt>
                <c:pt idx="6649">
                  <c:v>80.101996999999997</c:v>
                </c:pt>
                <c:pt idx="6650">
                  <c:v>80.937859000000003</c:v>
                </c:pt>
                <c:pt idx="6651">
                  <c:v>81.696762000000007</c:v>
                </c:pt>
                <c:pt idx="6652">
                  <c:v>82.436324999999997</c:v>
                </c:pt>
                <c:pt idx="6653">
                  <c:v>82.999001000000007</c:v>
                </c:pt>
                <c:pt idx="6654">
                  <c:v>83.439826999999994</c:v>
                </c:pt>
                <c:pt idx="6655">
                  <c:v>83.842170999999993</c:v>
                </c:pt>
                <c:pt idx="6656">
                  <c:v>84.138710000000003</c:v>
                </c:pt>
                <c:pt idx="6657">
                  <c:v>84.352469999999997</c:v>
                </c:pt>
                <c:pt idx="6658">
                  <c:v>84.441192999999998</c:v>
                </c:pt>
                <c:pt idx="6659">
                  <c:v>84.512732999999997</c:v>
                </c:pt>
                <c:pt idx="6660">
                  <c:v>84.536788999999999</c:v>
                </c:pt>
                <c:pt idx="6661">
                  <c:v>84.554878000000002</c:v>
                </c:pt>
                <c:pt idx="6662">
                  <c:v>84.569664000000003</c:v>
                </c:pt>
                <c:pt idx="6663">
                  <c:v>84.575194999999994</c:v>
                </c:pt>
                <c:pt idx="6664">
                  <c:v>84.577133000000003</c:v>
                </c:pt>
                <c:pt idx="6665">
                  <c:v>84.569878000000003</c:v>
                </c:pt>
                <c:pt idx="6666">
                  <c:v>84.558716000000004</c:v>
                </c:pt>
                <c:pt idx="6667">
                  <c:v>84.538475000000005</c:v>
                </c:pt>
                <c:pt idx="6668">
                  <c:v>84.515343000000001</c:v>
                </c:pt>
                <c:pt idx="6669">
                  <c:v>84.480309000000005</c:v>
                </c:pt>
                <c:pt idx="6670">
                  <c:v>84.429619000000002</c:v>
                </c:pt>
                <c:pt idx="6671">
                  <c:v>84.379577999999995</c:v>
                </c:pt>
                <c:pt idx="6672">
                  <c:v>84.326271000000006</c:v>
                </c:pt>
                <c:pt idx="6673">
                  <c:v>84.277359000000004</c:v>
                </c:pt>
                <c:pt idx="6674">
                  <c:v>84.229247999999998</c:v>
                </c:pt>
                <c:pt idx="6675">
                  <c:v>84.189453</c:v>
                </c:pt>
                <c:pt idx="6676">
                  <c:v>84.150069999999999</c:v>
                </c:pt>
                <c:pt idx="6677">
                  <c:v>84.108504999999994</c:v>
                </c:pt>
                <c:pt idx="6678">
                  <c:v>84.068031000000005</c:v>
                </c:pt>
                <c:pt idx="6679">
                  <c:v>84.017159000000007</c:v>
                </c:pt>
                <c:pt idx="6680">
                  <c:v>83.888557000000006</c:v>
                </c:pt>
                <c:pt idx="6681">
                  <c:v>83.643401999999995</c:v>
                </c:pt>
                <c:pt idx="6682">
                  <c:v>83.306160000000006</c:v>
                </c:pt>
                <c:pt idx="6683">
                  <c:v>82.949202999999997</c:v>
                </c:pt>
                <c:pt idx="6684">
                  <c:v>82.515090999999998</c:v>
                </c:pt>
                <c:pt idx="6685">
                  <c:v>82.043509999999998</c:v>
                </c:pt>
                <c:pt idx="6686">
                  <c:v>81.427536000000003</c:v>
                </c:pt>
                <c:pt idx="6687">
                  <c:v>80.711967000000001</c:v>
                </c:pt>
                <c:pt idx="6688">
                  <c:v>79.918633</c:v>
                </c:pt>
                <c:pt idx="6689">
                  <c:v>79.027634000000006</c:v>
                </c:pt>
                <c:pt idx="6690">
                  <c:v>78.157584999999997</c:v>
                </c:pt>
                <c:pt idx="6691">
                  <c:v>77.407439999999994</c:v>
                </c:pt>
                <c:pt idx="6692">
                  <c:v>76.755943000000002</c:v>
                </c:pt>
                <c:pt idx="6693">
                  <c:v>76.122542999999993</c:v>
                </c:pt>
                <c:pt idx="6694">
                  <c:v>75.561324999999997</c:v>
                </c:pt>
                <c:pt idx="6695">
                  <c:v>75.037537</c:v>
                </c:pt>
                <c:pt idx="6696">
                  <c:v>74.656623999999994</c:v>
                </c:pt>
                <c:pt idx="6697">
                  <c:v>74.381927000000005</c:v>
                </c:pt>
                <c:pt idx="6698">
                  <c:v>74.186194999999998</c:v>
                </c:pt>
                <c:pt idx="6699">
                  <c:v>74.106178</c:v>
                </c:pt>
                <c:pt idx="6700">
                  <c:v>74.095519999999993</c:v>
                </c:pt>
                <c:pt idx="6701">
                  <c:v>74.108810000000005</c:v>
                </c:pt>
                <c:pt idx="6702">
                  <c:v>74.193732999999995</c:v>
                </c:pt>
                <c:pt idx="6703">
                  <c:v>74.555840000000003</c:v>
                </c:pt>
                <c:pt idx="6704">
                  <c:v>75.007285999999993</c:v>
                </c:pt>
                <c:pt idx="6705">
                  <c:v>75.555885000000004</c:v>
                </c:pt>
                <c:pt idx="6706">
                  <c:v>76.142837999999998</c:v>
                </c:pt>
                <c:pt idx="6707">
                  <c:v>76.848906999999997</c:v>
                </c:pt>
                <c:pt idx="6708">
                  <c:v>77.626709000000005</c:v>
                </c:pt>
                <c:pt idx="6709">
                  <c:v>78.50264</c:v>
                </c:pt>
                <c:pt idx="6710">
                  <c:v>79.427741999999995</c:v>
                </c:pt>
                <c:pt idx="6711">
                  <c:v>80.353210000000004</c:v>
                </c:pt>
                <c:pt idx="6712">
                  <c:v>81.243979999999993</c:v>
                </c:pt>
                <c:pt idx="6713">
                  <c:v>81.864052000000001</c:v>
                </c:pt>
                <c:pt idx="6714">
                  <c:v>82.400634999999994</c:v>
                </c:pt>
                <c:pt idx="6715">
                  <c:v>82.840202000000005</c:v>
                </c:pt>
                <c:pt idx="6716">
                  <c:v>83.243851000000006</c:v>
                </c:pt>
                <c:pt idx="6717">
                  <c:v>83.531479000000004</c:v>
                </c:pt>
                <c:pt idx="6718">
                  <c:v>83.747519999999994</c:v>
                </c:pt>
                <c:pt idx="6719">
                  <c:v>83.866652999999999</c:v>
                </c:pt>
                <c:pt idx="6720">
                  <c:v>83.933716000000004</c:v>
                </c:pt>
                <c:pt idx="6721">
                  <c:v>83.975577999999999</c:v>
                </c:pt>
                <c:pt idx="6722">
                  <c:v>83.973602</c:v>
                </c:pt>
                <c:pt idx="6723">
                  <c:v>83.963325999999995</c:v>
                </c:pt>
                <c:pt idx="6724">
                  <c:v>83.951767000000004</c:v>
                </c:pt>
                <c:pt idx="6725">
                  <c:v>83.934914000000006</c:v>
                </c:pt>
                <c:pt idx="6726">
                  <c:v>83.917709000000002</c:v>
                </c:pt>
                <c:pt idx="6727">
                  <c:v>83.898537000000005</c:v>
                </c:pt>
                <c:pt idx="6728">
                  <c:v>83.882294000000002</c:v>
                </c:pt>
                <c:pt idx="6729">
                  <c:v>83.866692</c:v>
                </c:pt>
                <c:pt idx="6730">
                  <c:v>83.854225</c:v>
                </c:pt>
                <c:pt idx="6731">
                  <c:v>83.842911000000001</c:v>
                </c:pt>
                <c:pt idx="6732">
                  <c:v>83.837722999999997</c:v>
                </c:pt>
                <c:pt idx="6733">
                  <c:v>83.835235999999995</c:v>
                </c:pt>
                <c:pt idx="6734">
                  <c:v>83.832702999999995</c:v>
                </c:pt>
                <c:pt idx="6735">
                  <c:v>83.835205000000002</c:v>
                </c:pt>
                <c:pt idx="6736">
                  <c:v>83.836250000000007</c:v>
                </c:pt>
                <c:pt idx="6737">
                  <c:v>83.834686000000005</c:v>
                </c:pt>
                <c:pt idx="6738">
                  <c:v>83.829147000000006</c:v>
                </c:pt>
                <c:pt idx="6739">
                  <c:v>83.823577999999998</c:v>
                </c:pt>
                <c:pt idx="6740">
                  <c:v>83.817734000000002</c:v>
                </c:pt>
                <c:pt idx="6741">
                  <c:v>83.811577</c:v>
                </c:pt>
                <c:pt idx="6742">
                  <c:v>83.806160000000006</c:v>
                </c:pt>
                <c:pt idx="6743">
                  <c:v>83.799385000000001</c:v>
                </c:pt>
                <c:pt idx="6744">
                  <c:v>83.793175000000005</c:v>
                </c:pt>
                <c:pt idx="6745">
                  <c:v>83.788787999999997</c:v>
                </c:pt>
                <c:pt idx="6746">
                  <c:v>83.786674000000005</c:v>
                </c:pt>
                <c:pt idx="6747">
                  <c:v>83.787475999999998</c:v>
                </c:pt>
                <c:pt idx="6748">
                  <c:v>83.787200999999996</c:v>
                </c:pt>
                <c:pt idx="6749">
                  <c:v>83.786879999999996</c:v>
                </c:pt>
                <c:pt idx="6750">
                  <c:v>83.786727999999997</c:v>
                </c:pt>
                <c:pt idx="6751">
                  <c:v>83.786063999999996</c:v>
                </c:pt>
                <c:pt idx="6752">
                  <c:v>83.785454000000001</c:v>
                </c:pt>
                <c:pt idx="6753">
                  <c:v>83.786568000000003</c:v>
                </c:pt>
                <c:pt idx="6754">
                  <c:v>83.786797000000007</c:v>
                </c:pt>
                <c:pt idx="6755">
                  <c:v>83.785751000000005</c:v>
                </c:pt>
                <c:pt idx="6756">
                  <c:v>83.789367999999996</c:v>
                </c:pt>
                <c:pt idx="6757">
                  <c:v>83.793205</c:v>
                </c:pt>
                <c:pt idx="6758">
                  <c:v>83.799469000000002</c:v>
                </c:pt>
                <c:pt idx="6759">
                  <c:v>83.806213</c:v>
                </c:pt>
                <c:pt idx="6760">
                  <c:v>83.817902000000004</c:v>
                </c:pt>
                <c:pt idx="6761">
                  <c:v>83.834755000000001</c:v>
                </c:pt>
                <c:pt idx="6762">
                  <c:v>83.851875000000007</c:v>
                </c:pt>
                <c:pt idx="6763">
                  <c:v>83.870293000000004</c:v>
                </c:pt>
                <c:pt idx="6764">
                  <c:v>83.890144000000006</c:v>
                </c:pt>
                <c:pt idx="6765">
                  <c:v>83.913803000000001</c:v>
                </c:pt>
                <c:pt idx="6766">
                  <c:v>83.932586999999998</c:v>
                </c:pt>
                <c:pt idx="6767">
                  <c:v>83.953491</c:v>
                </c:pt>
                <c:pt idx="6768">
                  <c:v>83.975532999999999</c:v>
                </c:pt>
                <c:pt idx="6769">
                  <c:v>83.999709999999993</c:v>
                </c:pt>
                <c:pt idx="6770">
                  <c:v>84.019645999999995</c:v>
                </c:pt>
                <c:pt idx="6771">
                  <c:v>84.034554</c:v>
                </c:pt>
                <c:pt idx="6772">
                  <c:v>84.048416000000003</c:v>
                </c:pt>
                <c:pt idx="6773">
                  <c:v>84.055015999999995</c:v>
                </c:pt>
                <c:pt idx="6774">
                  <c:v>84.059853000000004</c:v>
                </c:pt>
                <c:pt idx="6775">
                  <c:v>84.056442000000004</c:v>
                </c:pt>
                <c:pt idx="6776">
                  <c:v>84.052391</c:v>
                </c:pt>
                <c:pt idx="6777">
                  <c:v>84.042502999999996</c:v>
                </c:pt>
                <c:pt idx="6778">
                  <c:v>84.029151999999996</c:v>
                </c:pt>
                <c:pt idx="6779">
                  <c:v>84.010352999999995</c:v>
                </c:pt>
                <c:pt idx="6780">
                  <c:v>83.990204000000006</c:v>
                </c:pt>
                <c:pt idx="6781">
                  <c:v>83.968643</c:v>
                </c:pt>
                <c:pt idx="6782">
                  <c:v>83.948143000000002</c:v>
                </c:pt>
                <c:pt idx="6783">
                  <c:v>83.933464000000001</c:v>
                </c:pt>
                <c:pt idx="6784">
                  <c:v>83.919701000000003</c:v>
                </c:pt>
                <c:pt idx="6785">
                  <c:v>83.910094999999998</c:v>
                </c:pt>
                <c:pt idx="6786">
                  <c:v>83.899994000000007</c:v>
                </c:pt>
                <c:pt idx="6787">
                  <c:v>83.890427000000003</c:v>
                </c:pt>
                <c:pt idx="6788">
                  <c:v>83.880073999999993</c:v>
                </c:pt>
                <c:pt idx="6789">
                  <c:v>83.873276000000004</c:v>
                </c:pt>
                <c:pt idx="6790">
                  <c:v>83.867485000000002</c:v>
                </c:pt>
                <c:pt idx="6791">
                  <c:v>83.860146</c:v>
                </c:pt>
                <c:pt idx="6792">
                  <c:v>83.851958999999994</c:v>
                </c:pt>
                <c:pt idx="6793">
                  <c:v>83.843047999999996</c:v>
                </c:pt>
                <c:pt idx="6794">
                  <c:v>83.832213999999993</c:v>
                </c:pt>
                <c:pt idx="6795">
                  <c:v>83.820953000000003</c:v>
                </c:pt>
                <c:pt idx="6796">
                  <c:v>83.809737999999996</c:v>
                </c:pt>
                <c:pt idx="6797">
                  <c:v>83.801558999999997</c:v>
                </c:pt>
                <c:pt idx="6798">
                  <c:v>83.793892</c:v>
                </c:pt>
                <c:pt idx="6799">
                  <c:v>83.785072</c:v>
                </c:pt>
                <c:pt idx="6800">
                  <c:v>83.777168000000003</c:v>
                </c:pt>
                <c:pt idx="6801">
                  <c:v>83.773041000000006</c:v>
                </c:pt>
                <c:pt idx="6802">
                  <c:v>83.770981000000006</c:v>
                </c:pt>
                <c:pt idx="6803">
                  <c:v>83.769706999999997</c:v>
                </c:pt>
                <c:pt idx="6804">
                  <c:v>83.770515000000003</c:v>
                </c:pt>
                <c:pt idx="6805">
                  <c:v>83.773101999999994</c:v>
                </c:pt>
                <c:pt idx="6806">
                  <c:v>83.780013999999994</c:v>
                </c:pt>
                <c:pt idx="6807">
                  <c:v>83.785888999999997</c:v>
                </c:pt>
                <c:pt idx="6808">
                  <c:v>83.796515999999997</c:v>
                </c:pt>
                <c:pt idx="6809">
                  <c:v>83.811858999999998</c:v>
                </c:pt>
                <c:pt idx="6810">
                  <c:v>83.827224999999999</c:v>
                </c:pt>
                <c:pt idx="6811">
                  <c:v>83.842903000000007</c:v>
                </c:pt>
                <c:pt idx="6812">
                  <c:v>83.859802000000002</c:v>
                </c:pt>
                <c:pt idx="6813">
                  <c:v>83.877021999999997</c:v>
                </c:pt>
                <c:pt idx="6814">
                  <c:v>83.903503000000001</c:v>
                </c:pt>
                <c:pt idx="6815">
                  <c:v>83.932013999999995</c:v>
                </c:pt>
                <c:pt idx="6816">
                  <c:v>83.957168999999993</c:v>
                </c:pt>
                <c:pt idx="6817">
                  <c:v>83.983727000000002</c:v>
                </c:pt>
                <c:pt idx="6818">
                  <c:v>84.007401000000002</c:v>
                </c:pt>
                <c:pt idx="6819">
                  <c:v>84.026970000000006</c:v>
                </c:pt>
                <c:pt idx="6820">
                  <c:v>84.044837999999999</c:v>
                </c:pt>
                <c:pt idx="6821">
                  <c:v>84.061874000000003</c:v>
                </c:pt>
                <c:pt idx="6822">
                  <c:v>84.075890000000001</c:v>
                </c:pt>
                <c:pt idx="6823">
                  <c:v>84.089561000000003</c:v>
                </c:pt>
                <c:pt idx="6824">
                  <c:v>84.095534999999998</c:v>
                </c:pt>
                <c:pt idx="6825">
                  <c:v>84.099518000000003</c:v>
                </c:pt>
                <c:pt idx="6826">
                  <c:v>84.109863000000004</c:v>
                </c:pt>
                <c:pt idx="6827">
                  <c:v>84.118790000000004</c:v>
                </c:pt>
                <c:pt idx="6828">
                  <c:v>84.127876000000001</c:v>
                </c:pt>
                <c:pt idx="6829">
                  <c:v>84.136848000000001</c:v>
                </c:pt>
                <c:pt idx="6830">
                  <c:v>84.146454000000006</c:v>
                </c:pt>
                <c:pt idx="6831">
                  <c:v>84.155968000000001</c:v>
                </c:pt>
                <c:pt idx="6832">
                  <c:v>84.165771000000007</c:v>
                </c:pt>
                <c:pt idx="6833">
                  <c:v>84.176254</c:v>
                </c:pt>
                <c:pt idx="6834">
                  <c:v>84.185989000000006</c:v>
                </c:pt>
                <c:pt idx="6835">
                  <c:v>84.193161000000003</c:v>
                </c:pt>
                <c:pt idx="6836">
                  <c:v>84.183944999999994</c:v>
                </c:pt>
                <c:pt idx="6837">
                  <c:v>84.172072999999997</c:v>
                </c:pt>
                <c:pt idx="6838">
                  <c:v>84.159760000000006</c:v>
                </c:pt>
                <c:pt idx="6839">
                  <c:v>84.145263999999997</c:v>
                </c:pt>
                <c:pt idx="6840">
                  <c:v>84.124672000000004</c:v>
                </c:pt>
                <c:pt idx="6841">
                  <c:v>83.990951999999993</c:v>
                </c:pt>
                <c:pt idx="6842">
                  <c:v>83.717819000000006</c:v>
                </c:pt>
                <c:pt idx="6843">
                  <c:v>83.257523000000006</c:v>
                </c:pt>
                <c:pt idx="6844">
                  <c:v>82.703125</c:v>
                </c:pt>
                <c:pt idx="6845">
                  <c:v>82.138785999999996</c:v>
                </c:pt>
                <c:pt idx="6846">
                  <c:v>81.561774999999997</c:v>
                </c:pt>
                <c:pt idx="6847">
                  <c:v>80.895508000000007</c:v>
                </c:pt>
                <c:pt idx="6848">
                  <c:v>80.218192999999999</c:v>
                </c:pt>
                <c:pt idx="6849">
                  <c:v>79.394844000000006</c:v>
                </c:pt>
                <c:pt idx="6850">
                  <c:v>78.409019000000001</c:v>
                </c:pt>
                <c:pt idx="6851">
                  <c:v>77.492621999999997</c:v>
                </c:pt>
                <c:pt idx="6852">
                  <c:v>76.758994999999999</c:v>
                </c:pt>
                <c:pt idx="6853">
                  <c:v>76.420096999999998</c:v>
                </c:pt>
                <c:pt idx="6854">
                  <c:v>76.336380000000005</c:v>
                </c:pt>
                <c:pt idx="6855">
                  <c:v>76.338631000000007</c:v>
                </c:pt>
                <c:pt idx="6856">
                  <c:v>76.438704999999999</c:v>
                </c:pt>
                <c:pt idx="6857">
                  <c:v>76.901955000000001</c:v>
                </c:pt>
                <c:pt idx="6858">
                  <c:v>77.511322000000007</c:v>
                </c:pt>
                <c:pt idx="6859">
                  <c:v>78.313659999999999</c:v>
                </c:pt>
                <c:pt idx="6860">
                  <c:v>79.314087000000001</c:v>
                </c:pt>
                <c:pt idx="6861">
                  <c:v>80.359748999999994</c:v>
                </c:pt>
                <c:pt idx="6862">
                  <c:v>81.360680000000002</c:v>
                </c:pt>
                <c:pt idx="6863">
                  <c:v>82.153084000000007</c:v>
                </c:pt>
                <c:pt idx="6864">
                  <c:v>82.780051999999998</c:v>
                </c:pt>
                <c:pt idx="6865">
                  <c:v>83.331947</c:v>
                </c:pt>
                <c:pt idx="6866">
                  <c:v>83.808411000000007</c:v>
                </c:pt>
                <c:pt idx="6867">
                  <c:v>84.004486</c:v>
                </c:pt>
                <c:pt idx="6868">
                  <c:v>84.062034999999995</c:v>
                </c:pt>
                <c:pt idx="6869">
                  <c:v>84.074439999999996</c:v>
                </c:pt>
                <c:pt idx="6870">
                  <c:v>84.056106999999997</c:v>
                </c:pt>
                <c:pt idx="6871">
                  <c:v>84.036170999999996</c:v>
                </c:pt>
                <c:pt idx="6872">
                  <c:v>84.016945000000007</c:v>
                </c:pt>
                <c:pt idx="6873">
                  <c:v>83.998001000000002</c:v>
                </c:pt>
                <c:pt idx="6874">
                  <c:v>83.983924999999999</c:v>
                </c:pt>
                <c:pt idx="6875">
                  <c:v>83.969588999999999</c:v>
                </c:pt>
                <c:pt idx="6876">
                  <c:v>83.955260999999993</c:v>
                </c:pt>
                <c:pt idx="6877">
                  <c:v>83.945464999999999</c:v>
                </c:pt>
                <c:pt idx="6878">
                  <c:v>83.939712999999998</c:v>
                </c:pt>
                <c:pt idx="6879">
                  <c:v>83.934157999999996</c:v>
                </c:pt>
                <c:pt idx="6880">
                  <c:v>83.928130999999993</c:v>
                </c:pt>
                <c:pt idx="6881">
                  <c:v>83.920676999999998</c:v>
                </c:pt>
                <c:pt idx="6882">
                  <c:v>83.908783</c:v>
                </c:pt>
                <c:pt idx="6883">
                  <c:v>83.896407999999994</c:v>
                </c:pt>
                <c:pt idx="6884">
                  <c:v>83.882462000000004</c:v>
                </c:pt>
                <c:pt idx="6885">
                  <c:v>83.869292999999999</c:v>
                </c:pt>
                <c:pt idx="6886">
                  <c:v>83.860619</c:v>
                </c:pt>
                <c:pt idx="6887">
                  <c:v>83.857628000000005</c:v>
                </c:pt>
                <c:pt idx="6888">
                  <c:v>83.854354999999998</c:v>
                </c:pt>
                <c:pt idx="6889">
                  <c:v>83.851448000000005</c:v>
                </c:pt>
                <c:pt idx="6890">
                  <c:v>83.849304000000004</c:v>
                </c:pt>
                <c:pt idx="6891">
                  <c:v>83.848929999999996</c:v>
                </c:pt>
                <c:pt idx="6892">
                  <c:v>83.853577000000001</c:v>
                </c:pt>
                <c:pt idx="6893">
                  <c:v>83.858542999999997</c:v>
                </c:pt>
                <c:pt idx="6894">
                  <c:v>83.863517999999999</c:v>
                </c:pt>
                <c:pt idx="6895">
                  <c:v>83.865409999999997</c:v>
                </c:pt>
                <c:pt idx="6896">
                  <c:v>83.883110000000002</c:v>
                </c:pt>
                <c:pt idx="6897">
                  <c:v>84.040008999999998</c:v>
                </c:pt>
                <c:pt idx="6898">
                  <c:v>84.207260000000005</c:v>
                </c:pt>
                <c:pt idx="6899">
                  <c:v>84.436577</c:v>
                </c:pt>
                <c:pt idx="6900">
                  <c:v>84.884697000000003</c:v>
                </c:pt>
                <c:pt idx="6901">
                  <c:v>85.373931999999996</c:v>
                </c:pt>
                <c:pt idx="6902">
                  <c:v>85.913475000000005</c:v>
                </c:pt>
                <c:pt idx="6903">
                  <c:v>86.644463000000002</c:v>
                </c:pt>
                <c:pt idx="6904">
                  <c:v>87.516791999999995</c:v>
                </c:pt>
                <c:pt idx="6905">
                  <c:v>88.432700999999994</c:v>
                </c:pt>
                <c:pt idx="6906">
                  <c:v>89.338370999999995</c:v>
                </c:pt>
                <c:pt idx="6907">
                  <c:v>90.192749000000006</c:v>
                </c:pt>
                <c:pt idx="6908">
                  <c:v>90.874129999999994</c:v>
                </c:pt>
                <c:pt idx="6909">
                  <c:v>91.473190000000002</c:v>
                </c:pt>
                <c:pt idx="6910">
                  <c:v>91.794312000000005</c:v>
                </c:pt>
                <c:pt idx="6911">
                  <c:v>91.964011999999997</c:v>
                </c:pt>
                <c:pt idx="6912">
                  <c:v>92.002471999999997</c:v>
                </c:pt>
                <c:pt idx="6913">
                  <c:v>91.680389000000005</c:v>
                </c:pt>
                <c:pt idx="6914">
                  <c:v>91.206824999999995</c:v>
                </c:pt>
                <c:pt idx="6915">
                  <c:v>90.682297000000005</c:v>
                </c:pt>
                <c:pt idx="6916">
                  <c:v>89.902191000000002</c:v>
                </c:pt>
                <c:pt idx="6917">
                  <c:v>89.012161000000006</c:v>
                </c:pt>
                <c:pt idx="6918">
                  <c:v>88.161163000000002</c:v>
                </c:pt>
                <c:pt idx="6919">
                  <c:v>87.330032000000003</c:v>
                </c:pt>
                <c:pt idx="6920">
                  <c:v>86.556640999999999</c:v>
                </c:pt>
                <c:pt idx="6921">
                  <c:v>85.891869</c:v>
                </c:pt>
                <c:pt idx="6922">
                  <c:v>85.304152999999999</c:v>
                </c:pt>
                <c:pt idx="6923">
                  <c:v>84.886139</c:v>
                </c:pt>
                <c:pt idx="6924">
                  <c:v>84.479018999999994</c:v>
                </c:pt>
                <c:pt idx="6925">
                  <c:v>84.08287</c:v>
                </c:pt>
                <c:pt idx="6926">
                  <c:v>83.940903000000006</c:v>
                </c:pt>
                <c:pt idx="6927">
                  <c:v>83.820374000000001</c:v>
                </c:pt>
                <c:pt idx="6928">
                  <c:v>83.827979999999997</c:v>
                </c:pt>
                <c:pt idx="6929">
                  <c:v>83.837845000000002</c:v>
                </c:pt>
                <c:pt idx="6930">
                  <c:v>83.855011000000005</c:v>
                </c:pt>
                <c:pt idx="6931">
                  <c:v>83.874161000000001</c:v>
                </c:pt>
                <c:pt idx="6932">
                  <c:v>83.897400000000005</c:v>
                </c:pt>
                <c:pt idx="6933">
                  <c:v>83.920708000000005</c:v>
                </c:pt>
                <c:pt idx="6934">
                  <c:v>83.944641000000004</c:v>
                </c:pt>
                <c:pt idx="6935">
                  <c:v>83.968024999999997</c:v>
                </c:pt>
                <c:pt idx="6936">
                  <c:v>83.977242000000004</c:v>
                </c:pt>
                <c:pt idx="6937">
                  <c:v>83.984229999999997</c:v>
                </c:pt>
                <c:pt idx="6938">
                  <c:v>83.986221</c:v>
                </c:pt>
                <c:pt idx="6939">
                  <c:v>83.985778999999994</c:v>
                </c:pt>
                <c:pt idx="6940">
                  <c:v>83.977776000000006</c:v>
                </c:pt>
                <c:pt idx="6941">
                  <c:v>83.968886999999995</c:v>
                </c:pt>
                <c:pt idx="6942">
                  <c:v>83.958511000000001</c:v>
                </c:pt>
                <c:pt idx="6943">
                  <c:v>83.947677999999996</c:v>
                </c:pt>
                <c:pt idx="6944">
                  <c:v>83.934921000000003</c:v>
                </c:pt>
                <c:pt idx="6945">
                  <c:v>83.922218000000001</c:v>
                </c:pt>
                <c:pt idx="6946">
                  <c:v>83.915169000000006</c:v>
                </c:pt>
                <c:pt idx="6947">
                  <c:v>83.909317000000001</c:v>
                </c:pt>
                <c:pt idx="6948">
                  <c:v>83.899681000000001</c:v>
                </c:pt>
                <c:pt idx="6949">
                  <c:v>83.888924000000003</c:v>
                </c:pt>
                <c:pt idx="6950">
                  <c:v>83.880386000000001</c:v>
                </c:pt>
                <c:pt idx="6951">
                  <c:v>83.870697000000007</c:v>
                </c:pt>
                <c:pt idx="6952">
                  <c:v>83.861534000000006</c:v>
                </c:pt>
                <c:pt idx="6953">
                  <c:v>83.852440000000001</c:v>
                </c:pt>
                <c:pt idx="6954">
                  <c:v>83.844818000000004</c:v>
                </c:pt>
                <c:pt idx="6955">
                  <c:v>83.840630000000004</c:v>
                </c:pt>
                <c:pt idx="6956">
                  <c:v>83.840050000000005</c:v>
                </c:pt>
                <c:pt idx="6957">
                  <c:v>83.811729</c:v>
                </c:pt>
                <c:pt idx="6958">
                  <c:v>83.773773000000006</c:v>
                </c:pt>
                <c:pt idx="6959">
                  <c:v>83.681679000000003</c:v>
                </c:pt>
                <c:pt idx="6960">
                  <c:v>83.520836000000003</c:v>
                </c:pt>
                <c:pt idx="6961">
                  <c:v>83.277550000000005</c:v>
                </c:pt>
                <c:pt idx="6962">
                  <c:v>82.823334000000003</c:v>
                </c:pt>
                <c:pt idx="6963">
                  <c:v>82.255279999999999</c:v>
                </c:pt>
                <c:pt idx="6964">
                  <c:v>81.585128999999995</c:v>
                </c:pt>
                <c:pt idx="6965">
                  <c:v>80.676659000000001</c:v>
                </c:pt>
                <c:pt idx="6966">
                  <c:v>79.705528000000001</c:v>
                </c:pt>
                <c:pt idx="6967">
                  <c:v>78.846321000000003</c:v>
                </c:pt>
                <c:pt idx="6968">
                  <c:v>78.028862000000004</c:v>
                </c:pt>
                <c:pt idx="6969">
                  <c:v>77.458907999999994</c:v>
                </c:pt>
                <c:pt idx="6970">
                  <c:v>77.119254999999995</c:v>
                </c:pt>
                <c:pt idx="6971">
                  <c:v>76.904349999999994</c:v>
                </c:pt>
                <c:pt idx="6972">
                  <c:v>77.078002999999995</c:v>
                </c:pt>
                <c:pt idx="6973">
                  <c:v>77.504859999999994</c:v>
                </c:pt>
                <c:pt idx="6974">
                  <c:v>78.174819999999997</c:v>
                </c:pt>
                <c:pt idx="6975">
                  <c:v>79.077620999999994</c:v>
                </c:pt>
                <c:pt idx="6976">
                  <c:v>80.038810999999995</c:v>
                </c:pt>
                <c:pt idx="6977">
                  <c:v>80.915581000000003</c:v>
                </c:pt>
                <c:pt idx="6978">
                  <c:v>81.762741000000005</c:v>
                </c:pt>
                <c:pt idx="6979">
                  <c:v>82.420906000000002</c:v>
                </c:pt>
                <c:pt idx="6980">
                  <c:v>82.918921999999995</c:v>
                </c:pt>
                <c:pt idx="6981">
                  <c:v>83.385277000000002</c:v>
                </c:pt>
                <c:pt idx="6982">
                  <c:v>83.676040999999998</c:v>
                </c:pt>
                <c:pt idx="6983">
                  <c:v>83.827606000000003</c:v>
                </c:pt>
                <c:pt idx="6984">
                  <c:v>83.837981999999997</c:v>
                </c:pt>
                <c:pt idx="6985">
                  <c:v>83.850227000000004</c:v>
                </c:pt>
                <c:pt idx="6986">
                  <c:v>83.864722999999998</c:v>
                </c:pt>
                <c:pt idx="6987">
                  <c:v>83.885193000000001</c:v>
                </c:pt>
                <c:pt idx="6988">
                  <c:v>83.907471000000001</c:v>
                </c:pt>
                <c:pt idx="6989">
                  <c:v>83.925742999999997</c:v>
                </c:pt>
                <c:pt idx="6990">
                  <c:v>83.943961999999999</c:v>
                </c:pt>
                <c:pt idx="6991">
                  <c:v>83.953033000000005</c:v>
                </c:pt>
                <c:pt idx="6992">
                  <c:v>83.959602000000004</c:v>
                </c:pt>
                <c:pt idx="6993">
                  <c:v>83.964691000000002</c:v>
                </c:pt>
                <c:pt idx="6994">
                  <c:v>83.968558999999999</c:v>
                </c:pt>
                <c:pt idx="6995">
                  <c:v>83.964980999999995</c:v>
                </c:pt>
                <c:pt idx="6996">
                  <c:v>83.959441999999996</c:v>
                </c:pt>
                <c:pt idx="6997">
                  <c:v>83.948227000000003</c:v>
                </c:pt>
                <c:pt idx="6998">
                  <c:v>83.932525999999996</c:v>
                </c:pt>
                <c:pt idx="6999">
                  <c:v>83.916199000000006</c:v>
                </c:pt>
                <c:pt idx="7000">
                  <c:v>83.898223999999999</c:v>
                </c:pt>
                <c:pt idx="7001">
                  <c:v>83.879577999999995</c:v>
                </c:pt>
                <c:pt idx="7002">
                  <c:v>83.861609999999999</c:v>
                </c:pt>
                <c:pt idx="7003">
                  <c:v>83.838791000000001</c:v>
                </c:pt>
                <c:pt idx="7004">
                  <c:v>83.815903000000006</c:v>
                </c:pt>
                <c:pt idx="7005">
                  <c:v>83.798789999999997</c:v>
                </c:pt>
                <c:pt idx="7006">
                  <c:v>83.908195000000006</c:v>
                </c:pt>
                <c:pt idx="7007">
                  <c:v>84.063011000000003</c:v>
                </c:pt>
                <c:pt idx="7008">
                  <c:v>84.358406000000002</c:v>
                </c:pt>
                <c:pt idx="7009">
                  <c:v>84.735809000000003</c:v>
                </c:pt>
                <c:pt idx="7010">
                  <c:v>85.216965000000002</c:v>
                </c:pt>
                <c:pt idx="7011">
                  <c:v>85.967269999999999</c:v>
                </c:pt>
                <c:pt idx="7012">
                  <c:v>86.741378999999995</c:v>
                </c:pt>
                <c:pt idx="7013">
                  <c:v>87.568047000000007</c:v>
                </c:pt>
                <c:pt idx="7014">
                  <c:v>88.414658000000003</c:v>
                </c:pt>
                <c:pt idx="7015">
                  <c:v>89.270484999999994</c:v>
                </c:pt>
                <c:pt idx="7016">
                  <c:v>89.891730999999993</c:v>
                </c:pt>
                <c:pt idx="7017">
                  <c:v>90.388489000000007</c:v>
                </c:pt>
                <c:pt idx="7018">
                  <c:v>90.739577999999995</c:v>
                </c:pt>
                <c:pt idx="7019">
                  <c:v>90.943115000000006</c:v>
                </c:pt>
                <c:pt idx="7020">
                  <c:v>91.023705000000007</c:v>
                </c:pt>
                <c:pt idx="7021">
                  <c:v>90.603560999999999</c:v>
                </c:pt>
                <c:pt idx="7022">
                  <c:v>90.027473000000001</c:v>
                </c:pt>
                <c:pt idx="7023">
                  <c:v>89.282494</c:v>
                </c:pt>
                <c:pt idx="7024">
                  <c:v>88.461601000000002</c:v>
                </c:pt>
                <c:pt idx="7025">
                  <c:v>87.633933999999996</c:v>
                </c:pt>
                <c:pt idx="7026">
                  <c:v>86.916649000000007</c:v>
                </c:pt>
                <c:pt idx="7027">
                  <c:v>86.279465000000002</c:v>
                </c:pt>
                <c:pt idx="7028">
                  <c:v>85.652846999999994</c:v>
                </c:pt>
                <c:pt idx="7029">
                  <c:v>85.093711999999996</c:v>
                </c:pt>
                <c:pt idx="7030">
                  <c:v>84.290893999999994</c:v>
                </c:pt>
                <c:pt idx="7031">
                  <c:v>83.656859999999995</c:v>
                </c:pt>
                <c:pt idx="7032">
                  <c:v>83.003990000000002</c:v>
                </c:pt>
                <c:pt idx="7033">
                  <c:v>82.347106999999994</c:v>
                </c:pt>
                <c:pt idx="7034">
                  <c:v>81.518592999999996</c:v>
                </c:pt>
                <c:pt idx="7035">
                  <c:v>80.663300000000007</c:v>
                </c:pt>
                <c:pt idx="7036">
                  <c:v>79.767264999999995</c:v>
                </c:pt>
                <c:pt idx="7037">
                  <c:v>78.846656999999993</c:v>
                </c:pt>
                <c:pt idx="7038">
                  <c:v>77.919005999999996</c:v>
                </c:pt>
                <c:pt idx="7039">
                  <c:v>77.010634999999994</c:v>
                </c:pt>
                <c:pt idx="7040">
                  <c:v>76.620827000000006</c:v>
                </c:pt>
                <c:pt idx="7041">
                  <c:v>76.393058999999994</c:v>
                </c:pt>
                <c:pt idx="7042">
                  <c:v>76.49427</c:v>
                </c:pt>
                <c:pt idx="7043">
                  <c:v>76.900124000000005</c:v>
                </c:pt>
                <c:pt idx="7044">
                  <c:v>78.010756999999998</c:v>
                </c:pt>
                <c:pt idx="7045">
                  <c:v>79.208031000000005</c:v>
                </c:pt>
                <c:pt idx="7046">
                  <c:v>80.622932000000006</c:v>
                </c:pt>
                <c:pt idx="7047">
                  <c:v>82.262046999999995</c:v>
                </c:pt>
                <c:pt idx="7048">
                  <c:v>84.046822000000006</c:v>
                </c:pt>
                <c:pt idx="7049">
                  <c:v>85.831954999999994</c:v>
                </c:pt>
                <c:pt idx="7050">
                  <c:v>87.361785999999995</c:v>
                </c:pt>
                <c:pt idx="7051">
                  <c:v>88.793610000000001</c:v>
                </c:pt>
                <c:pt idx="7052">
                  <c:v>90.048050000000003</c:v>
                </c:pt>
                <c:pt idx="7053">
                  <c:v>91.002769000000001</c:v>
                </c:pt>
                <c:pt idx="7054">
                  <c:v>90.972381999999996</c:v>
                </c:pt>
                <c:pt idx="7055">
                  <c:v>90.777923999999999</c:v>
                </c:pt>
                <c:pt idx="7056">
                  <c:v>90.202186999999995</c:v>
                </c:pt>
                <c:pt idx="7057">
                  <c:v>89.323340999999999</c:v>
                </c:pt>
                <c:pt idx="7058">
                  <c:v>88.101410000000001</c:v>
                </c:pt>
                <c:pt idx="7059">
                  <c:v>86.839157</c:v>
                </c:pt>
                <c:pt idx="7060">
                  <c:v>85.434569999999994</c:v>
                </c:pt>
                <c:pt idx="7061">
                  <c:v>83.844238000000004</c:v>
                </c:pt>
                <c:pt idx="7062">
                  <c:v>81.988045</c:v>
                </c:pt>
                <c:pt idx="7063">
                  <c:v>80.211426000000003</c:v>
                </c:pt>
                <c:pt idx="7064">
                  <c:v>79.080551</c:v>
                </c:pt>
                <c:pt idx="7065">
                  <c:v>78.064873000000006</c:v>
                </c:pt>
                <c:pt idx="7066">
                  <c:v>77.376868999999999</c:v>
                </c:pt>
                <c:pt idx="7067">
                  <c:v>76.814552000000006</c:v>
                </c:pt>
                <c:pt idx="7068">
                  <c:v>76.568977000000004</c:v>
                </c:pt>
                <c:pt idx="7069">
                  <c:v>76.410933999999997</c:v>
                </c:pt>
                <c:pt idx="7070">
                  <c:v>76.428473999999994</c:v>
                </c:pt>
                <c:pt idx="7071">
                  <c:v>76.743469000000005</c:v>
                </c:pt>
                <c:pt idx="7072">
                  <c:v>77.634865000000005</c:v>
                </c:pt>
                <c:pt idx="7073">
                  <c:v>78.579482999999996</c:v>
                </c:pt>
                <c:pt idx="7074">
                  <c:v>79.431297000000001</c:v>
                </c:pt>
                <c:pt idx="7075">
                  <c:v>80.269454999999994</c:v>
                </c:pt>
                <c:pt idx="7076">
                  <c:v>80.982033000000001</c:v>
                </c:pt>
                <c:pt idx="7077">
                  <c:v>81.669303999999997</c:v>
                </c:pt>
                <c:pt idx="7078">
                  <c:v>82.244118</c:v>
                </c:pt>
                <c:pt idx="7079">
                  <c:v>82.752548000000004</c:v>
                </c:pt>
                <c:pt idx="7080">
                  <c:v>83.240539999999996</c:v>
                </c:pt>
                <c:pt idx="7081">
                  <c:v>83.617744000000002</c:v>
                </c:pt>
                <c:pt idx="7082">
                  <c:v>83.687209999999993</c:v>
                </c:pt>
                <c:pt idx="7083">
                  <c:v>83.746803</c:v>
                </c:pt>
                <c:pt idx="7084">
                  <c:v>83.766457000000003</c:v>
                </c:pt>
                <c:pt idx="7085">
                  <c:v>83.793357999999998</c:v>
                </c:pt>
                <c:pt idx="7086">
                  <c:v>83.821006999999994</c:v>
                </c:pt>
                <c:pt idx="7087">
                  <c:v>83.852256999999994</c:v>
                </c:pt>
                <c:pt idx="7088">
                  <c:v>83.883430000000004</c:v>
                </c:pt>
                <c:pt idx="7089">
                  <c:v>83.907248999999993</c:v>
                </c:pt>
                <c:pt idx="7090">
                  <c:v>83.918571</c:v>
                </c:pt>
                <c:pt idx="7091">
                  <c:v>83.929328999999996</c:v>
                </c:pt>
                <c:pt idx="7092">
                  <c:v>83.936592000000005</c:v>
                </c:pt>
                <c:pt idx="7093">
                  <c:v>83.941970999999995</c:v>
                </c:pt>
                <c:pt idx="7094">
                  <c:v>83.942856000000006</c:v>
                </c:pt>
                <c:pt idx="7095">
                  <c:v>83.938277999999997</c:v>
                </c:pt>
                <c:pt idx="7096">
                  <c:v>83.933066999999994</c:v>
                </c:pt>
                <c:pt idx="7097">
                  <c:v>83.926208000000003</c:v>
                </c:pt>
                <c:pt idx="7098">
                  <c:v>83.911186000000001</c:v>
                </c:pt>
                <c:pt idx="7099">
                  <c:v>83.902725000000004</c:v>
                </c:pt>
                <c:pt idx="7100">
                  <c:v>83.887664999999998</c:v>
                </c:pt>
                <c:pt idx="7101">
                  <c:v>83.870789000000002</c:v>
                </c:pt>
                <c:pt idx="7102">
                  <c:v>83.851249999999993</c:v>
                </c:pt>
                <c:pt idx="7103">
                  <c:v>83.829628</c:v>
                </c:pt>
                <c:pt idx="7104">
                  <c:v>83.807434000000001</c:v>
                </c:pt>
                <c:pt idx="7105">
                  <c:v>83.777977000000007</c:v>
                </c:pt>
                <c:pt idx="7106">
                  <c:v>83.706290999999993</c:v>
                </c:pt>
                <c:pt idx="7107">
                  <c:v>83.584473000000003</c:v>
                </c:pt>
                <c:pt idx="7108">
                  <c:v>83.168976000000001</c:v>
                </c:pt>
                <c:pt idx="7109">
                  <c:v>82.652832000000004</c:v>
                </c:pt>
                <c:pt idx="7110">
                  <c:v>81.966735999999997</c:v>
                </c:pt>
                <c:pt idx="7111">
                  <c:v>81.155845999999997</c:v>
                </c:pt>
                <c:pt idx="7112">
                  <c:v>80.098624999999998</c:v>
                </c:pt>
                <c:pt idx="7113">
                  <c:v>78.994263000000004</c:v>
                </c:pt>
                <c:pt idx="7114">
                  <c:v>77.269256999999996</c:v>
                </c:pt>
                <c:pt idx="7115">
                  <c:v>75.571510000000004</c:v>
                </c:pt>
                <c:pt idx="7116">
                  <c:v>73.943641999999997</c:v>
                </c:pt>
                <c:pt idx="7117">
                  <c:v>72.385138999999995</c:v>
                </c:pt>
                <c:pt idx="7118">
                  <c:v>71.130745000000005</c:v>
                </c:pt>
                <c:pt idx="7119">
                  <c:v>70.128197</c:v>
                </c:pt>
                <c:pt idx="7120">
                  <c:v>69.623931999999996</c:v>
                </c:pt>
                <c:pt idx="7121">
                  <c:v>69.344161999999997</c:v>
                </c:pt>
                <c:pt idx="7122">
                  <c:v>69.387062</c:v>
                </c:pt>
                <c:pt idx="7123">
                  <c:v>69.850700000000003</c:v>
                </c:pt>
                <c:pt idx="7124">
                  <c:v>71.133117999999996</c:v>
                </c:pt>
                <c:pt idx="7125">
                  <c:v>72.437752000000003</c:v>
                </c:pt>
                <c:pt idx="7126">
                  <c:v>73.801201000000006</c:v>
                </c:pt>
                <c:pt idx="7127">
                  <c:v>75.242569000000003</c:v>
                </c:pt>
                <c:pt idx="7128">
                  <c:v>76.853881999999999</c:v>
                </c:pt>
                <c:pt idx="7129">
                  <c:v>78.357795999999993</c:v>
                </c:pt>
                <c:pt idx="7130">
                  <c:v>79.539383000000001</c:v>
                </c:pt>
                <c:pt idx="7131">
                  <c:v>80.622887000000006</c:v>
                </c:pt>
                <c:pt idx="7132">
                  <c:v>81.637352000000007</c:v>
                </c:pt>
                <c:pt idx="7133">
                  <c:v>82.285010999999997</c:v>
                </c:pt>
                <c:pt idx="7134">
                  <c:v>82.736823999999999</c:v>
                </c:pt>
                <c:pt idx="7135">
                  <c:v>83.147789000000003</c:v>
                </c:pt>
                <c:pt idx="7136">
                  <c:v>83.474174000000005</c:v>
                </c:pt>
                <c:pt idx="7137">
                  <c:v>83.706046999999998</c:v>
                </c:pt>
                <c:pt idx="7138">
                  <c:v>83.766670000000005</c:v>
                </c:pt>
                <c:pt idx="7139">
                  <c:v>83.783698999999999</c:v>
                </c:pt>
                <c:pt idx="7140">
                  <c:v>83.799521999999996</c:v>
                </c:pt>
                <c:pt idx="7141">
                  <c:v>83.816520999999995</c:v>
                </c:pt>
                <c:pt idx="7142">
                  <c:v>83.829757999999998</c:v>
                </c:pt>
                <c:pt idx="7143">
                  <c:v>83.841094999999996</c:v>
                </c:pt>
                <c:pt idx="7144">
                  <c:v>83.851112000000001</c:v>
                </c:pt>
                <c:pt idx="7145">
                  <c:v>83.863112999999998</c:v>
                </c:pt>
                <c:pt idx="7146">
                  <c:v>83.874840000000006</c:v>
                </c:pt>
                <c:pt idx="7147">
                  <c:v>83.883942000000005</c:v>
                </c:pt>
                <c:pt idx="7148">
                  <c:v>83.891350000000003</c:v>
                </c:pt>
                <c:pt idx="7149">
                  <c:v>83.898223999999999</c:v>
                </c:pt>
                <c:pt idx="7150">
                  <c:v>83.906638999999998</c:v>
                </c:pt>
                <c:pt idx="7151">
                  <c:v>83.90889</c:v>
                </c:pt>
                <c:pt idx="7152">
                  <c:v>83.907737999999995</c:v>
                </c:pt>
                <c:pt idx="7153">
                  <c:v>83.902564999999996</c:v>
                </c:pt>
                <c:pt idx="7154">
                  <c:v>83.892982000000003</c:v>
                </c:pt>
                <c:pt idx="7155">
                  <c:v>83.875670999999997</c:v>
                </c:pt>
                <c:pt idx="7156">
                  <c:v>83.847992000000005</c:v>
                </c:pt>
                <c:pt idx="7157">
                  <c:v>83.819739999999996</c:v>
                </c:pt>
                <c:pt idx="7158">
                  <c:v>83.789824999999993</c:v>
                </c:pt>
                <c:pt idx="7159">
                  <c:v>83.761734000000004</c:v>
                </c:pt>
                <c:pt idx="7160">
                  <c:v>83.732963999999996</c:v>
                </c:pt>
                <c:pt idx="7161">
                  <c:v>83.709023000000002</c:v>
                </c:pt>
                <c:pt idx="7162">
                  <c:v>83.688316</c:v>
                </c:pt>
                <c:pt idx="7163">
                  <c:v>83.673064999999994</c:v>
                </c:pt>
                <c:pt idx="7164">
                  <c:v>83.664908999999994</c:v>
                </c:pt>
                <c:pt idx="7165">
                  <c:v>83.651329000000004</c:v>
                </c:pt>
                <c:pt idx="7166">
                  <c:v>83.626677999999998</c:v>
                </c:pt>
                <c:pt idx="7167">
                  <c:v>83.542854000000005</c:v>
                </c:pt>
                <c:pt idx="7168">
                  <c:v>83.289398000000006</c:v>
                </c:pt>
                <c:pt idx="7169">
                  <c:v>83.014030000000005</c:v>
                </c:pt>
                <c:pt idx="7170">
                  <c:v>82.571883999999997</c:v>
                </c:pt>
                <c:pt idx="7171">
                  <c:v>82.006180000000001</c:v>
                </c:pt>
                <c:pt idx="7172">
                  <c:v>81.389251999999999</c:v>
                </c:pt>
                <c:pt idx="7173">
                  <c:v>80.646056999999999</c:v>
                </c:pt>
                <c:pt idx="7174">
                  <c:v>79.838943</c:v>
                </c:pt>
                <c:pt idx="7175">
                  <c:v>79.021156000000005</c:v>
                </c:pt>
                <c:pt idx="7176">
                  <c:v>78.056708999999998</c:v>
                </c:pt>
                <c:pt idx="7177">
                  <c:v>77.132132999999996</c:v>
                </c:pt>
                <c:pt idx="7178">
                  <c:v>76.566115999999994</c:v>
                </c:pt>
                <c:pt idx="7179">
                  <c:v>76.122421000000003</c:v>
                </c:pt>
                <c:pt idx="7180">
                  <c:v>75.988251000000005</c:v>
                </c:pt>
                <c:pt idx="7181">
                  <c:v>76.018119999999996</c:v>
                </c:pt>
                <c:pt idx="7182">
                  <c:v>76.149918</c:v>
                </c:pt>
                <c:pt idx="7183">
                  <c:v>76.444739999999996</c:v>
                </c:pt>
                <c:pt idx="7184">
                  <c:v>76.861946000000003</c:v>
                </c:pt>
                <c:pt idx="7185">
                  <c:v>77.350693000000007</c:v>
                </c:pt>
                <c:pt idx="7186">
                  <c:v>78.016036999999997</c:v>
                </c:pt>
                <c:pt idx="7187">
                  <c:v>78.898635999999996</c:v>
                </c:pt>
                <c:pt idx="7188">
                  <c:v>79.708304999999996</c:v>
                </c:pt>
                <c:pt idx="7189">
                  <c:v>80.415206999999995</c:v>
                </c:pt>
                <c:pt idx="7190">
                  <c:v>80.980262999999994</c:v>
                </c:pt>
                <c:pt idx="7191">
                  <c:v>81.505675999999994</c:v>
                </c:pt>
                <c:pt idx="7192">
                  <c:v>81.981009999999998</c:v>
                </c:pt>
                <c:pt idx="7193">
                  <c:v>82.416206000000003</c:v>
                </c:pt>
                <c:pt idx="7194">
                  <c:v>82.791977000000003</c:v>
                </c:pt>
                <c:pt idx="7195">
                  <c:v>83.117942999999997</c:v>
                </c:pt>
                <c:pt idx="7196">
                  <c:v>83.437545999999998</c:v>
                </c:pt>
                <c:pt idx="7197">
                  <c:v>83.570328000000003</c:v>
                </c:pt>
                <c:pt idx="7198">
                  <c:v>83.59008</c:v>
                </c:pt>
                <c:pt idx="7199">
                  <c:v>83.612517999999994</c:v>
                </c:pt>
                <c:pt idx="7200">
                  <c:v>83.614838000000006</c:v>
                </c:pt>
                <c:pt idx="7201">
                  <c:v>83.557586999999998</c:v>
                </c:pt>
                <c:pt idx="7202">
                  <c:v>83.489707999999993</c:v>
                </c:pt>
                <c:pt idx="7203">
                  <c:v>83.226012999999995</c:v>
                </c:pt>
                <c:pt idx="7204">
                  <c:v>82.890548999999993</c:v>
                </c:pt>
                <c:pt idx="7205">
                  <c:v>82.495354000000006</c:v>
                </c:pt>
                <c:pt idx="7206">
                  <c:v>81.898635999999996</c:v>
                </c:pt>
                <c:pt idx="7207">
                  <c:v>81.252089999999995</c:v>
                </c:pt>
                <c:pt idx="7208">
                  <c:v>80.594275999999994</c:v>
                </c:pt>
                <c:pt idx="7209">
                  <c:v>79.855468999999999</c:v>
                </c:pt>
                <c:pt idx="7210">
                  <c:v>79.11618</c:v>
                </c:pt>
                <c:pt idx="7211">
                  <c:v>78.414764000000005</c:v>
                </c:pt>
                <c:pt idx="7212">
                  <c:v>77.508529999999993</c:v>
                </c:pt>
                <c:pt idx="7213">
                  <c:v>76.797081000000006</c:v>
                </c:pt>
                <c:pt idx="7214">
                  <c:v>76.154510000000002</c:v>
                </c:pt>
                <c:pt idx="7215">
                  <c:v>75.568923999999996</c:v>
                </c:pt>
                <c:pt idx="7216">
                  <c:v>75.178734000000006</c:v>
                </c:pt>
                <c:pt idx="7217">
                  <c:v>74.827538000000004</c:v>
                </c:pt>
                <c:pt idx="7218">
                  <c:v>74.486358999999993</c:v>
                </c:pt>
                <c:pt idx="7219">
                  <c:v>74.227356</c:v>
                </c:pt>
                <c:pt idx="7220">
                  <c:v>73.989761000000001</c:v>
                </c:pt>
                <c:pt idx="7221">
                  <c:v>73.614540000000005</c:v>
                </c:pt>
                <c:pt idx="7222">
                  <c:v>73.401390000000006</c:v>
                </c:pt>
                <c:pt idx="7223">
                  <c:v>72.965369999999993</c:v>
                </c:pt>
                <c:pt idx="7224">
                  <c:v>72.385963000000004</c:v>
                </c:pt>
                <c:pt idx="7225">
                  <c:v>71.714873999999995</c:v>
                </c:pt>
                <c:pt idx="7226">
                  <c:v>70.96508</c:v>
                </c:pt>
                <c:pt idx="7227">
                  <c:v>69.974739</c:v>
                </c:pt>
                <c:pt idx="7228">
                  <c:v>69.043082999999996</c:v>
                </c:pt>
                <c:pt idx="7229">
                  <c:v>68.157745000000006</c:v>
                </c:pt>
                <c:pt idx="7230">
                  <c:v>67.359343999999993</c:v>
                </c:pt>
                <c:pt idx="7231">
                  <c:v>66.967567000000003</c:v>
                </c:pt>
                <c:pt idx="7232">
                  <c:v>66.638237000000004</c:v>
                </c:pt>
                <c:pt idx="7233">
                  <c:v>66.651306000000005</c:v>
                </c:pt>
                <c:pt idx="7234">
                  <c:v>66.828147999999999</c:v>
                </c:pt>
                <c:pt idx="7235">
                  <c:v>67.260734999999997</c:v>
                </c:pt>
                <c:pt idx="7236">
                  <c:v>67.784592000000004</c:v>
                </c:pt>
                <c:pt idx="7237">
                  <c:v>68.778801000000001</c:v>
                </c:pt>
                <c:pt idx="7238">
                  <c:v>69.607071000000005</c:v>
                </c:pt>
                <c:pt idx="7239">
                  <c:v>70.244347000000005</c:v>
                </c:pt>
                <c:pt idx="7240">
                  <c:v>70.747382999999999</c:v>
                </c:pt>
                <c:pt idx="7241">
                  <c:v>70.978294000000005</c:v>
                </c:pt>
                <c:pt idx="7242">
                  <c:v>70.959793000000005</c:v>
                </c:pt>
                <c:pt idx="7243">
                  <c:v>70.358802999999995</c:v>
                </c:pt>
                <c:pt idx="7244">
                  <c:v>69.518615999999994</c:v>
                </c:pt>
                <c:pt idx="7245">
                  <c:v>68.201842999999997</c:v>
                </c:pt>
                <c:pt idx="7246">
                  <c:v>66.607840999999993</c:v>
                </c:pt>
                <c:pt idx="7247">
                  <c:v>64.806274000000002</c:v>
                </c:pt>
                <c:pt idx="7248">
                  <c:v>63.123919999999998</c:v>
                </c:pt>
                <c:pt idx="7249">
                  <c:v>61.627766000000001</c:v>
                </c:pt>
                <c:pt idx="7250">
                  <c:v>60.234661000000003</c:v>
                </c:pt>
                <c:pt idx="7251">
                  <c:v>59.081795</c:v>
                </c:pt>
                <c:pt idx="7252">
                  <c:v>58.182915000000001</c:v>
                </c:pt>
                <c:pt idx="7253">
                  <c:v>58.208644999999997</c:v>
                </c:pt>
                <c:pt idx="7254">
                  <c:v>58.455151000000001</c:v>
                </c:pt>
                <c:pt idx="7255">
                  <c:v>59.015957</c:v>
                </c:pt>
                <c:pt idx="7256">
                  <c:v>59.843563000000003</c:v>
                </c:pt>
                <c:pt idx="7257">
                  <c:v>60.647987000000001</c:v>
                </c:pt>
                <c:pt idx="7258">
                  <c:v>61.440036999999997</c:v>
                </c:pt>
                <c:pt idx="7259">
                  <c:v>62.238048999999997</c:v>
                </c:pt>
                <c:pt idx="7260">
                  <c:v>63.129345000000001</c:v>
                </c:pt>
                <c:pt idx="7261">
                  <c:v>64.099395999999999</c:v>
                </c:pt>
                <c:pt idx="7262">
                  <c:v>65.074471000000003</c:v>
                </c:pt>
                <c:pt idx="7263">
                  <c:v>65.618010999999996</c:v>
                </c:pt>
                <c:pt idx="7264">
                  <c:v>66.250038000000004</c:v>
                </c:pt>
                <c:pt idx="7265">
                  <c:v>66.972815999999995</c:v>
                </c:pt>
                <c:pt idx="7266">
                  <c:v>67.845482000000004</c:v>
                </c:pt>
                <c:pt idx="7267">
                  <c:v>68.749618999999996</c:v>
                </c:pt>
                <c:pt idx="7268">
                  <c:v>69.674010999999993</c:v>
                </c:pt>
                <c:pt idx="7269">
                  <c:v>70.617103999999998</c:v>
                </c:pt>
                <c:pt idx="7270">
                  <c:v>71.077575999999993</c:v>
                </c:pt>
                <c:pt idx="7271">
                  <c:v>71.228317000000004</c:v>
                </c:pt>
                <c:pt idx="7272">
                  <c:v>71.132973000000007</c:v>
                </c:pt>
                <c:pt idx="7273">
                  <c:v>70.921768</c:v>
                </c:pt>
                <c:pt idx="7274">
                  <c:v>70.564246999999995</c:v>
                </c:pt>
                <c:pt idx="7275">
                  <c:v>69.817145999999994</c:v>
                </c:pt>
                <c:pt idx="7276">
                  <c:v>69.091399999999993</c:v>
                </c:pt>
                <c:pt idx="7277">
                  <c:v>68.355896000000001</c:v>
                </c:pt>
                <c:pt idx="7278">
                  <c:v>67.640777999999997</c:v>
                </c:pt>
                <c:pt idx="7279">
                  <c:v>66.887389999999996</c:v>
                </c:pt>
                <c:pt idx="7280">
                  <c:v>66.634262000000007</c:v>
                </c:pt>
                <c:pt idx="7281">
                  <c:v>66.465866000000005</c:v>
                </c:pt>
                <c:pt idx="7282">
                  <c:v>66.583648999999994</c:v>
                </c:pt>
                <c:pt idx="7283">
                  <c:v>66.675560000000004</c:v>
                </c:pt>
                <c:pt idx="7284">
                  <c:v>66.771041999999994</c:v>
                </c:pt>
                <c:pt idx="7285">
                  <c:v>67.148857000000007</c:v>
                </c:pt>
                <c:pt idx="7286">
                  <c:v>67.339980999999995</c:v>
                </c:pt>
                <c:pt idx="7287">
                  <c:v>67.117142000000001</c:v>
                </c:pt>
                <c:pt idx="7288">
                  <c:v>66.825912000000002</c:v>
                </c:pt>
                <c:pt idx="7289">
                  <c:v>66.447616999999994</c:v>
                </c:pt>
                <c:pt idx="7290">
                  <c:v>65.753737999999998</c:v>
                </c:pt>
                <c:pt idx="7291">
                  <c:v>64.939728000000002</c:v>
                </c:pt>
                <c:pt idx="7292">
                  <c:v>64.016334999999998</c:v>
                </c:pt>
                <c:pt idx="7293">
                  <c:v>63.352088999999999</c:v>
                </c:pt>
                <c:pt idx="7294">
                  <c:v>62.774211999999999</c:v>
                </c:pt>
                <c:pt idx="7295">
                  <c:v>62.224995</c:v>
                </c:pt>
                <c:pt idx="7296">
                  <c:v>61.917427000000004</c:v>
                </c:pt>
                <c:pt idx="7297">
                  <c:v>62.310001</c:v>
                </c:pt>
                <c:pt idx="7298">
                  <c:v>62.743884999999999</c:v>
                </c:pt>
                <c:pt idx="7299">
                  <c:v>63.247261000000002</c:v>
                </c:pt>
                <c:pt idx="7300">
                  <c:v>63.888229000000003</c:v>
                </c:pt>
                <c:pt idx="7301">
                  <c:v>64.565239000000005</c:v>
                </c:pt>
                <c:pt idx="7302">
                  <c:v>65.354172000000005</c:v>
                </c:pt>
                <c:pt idx="7303">
                  <c:v>66.369629000000003</c:v>
                </c:pt>
                <c:pt idx="7304">
                  <c:v>67.619643999999994</c:v>
                </c:pt>
                <c:pt idx="7305">
                  <c:v>69.310019999999994</c:v>
                </c:pt>
                <c:pt idx="7306">
                  <c:v>70.961455999999998</c:v>
                </c:pt>
                <c:pt idx="7307">
                  <c:v>72.308006000000006</c:v>
                </c:pt>
                <c:pt idx="7308">
                  <c:v>73.646491999999995</c:v>
                </c:pt>
                <c:pt idx="7309">
                  <c:v>74.983086</c:v>
                </c:pt>
                <c:pt idx="7310">
                  <c:v>76.304703000000003</c:v>
                </c:pt>
                <c:pt idx="7311">
                  <c:v>77.585480000000004</c:v>
                </c:pt>
                <c:pt idx="7312">
                  <c:v>78.650452000000001</c:v>
                </c:pt>
                <c:pt idx="7313">
                  <c:v>79.074036000000007</c:v>
                </c:pt>
                <c:pt idx="7314">
                  <c:v>78.770820999999998</c:v>
                </c:pt>
                <c:pt idx="7315">
                  <c:v>77.444298000000003</c:v>
                </c:pt>
                <c:pt idx="7316">
                  <c:v>75.512566000000007</c:v>
                </c:pt>
                <c:pt idx="7317">
                  <c:v>72.927879000000004</c:v>
                </c:pt>
                <c:pt idx="7318">
                  <c:v>70.512680000000003</c:v>
                </c:pt>
                <c:pt idx="7319">
                  <c:v>68.125113999999996</c:v>
                </c:pt>
                <c:pt idx="7320">
                  <c:v>65.999260000000007</c:v>
                </c:pt>
                <c:pt idx="7321">
                  <c:v>64.164992999999996</c:v>
                </c:pt>
                <c:pt idx="7322">
                  <c:v>62.690224000000001</c:v>
                </c:pt>
                <c:pt idx="7323">
                  <c:v>61.611297999999998</c:v>
                </c:pt>
                <c:pt idx="7324">
                  <c:v>61.046238000000002</c:v>
                </c:pt>
                <c:pt idx="7325">
                  <c:v>61.306477000000001</c:v>
                </c:pt>
                <c:pt idx="7326">
                  <c:v>62.168208999999997</c:v>
                </c:pt>
                <c:pt idx="7327">
                  <c:v>63.685023999999999</c:v>
                </c:pt>
                <c:pt idx="7328">
                  <c:v>64.916847000000004</c:v>
                </c:pt>
                <c:pt idx="7329">
                  <c:v>65.898833999999994</c:v>
                </c:pt>
                <c:pt idx="7330">
                  <c:v>66.501846</c:v>
                </c:pt>
                <c:pt idx="7331">
                  <c:v>66.812325000000001</c:v>
                </c:pt>
                <c:pt idx="7332">
                  <c:v>66.883315999999994</c:v>
                </c:pt>
                <c:pt idx="7333">
                  <c:v>66.748076999999995</c:v>
                </c:pt>
                <c:pt idx="7334">
                  <c:v>66.682616999999993</c:v>
                </c:pt>
                <c:pt idx="7335">
                  <c:v>66.385611999999995</c:v>
                </c:pt>
                <c:pt idx="7336">
                  <c:v>66.010406000000003</c:v>
                </c:pt>
                <c:pt idx="7337">
                  <c:v>65.854065000000006</c:v>
                </c:pt>
                <c:pt idx="7338">
                  <c:v>65.980934000000005</c:v>
                </c:pt>
                <c:pt idx="7339">
                  <c:v>66.405151000000004</c:v>
                </c:pt>
                <c:pt idx="7340">
                  <c:v>67.448006000000007</c:v>
                </c:pt>
                <c:pt idx="7341">
                  <c:v>68.609879000000006</c:v>
                </c:pt>
                <c:pt idx="7342">
                  <c:v>69.848145000000002</c:v>
                </c:pt>
                <c:pt idx="7343">
                  <c:v>71.224556000000007</c:v>
                </c:pt>
                <c:pt idx="7344">
                  <c:v>72.626884000000004</c:v>
                </c:pt>
                <c:pt idx="7345">
                  <c:v>74.047675999999996</c:v>
                </c:pt>
                <c:pt idx="7346">
                  <c:v>75.584984000000006</c:v>
                </c:pt>
                <c:pt idx="7347">
                  <c:v>77.135300000000001</c:v>
                </c:pt>
                <c:pt idx="7348">
                  <c:v>78.523750000000007</c:v>
                </c:pt>
                <c:pt idx="7349">
                  <c:v>79.816886999999994</c:v>
                </c:pt>
                <c:pt idx="7350">
                  <c:v>80.559653999999995</c:v>
                </c:pt>
                <c:pt idx="7351">
                  <c:v>81.136077999999998</c:v>
                </c:pt>
                <c:pt idx="7352">
                  <c:v>81.629349000000005</c:v>
                </c:pt>
                <c:pt idx="7353">
                  <c:v>81.931488000000002</c:v>
                </c:pt>
                <c:pt idx="7354">
                  <c:v>81.959975999999997</c:v>
                </c:pt>
                <c:pt idx="7355">
                  <c:v>81.727585000000005</c:v>
                </c:pt>
                <c:pt idx="7356">
                  <c:v>81.242148999999998</c:v>
                </c:pt>
                <c:pt idx="7357">
                  <c:v>80.480164000000002</c:v>
                </c:pt>
                <c:pt idx="7358">
                  <c:v>79.676017999999999</c:v>
                </c:pt>
                <c:pt idx="7359">
                  <c:v>78.745566999999994</c:v>
                </c:pt>
                <c:pt idx="7360">
                  <c:v>77.816283999999996</c:v>
                </c:pt>
                <c:pt idx="7361">
                  <c:v>76.987426999999997</c:v>
                </c:pt>
                <c:pt idx="7362">
                  <c:v>76.194068999999999</c:v>
                </c:pt>
                <c:pt idx="7363">
                  <c:v>75.529456999999994</c:v>
                </c:pt>
                <c:pt idx="7364">
                  <c:v>74.983817999999999</c:v>
                </c:pt>
                <c:pt idx="7365">
                  <c:v>74.656372000000005</c:v>
                </c:pt>
                <c:pt idx="7366">
                  <c:v>74.360100000000003</c:v>
                </c:pt>
                <c:pt idx="7367">
                  <c:v>74.103165000000004</c:v>
                </c:pt>
                <c:pt idx="7368">
                  <c:v>73.875549000000007</c:v>
                </c:pt>
                <c:pt idx="7369">
                  <c:v>73.781554999999997</c:v>
                </c:pt>
                <c:pt idx="7370">
                  <c:v>73.759383999999997</c:v>
                </c:pt>
                <c:pt idx="7371">
                  <c:v>73.926070999999993</c:v>
                </c:pt>
                <c:pt idx="7372">
                  <c:v>74.255516</c:v>
                </c:pt>
                <c:pt idx="7373">
                  <c:v>74.819916000000006</c:v>
                </c:pt>
                <c:pt idx="7374">
                  <c:v>75.417739999999995</c:v>
                </c:pt>
                <c:pt idx="7375">
                  <c:v>76.059959000000006</c:v>
                </c:pt>
                <c:pt idx="7376">
                  <c:v>76.904739000000006</c:v>
                </c:pt>
                <c:pt idx="7377">
                  <c:v>77.794487000000004</c:v>
                </c:pt>
                <c:pt idx="7378">
                  <c:v>78.758208999999994</c:v>
                </c:pt>
                <c:pt idx="7379">
                  <c:v>79.752730999999997</c:v>
                </c:pt>
                <c:pt idx="7380">
                  <c:v>80.749022999999994</c:v>
                </c:pt>
                <c:pt idx="7381">
                  <c:v>81.228629999999995</c:v>
                </c:pt>
                <c:pt idx="7382">
                  <c:v>81.53595</c:v>
                </c:pt>
                <c:pt idx="7383">
                  <c:v>81.377441000000005</c:v>
                </c:pt>
                <c:pt idx="7384">
                  <c:v>80.882942</c:v>
                </c:pt>
                <c:pt idx="7385">
                  <c:v>80.330353000000002</c:v>
                </c:pt>
                <c:pt idx="7386">
                  <c:v>79.532745000000006</c:v>
                </c:pt>
                <c:pt idx="7387">
                  <c:v>78.649094000000005</c:v>
                </c:pt>
                <c:pt idx="7388">
                  <c:v>77.679016000000004</c:v>
                </c:pt>
                <c:pt idx="7389">
                  <c:v>77.056702000000001</c:v>
                </c:pt>
                <c:pt idx="7390">
                  <c:v>76.448502000000005</c:v>
                </c:pt>
                <c:pt idx="7391">
                  <c:v>76.258292999999995</c:v>
                </c:pt>
                <c:pt idx="7392">
                  <c:v>76.184997999999993</c:v>
                </c:pt>
                <c:pt idx="7393">
                  <c:v>76.374602999999993</c:v>
                </c:pt>
                <c:pt idx="7394">
                  <c:v>77.152045999999999</c:v>
                </c:pt>
                <c:pt idx="7395">
                  <c:v>78.028496000000004</c:v>
                </c:pt>
                <c:pt idx="7396">
                  <c:v>78.975830000000002</c:v>
                </c:pt>
                <c:pt idx="7397">
                  <c:v>79.961960000000005</c:v>
                </c:pt>
                <c:pt idx="7398">
                  <c:v>80.912148000000002</c:v>
                </c:pt>
                <c:pt idx="7399">
                  <c:v>81.465346999999994</c:v>
                </c:pt>
                <c:pt idx="7400">
                  <c:v>81.766586000000004</c:v>
                </c:pt>
                <c:pt idx="7401">
                  <c:v>81.932404000000005</c:v>
                </c:pt>
                <c:pt idx="7402">
                  <c:v>81.876662999999994</c:v>
                </c:pt>
                <c:pt idx="7403">
                  <c:v>81.552422000000007</c:v>
                </c:pt>
                <c:pt idx="7404">
                  <c:v>80.706795</c:v>
                </c:pt>
                <c:pt idx="7405">
                  <c:v>79.705009000000004</c:v>
                </c:pt>
                <c:pt idx="7406">
                  <c:v>78.288360999999995</c:v>
                </c:pt>
                <c:pt idx="7407">
                  <c:v>76.542961000000005</c:v>
                </c:pt>
                <c:pt idx="7408">
                  <c:v>74.776505</c:v>
                </c:pt>
                <c:pt idx="7409">
                  <c:v>73.030022000000002</c:v>
                </c:pt>
                <c:pt idx="7410">
                  <c:v>71.520874000000006</c:v>
                </c:pt>
                <c:pt idx="7411">
                  <c:v>70.059723000000005</c:v>
                </c:pt>
                <c:pt idx="7412">
                  <c:v>68.788345000000007</c:v>
                </c:pt>
                <c:pt idx="7413">
                  <c:v>67.838302999999996</c:v>
                </c:pt>
                <c:pt idx="7414">
                  <c:v>67.148940999999994</c:v>
                </c:pt>
                <c:pt idx="7415">
                  <c:v>66.704582000000002</c:v>
                </c:pt>
                <c:pt idx="7416">
                  <c:v>66.789696000000006</c:v>
                </c:pt>
                <c:pt idx="7417">
                  <c:v>67.269463000000002</c:v>
                </c:pt>
                <c:pt idx="7418">
                  <c:v>67.871810999999994</c:v>
                </c:pt>
                <c:pt idx="7419">
                  <c:v>68.484313999999998</c:v>
                </c:pt>
                <c:pt idx="7420">
                  <c:v>69.299132999999998</c:v>
                </c:pt>
                <c:pt idx="7421">
                  <c:v>70.044899000000001</c:v>
                </c:pt>
                <c:pt idx="7422">
                  <c:v>70.700287000000003</c:v>
                </c:pt>
                <c:pt idx="7423">
                  <c:v>71.263840000000002</c:v>
                </c:pt>
                <c:pt idx="7424">
                  <c:v>71.709190000000007</c:v>
                </c:pt>
                <c:pt idx="7425">
                  <c:v>71.774811</c:v>
                </c:pt>
                <c:pt idx="7426">
                  <c:v>71.637732999999997</c:v>
                </c:pt>
                <c:pt idx="7427">
                  <c:v>71.369315999999998</c:v>
                </c:pt>
                <c:pt idx="7428">
                  <c:v>70.911986999999996</c:v>
                </c:pt>
                <c:pt idx="7429">
                  <c:v>70.365775999999997</c:v>
                </c:pt>
                <c:pt idx="7430">
                  <c:v>69.587874999999997</c:v>
                </c:pt>
                <c:pt idx="7431">
                  <c:v>68.758437999999998</c:v>
                </c:pt>
                <c:pt idx="7432">
                  <c:v>67.859604000000004</c:v>
                </c:pt>
                <c:pt idx="7433">
                  <c:v>66.967590000000001</c:v>
                </c:pt>
                <c:pt idx="7434">
                  <c:v>66.173370000000006</c:v>
                </c:pt>
                <c:pt idx="7435">
                  <c:v>65.585266000000004</c:v>
                </c:pt>
                <c:pt idx="7436">
                  <c:v>65.056693999999993</c:v>
                </c:pt>
                <c:pt idx="7437">
                  <c:v>64.596755999999999</c:v>
                </c:pt>
                <c:pt idx="7438">
                  <c:v>64.273635999999996</c:v>
                </c:pt>
                <c:pt idx="7439">
                  <c:v>64.029251000000002</c:v>
                </c:pt>
                <c:pt idx="7440">
                  <c:v>63.812859000000003</c:v>
                </c:pt>
                <c:pt idx="7441">
                  <c:v>63.714176000000002</c:v>
                </c:pt>
                <c:pt idx="7442">
                  <c:v>63.793754999999997</c:v>
                </c:pt>
                <c:pt idx="7443">
                  <c:v>63.965054000000002</c:v>
                </c:pt>
                <c:pt idx="7444">
                  <c:v>64.146468999999996</c:v>
                </c:pt>
                <c:pt idx="7445">
                  <c:v>64.863129000000001</c:v>
                </c:pt>
                <c:pt idx="7446">
                  <c:v>65.700012000000001</c:v>
                </c:pt>
                <c:pt idx="7447">
                  <c:v>67.179625999999999</c:v>
                </c:pt>
                <c:pt idx="7448">
                  <c:v>68.700325000000007</c:v>
                </c:pt>
                <c:pt idx="7449">
                  <c:v>70.261664999999994</c:v>
                </c:pt>
                <c:pt idx="7450">
                  <c:v>71.844459999999998</c:v>
                </c:pt>
                <c:pt idx="7451">
                  <c:v>73.489806999999999</c:v>
                </c:pt>
                <c:pt idx="7452">
                  <c:v>75.205162000000001</c:v>
                </c:pt>
                <c:pt idx="7453">
                  <c:v>76.766243000000003</c:v>
                </c:pt>
                <c:pt idx="7454">
                  <c:v>78.300133000000002</c:v>
                </c:pt>
                <c:pt idx="7455">
                  <c:v>79.251137</c:v>
                </c:pt>
                <c:pt idx="7456">
                  <c:v>79.235434999999995</c:v>
                </c:pt>
                <c:pt idx="7457">
                  <c:v>78.456740999999994</c:v>
                </c:pt>
                <c:pt idx="7458">
                  <c:v>77.419891000000007</c:v>
                </c:pt>
                <c:pt idx="7459">
                  <c:v>76.377823000000006</c:v>
                </c:pt>
                <c:pt idx="7460">
                  <c:v>75.335669999999993</c:v>
                </c:pt>
                <c:pt idx="7461">
                  <c:v>74.245536999999999</c:v>
                </c:pt>
                <c:pt idx="7462">
                  <c:v>73.023094</c:v>
                </c:pt>
                <c:pt idx="7463">
                  <c:v>71.964202999999998</c:v>
                </c:pt>
                <c:pt idx="7464">
                  <c:v>71.005775</c:v>
                </c:pt>
                <c:pt idx="7465">
                  <c:v>70.137046999999995</c:v>
                </c:pt>
                <c:pt idx="7466">
                  <c:v>70.212943999999993</c:v>
                </c:pt>
                <c:pt idx="7467">
                  <c:v>70.507637000000003</c:v>
                </c:pt>
                <c:pt idx="7468">
                  <c:v>71.021659999999997</c:v>
                </c:pt>
                <c:pt idx="7469">
                  <c:v>71.501464999999996</c:v>
                </c:pt>
                <c:pt idx="7470">
                  <c:v>71.961555000000004</c:v>
                </c:pt>
                <c:pt idx="7471">
                  <c:v>72.409301999999997</c:v>
                </c:pt>
                <c:pt idx="7472">
                  <c:v>72.830162000000001</c:v>
                </c:pt>
                <c:pt idx="7473">
                  <c:v>73.152778999999995</c:v>
                </c:pt>
                <c:pt idx="7474">
                  <c:v>73.392441000000005</c:v>
                </c:pt>
                <c:pt idx="7475">
                  <c:v>73.591324</c:v>
                </c:pt>
                <c:pt idx="7476">
                  <c:v>73.694739999999996</c:v>
                </c:pt>
                <c:pt idx="7477">
                  <c:v>73.704680999999994</c:v>
                </c:pt>
                <c:pt idx="7478">
                  <c:v>73.713165000000004</c:v>
                </c:pt>
                <c:pt idx="7479">
                  <c:v>73.721107000000003</c:v>
                </c:pt>
                <c:pt idx="7480">
                  <c:v>73.590041999999997</c:v>
                </c:pt>
                <c:pt idx="7481">
                  <c:v>73.333449999999999</c:v>
                </c:pt>
                <c:pt idx="7482">
                  <c:v>73.020026999999999</c:v>
                </c:pt>
                <c:pt idx="7483">
                  <c:v>72.692535000000007</c:v>
                </c:pt>
                <c:pt idx="7484">
                  <c:v>72.181351000000006</c:v>
                </c:pt>
                <c:pt idx="7485">
                  <c:v>71.598579000000001</c:v>
                </c:pt>
                <c:pt idx="7486">
                  <c:v>70.872985999999997</c:v>
                </c:pt>
                <c:pt idx="7487">
                  <c:v>70.146148999999994</c:v>
                </c:pt>
                <c:pt idx="7488">
                  <c:v>69.421806000000004</c:v>
                </c:pt>
                <c:pt idx="7489">
                  <c:v>69.107346000000007</c:v>
                </c:pt>
                <c:pt idx="7490">
                  <c:v>68.983863999999997</c:v>
                </c:pt>
                <c:pt idx="7491">
                  <c:v>69.079291999999995</c:v>
                </c:pt>
                <c:pt idx="7492">
                  <c:v>69.275063000000003</c:v>
                </c:pt>
                <c:pt idx="7493">
                  <c:v>69.603615000000005</c:v>
                </c:pt>
                <c:pt idx="7494">
                  <c:v>70.148894999999996</c:v>
                </c:pt>
                <c:pt idx="7495">
                  <c:v>70.727615</c:v>
                </c:pt>
                <c:pt idx="7496">
                  <c:v>71.412857000000002</c:v>
                </c:pt>
                <c:pt idx="7497">
                  <c:v>72.039496999999997</c:v>
                </c:pt>
                <c:pt idx="7498">
                  <c:v>72.737396000000004</c:v>
                </c:pt>
                <c:pt idx="7499">
                  <c:v>73.098151999999999</c:v>
                </c:pt>
                <c:pt idx="7500">
                  <c:v>73.602172999999993</c:v>
                </c:pt>
                <c:pt idx="7501">
                  <c:v>74.019454999999994</c:v>
                </c:pt>
                <c:pt idx="7502">
                  <c:v>74.398491000000007</c:v>
                </c:pt>
                <c:pt idx="7503">
                  <c:v>74.660538000000003</c:v>
                </c:pt>
                <c:pt idx="7504">
                  <c:v>74.896621999999994</c:v>
                </c:pt>
                <c:pt idx="7505">
                  <c:v>75.146552999999997</c:v>
                </c:pt>
                <c:pt idx="7506">
                  <c:v>75.124954000000002</c:v>
                </c:pt>
                <c:pt idx="7507">
                  <c:v>75.133285999999998</c:v>
                </c:pt>
                <c:pt idx="7508">
                  <c:v>74.990761000000006</c:v>
                </c:pt>
                <c:pt idx="7509">
                  <c:v>74.594322000000005</c:v>
                </c:pt>
                <c:pt idx="7510">
                  <c:v>73.924576000000002</c:v>
                </c:pt>
                <c:pt idx="7511">
                  <c:v>73.229468999999995</c:v>
                </c:pt>
                <c:pt idx="7512">
                  <c:v>72.518142999999995</c:v>
                </c:pt>
                <c:pt idx="7513">
                  <c:v>71.764740000000003</c:v>
                </c:pt>
                <c:pt idx="7514">
                  <c:v>70.969634999999997</c:v>
                </c:pt>
                <c:pt idx="7515">
                  <c:v>70.417175</c:v>
                </c:pt>
                <c:pt idx="7516">
                  <c:v>70.210373000000004</c:v>
                </c:pt>
                <c:pt idx="7517">
                  <c:v>70.391341999999995</c:v>
                </c:pt>
                <c:pt idx="7518">
                  <c:v>70.787903</c:v>
                </c:pt>
                <c:pt idx="7519">
                  <c:v>71.404739000000006</c:v>
                </c:pt>
                <c:pt idx="7520">
                  <c:v>72.164528000000004</c:v>
                </c:pt>
                <c:pt idx="7521">
                  <c:v>72.961624</c:v>
                </c:pt>
                <c:pt idx="7522">
                  <c:v>73.715301999999994</c:v>
                </c:pt>
                <c:pt idx="7523">
                  <c:v>74.309196</c:v>
                </c:pt>
                <c:pt idx="7524">
                  <c:v>74.572815000000006</c:v>
                </c:pt>
                <c:pt idx="7525">
                  <c:v>74.589354999999998</c:v>
                </c:pt>
                <c:pt idx="7526">
                  <c:v>74.172652999999997</c:v>
                </c:pt>
                <c:pt idx="7527">
                  <c:v>72.863144000000005</c:v>
                </c:pt>
                <c:pt idx="7528">
                  <c:v>71.396529999999998</c:v>
                </c:pt>
                <c:pt idx="7529">
                  <c:v>69.768012999999996</c:v>
                </c:pt>
                <c:pt idx="7530">
                  <c:v>68.171126999999998</c:v>
                </c:pt>
                <c:pt idx="7531">
                  <c:v>66.964363000000006</c:v>
                </c:pt>
                <c:pt idx="7532">
                  <c:v>65.869529999999997</c:v>
                </c:pt>
                <c:pt idx="7533">
                  <c:v>65.245566999999994</c:v>
                </c:pt>
                <c:pt idx="7534">
                  <c:v>65.311974000000006</c:v>
                </c:pt>
                <c:pt idx="7535">
                  <c:v>65.512718000000007</c:v>
                </c:pt>
                <c:pt idx="7536">
                  <c:v>66.228263999999996</c:v>
                </c:pt>
                <c:pt idx="7537">
                  <c:v>67.476371999999998</c:v>
                </c:pt>
                <c:pt idx="7538">
                  <c:v>68.724074999999999</c:v>
                </c:pt>
                <c:pt idx="7539">
                  <c:v>69.881270999999998</c:v>
                </c:pt>
                <c:pt idx="7540">
                  <c:v>70.932198</c:v>
                </c:pt>
                <c:pt idx="7541">
                  <c:v>71.565262000000004</c:v>
                </c:pt>
                <c:pt idx="7542">
                  <c:v>71.988983000000005</c:v>
                </c:pt>
                <c:pt idx="7543">
                  <c:v>72.180831999999995</c:v>
                </c:pt>
                <c:pt idx="7544">
                  <c:v>72.058304000000007</c:v>
                </c:pt>
                <c:pt idx="7545">
                  <c:v>71.855934000000005</c:v>
                </c:pt>
                <c:pt idx="7546">
                  <c:v>71.589127000000005</c:v>
                </c:pt>
                <c:pt idx="7547">
                  <c:v>71.384308000000004</c:v>
                </c:pt>
                <c:pt idx="7548">
                  <c:v>71.218010000000007</c:v>
                </c:pt>
                <c:pt idx="7549">
                  <c:v>71.254447999999996</c:v>
                </c:pt>
                <c:pt idx="7550">
                  <c:v>71.290503999999999</c:v>
                </c:pt>
                <c:pt idx="7551">
                  <c:v>71.336135999999996</c:v>
                </c:pt>
                <c:pt idx="7552">
                  <c:v>71.492157000000006</c:v>
                </c:pt>
                <c:pt idx="7553">
                  <c:v>71.540512000000007</c:v>
                </c:pt>
                <c:pt idx="7554">
                  <c:v>71.37294</c:v>
                </c:pt>
                <c:pt idx="7555">
                  <c:v>71.016670000000005</c:v>
                </c:pt>
                <c:pt idx="7556">
                  <c:v>70.534958000000003</c:v>
                </c:pt>
                <c:pt idx="7557">
                  <c:v>69.851973999999998</c:v>
                </c:pt>
                <c:pt idx="7558">
                  <c:v>69.122482000000005</c:v>
                </c:pt>
                <c:pt idx="7559">
                  <c:v>68.335136000000006</c:v>
                </c:pt>
                <c:pt idx="7560">
                  <c:v>67.867264000000006</c:v>
                </c:pt>
                <c:pt idx="7561">
                  <c:v>67.500702000000004</c:v>
                </c:pt>
                <c:pt idx="7562">
                  <c:v>67.314887999999996</c:v>
                </c:pt>
                <c:pt idx="7563">
                  <c:v>67.239006000000003</c:v>
                </c:pt>
                <c:pt idx="7564">
                  <c:v>67.395508000000007</c:v>
                </c:pt>
                <c:pt idx="7565">
                  <c:v>67.713402000000002</c:v>
                </c:pt>
                <c:pt idx="7566">
                  <c:v>68.096924000000001</c:v>
                </c:pt>
                <c:pt idx="7567">
                  <c:v>68.617194999999995</c:v>
                </c:pt>
                <c:pt idx="7568">
                  <c:v>69.162887999999995</c:v>
                </c:pt>
                <c:pt idx="7569">
                  <c:v>69.568848000000003</c:v>
                </c:pt>
                <c:pt idx="7570">
                  <c:v>69.547691</c:v>
                </c:pt>
                <c:pt idx="7571">
                  <c:v>69.204498000000001</c:v>
                </c:pt>
                <c:pt idx="7572">
                  <c:v>68.663657999999998</c:v>
                </c:pt>
                <c:pt idx="7573">
                  <c:v>68.052031999999997</c:v>
                </c:pt>
                <c:pt idx="7574">
                  <c:v>67.486130000000003</c:v>
                </c:pt>
                <c:pt idx="7575">
                  <c:v>67.083374000000006</c:v>
                </c:pt>
                <c:pt idx="7576">
                  <c:v>66.786293000000001</c:v>
                </c:pt>
                <c:pt idx="7577">
                  <c:v>66.531242000000006</c:v>
                </c:pt>
                <c:pt idx="7578">
                  <c:v>66.982101</c:v>
                </c:pt>
                <c:pt idx="7579">
                  <c:v>67.687943000000004</c:v>
                </c:pt>
                <c:pt idx="7580">
                  <c:v>68.545349000000002</c:v>
                </c:pt>
                <c:pt idx="7581">
                  <c:v>69.668884000000006</c:v>
                </c:pt>
                <c:pt idx="7582">
                  <c:v>70.791420000000002</c:v>
                </c:pt>
                <c:pt idx="7583">
                  <c:v>71.908218000000005</c:v>
                </c:pt>
                <c:pt idx="7584">
                  <c:v>72.933418000000003</c:v>
                </c:pt>
                <c:pt idx="7585">
                  <c:v>73.723777999999996</c:v>
                </c:pt>
                <c:pt idx="7586">
                  <c:v>74.145897000000005</c:v>
                </c:pt>
                <c:pt idx="7587">
                  <c:v>73.517982000000003</c:v>
                </c:pt>
                <c:pt idx="7588">
                  <c:v>71.871819000000002</c:v>
                </c:pt>
                <c:pt idx="7589">
                  <c:v>69.801734999999994</c:v>
                </c:pt>
                <c:pt idx="7590">
                  <c:v>67.632499999999993</c:v>
                </c:pt>
                <c:pt idx="7591">
                  <c:v>65.403525999999999</c:v>
                </c:pt>
                <c:pt idx="7592">
                  <c:v>63.207904999999997</c:v>
                </c:pt>
                <c:pt idx="7593">
                  <c:v>61.010219999999997</c:v>
                </c:pt>
                <c:pt idx="7594">
                  <c:v>58.852607999999996</c:v>
                </c:pt>
                <c:pt idx="7595">
                  <c:v>56.790024000000003</c:v>
                </c:pt>
                <c:pt idx="7596">
                  <c:v>55.482368000000001</c:v>
                </c:pt>
                <c:pt idx="7597">
                  <c:v>55.750816</c:v>
                </c:pt>
                <c:pt idx="7598">
                  <c:v>57.326481000000001</c:v>
                </c:pt>
                <c:pt idx="7599">
                  <c:v>59.306007000000001</c:v>
                </c:pt>
                <c:pt idx="7600">
                  <c:v>61.537792000000003</c:v>
                </c:pt>
                <c:pt idx="7601">
                  <c:v>63.943283000000001</c:v>
                </c:pt>
                <c:pt idx="7602">
                  <c:v>66.386985999999993</c:v>
                </c:pt>
                <c:pt idx="7603">
                  <c:v>68.953147999999999</c:v>
                </c:pt>
                <c:pt idx="7604">
                  <c:v>71.236320000000006</c:v>
                </c:pt>
                <c:pt idx="7605">
                  <c:v>73.485946999999996</c:v>
                </c:pt>
                <c:pt idx="7606">
                  <c:v>75.222694000000004</c:v>
                </c:pt>
                <c:pt idx="7607">
                  <c:v>75.879097000000002</c:v>
                </c:pt>
                <c:pt idx="7608">
                  <c:v>75.426063999999997</c:v>
                </c:pt>
                <c:pt idx="7609">
                  <c:v>74.876548999999997</c:v>
                </c:pt>
                <c:pt idx="7610">
                  <c:v>73.977692000000005</c:v>
                </c:pt>
                <c:pt idx="7611">
                  <c:v>72.826972999999995</c:v>
                </c:pt>
                <c:pt idx="7612">
                  <c:v>71.527175999999997</c:v>
                </c:pt>
                <c:pt idx="7613">
                  <c:v>70.172447000000005</c:v>
                </c:pt>
                <c:pt idx="7614">
                  <c:v>69.331451000000001</c:v>
                </c:pt>
                <c:pt idx="7615">
                  <c:v>68.783737000000002</c:v>
                </c:pt>
                <c:pt idx="7616">
                  <c:v>68.331778999999997</c:v>
                </c:pt>
                <c:pt idx="7617">
                  <c:v>68.450210999999996</c:v>
                </c:pt>
                <c:pt idx="7618">
                  <c:v>68.699096999999995</c:v>
                </c:pt>
                <c:pt idx="7619">
                  <c:v>69.024681000000001</c:v>
                </c:pt>
                <c:pt idx="7620">
                  <c:v>69.536629000000005</c:v>
                </c:pt>
                <c:pt idx="7621">
                  <c:v>70.164398000000006</c:v>
                </c:pt>
                <c:pt idx="7622">
                  <c:v>70.943259999999995</c:v>
                </c:pt>
                <c:pt idx="7623">
                  <c:v>71.629204000000001</c:v>
                </c:pt>
                <c:pt idx="7624">
                  <c:v>72.206672999999995</c:v>
                </c:pt>
                <c:pt idx="7625">
                  <c:v>72.520308999999997</c:v>
                </c:pt>
                <c:pt idx="7626">
                  <c:v>72.764968999999994</c:v>
                </c:pt>
                <c:pt idx="7627">
                  <c:v>72.896782000000002</c:v>
                </c:pt>
                <c:pt idx="7628">
                  <c:v>72.959366000000003</c:v>
                </c:pt>
                <c:pt idx="7629">
                  <c:v>72.979568</c:v>
                </c:pt>
                <c:pt idx="7630">
                  <c:v>72.896606000000006</c:v>
                </c:pt>
                <c:pt idx="7631">
                  <c:v>72.721969999999999</c:v>
                </c:pt>
                <c:pt idx="7632">
                  <c:v>72.510154999999997</c:v>
                </c:pt>
                <c:pt idx="7633">
                  <c:v>71.926636000000002</c:v>
                </c:pt>
                <c:pt idx="7634">
                  <c:v>71.146614</c:v>
                </c:pt>
                <c:pt idx="7635">
                  <c:v>70.244384999999994</c:v>
                </c:pt>
                <c:pt idx="7636">
                  <c:v>69.325592</c:v>
                </c:pt>
                <c:pt idx="7637">
                  <c:v>68.540733000000003</c:v>
                </c:pt>
                <c:pt idx="7638">
                  <c:v>67.837035999999998</c:v>
                </c:pt>
                <c:pt idx="7639">
                  <c:v>67.453575000000001</c:v>
                </c:pt>
                <c:pt idx="7640">
                  <c:v>67.400383000000005</c:v>
                </c:pt>
                <c:pt idx="7641">
                  <c:v>67.413878999999994</c:v>
                </c:pt>
                <c:pt idx="7642">
                  <c:v>67.449669</c:v>
                </c:pt>
                <c:pt idx="7643">
                  <c:v>67.918021999999993</c:v>
                </c:pt>
                <c:pt idx="7644">
                  <c:v>68.437897000000007</c:v>
                </c:pt>
                <c:pt idx="7645">
                  <c:v>69.057120999999995</c:v>
                </c:pt>
                <c:pt idx="7646">
                  <c:v>69.686126999999999</c:v>
                </c:pt>
                <c:pt idx="7647">
                  <c:v>70.209061000000005</c:v>
                </c:pt>
                <c:pt idx="7648">
                  <c:v>70.691993999999994</c:v>
                </c:pt>
                <c:pt idx="7649">
                  <c:v>70.600860999999995</c:v>
                </c:pt>
                <c:pt idx="7650">
                  <c:v>69.928650000000005</c:v>
                </c:pt>
                <c:pt idx="7651">
                  <c:v>69.299835000000002</c:v>
                </c:pt>
                <c:pt idx="7652">
                  <c:v>68.740714999999994</c:v>
                </c:pt>
                <c:pt idx="7653">
                  <c:v>68.421997000000005</c:v>
                </c:pt>
                <c:pt idx="7654">
                  <c:v>68.145865999999998</c:v>
                </c:pt>
                <c:pt idx="7655">
                  <c:v>67.902054000000007</c:v>
                </c:pt>
                <c:pt idx="7656">
                  <c:v>67.675346000000005</c:v>
                </c:pt>
                <c:pt idx="7657">
                  <c:v>67.502791999999999</c:v>
                </c:pt>
                <c:pt idx="7658">
                  <c:v>67.533051</c:v>
                </c:pt>
                <c:pt idx="7659">
                  <c:v>67.930785999999998</c:v>
                </c:pt>
                <c:pt idx="7660">
                  <c:v>68.636275999999995</c:v>
                </c:pt>
                <c:pt idx="7661">
                  <c:v>69.228081000000003</c:v>
                </c:pt>
                <c:pt idx="7662">
                  <c:v>69.586517000000001</c:v>
                </c:pt>
                <c:pt idx="7663">
                  <c:v>69.655631999999997</c:v>
                </c:pt>
                <c:pt idx="7664">
                  <c:v>69.652518999999998</c:v>
                </c:pt>
                <c:pt idx="7665">
                  <c:v>69.519379000000001</c:v>
                </c:pt>
                <c:pt idx="7666">
                  <c:v>69.387573000000003</c:v>
                </c:pt>
                <c:pt idx="7667">
                  <c:v>69.238463999999993</c:v>
                </c:pt>
                <c:pt idx="7668">
                  <c:v>68.903023000000005</c:v>
                </c:pt>
                <c:pt idx="7669">
                  <c:v>68.489448999999993</c:v>
                </c:pt>
                <c:pt idx="7670">
                  <c:v>68.101273000000006</c:v>
                </c:pt>
                <c:pt idx="7671">
                  <c:v>67.795531999999994</c:v>
                </c:pt>
                <c:pt idx="7672">
                  <c:v>67.811546000000007</c:v>
                </c:pt>
                <c:pt idx="7673">
                  <c:v>67.982665999999995</c:v>
                </c:pt>
                <c:pt idx="7674">
                  <c:v>68.194327999999999</c:v>
                </c:pt>
                <c:pt idx="7675">
                  <c:v>68.870116999999993</c:v>
                </c:pt>
                <c:pt idx="7676">
                  <c:v>69.561179999999993</c:v>
                </c:pt>
                <c:pt idx="7677">
                  <c:v>70.18177</c:v>
                </c:pt>
                <c:pt idx="7678">
                  <c:v>70.679351999999994</c:v>
                </c:pt>
                <c:pt idx="7679">
                  <c:v>71.155754000000002</c:v>
                </c:pt>
                <c:pt idx="7680">
                  <c:v>71.577270999999996</c:v>
                </c:pt>
                <c:pt idx="7681">
                  <c:v>71.908623000000006</c:v>
                </c:pt>
                <c:pt idx="7682">
                  <c:v>72.062859000000003</c:v>
                </c:pt>
                <c:pt idx="7683">
                  <c:v>71.815376000000001</c:v>
                </c:pt>
                <c:pt idx="7684">
                  <c:v>71.462479000000002</c:v>
                </c:pt>
                <c:pt idx="7685">
                  <c:v>70.614258000000007</c:v>
                </c:pt>
                <c:pt idx="7686">
                  <c:v>69.641059999999996</c:v>
                </c:pt>
                <c:pt idx="7687">
                  <c:v>68.730919</c:v>
                </c:pt>
                <c:pt idx="7688">
                  <c:v>67.941237999999998</c:v>
                </c:pt>
                <c:pt idx="7689">
                  <c:v>67.201149000000001</c:v>
                </c:pt>
                <c:pt idx="7690">
                  <c:v>66.609984999999995</c:v>
                </c:pt>
                <c:pt idx="7691">
                  <c:v>66.127396000000005</c:v>
                </c:pt>
                <c:pt idx="7692">
                  <c:v>65.823562999999993</c:v>
                </c:pt>
                <c:pt idx="7693">
                  <c:v>65.827110000000005</c:v>
                </c:pt>
                <c:pt idx="7694">
                  <c:v>65.975655000000003</c:v>
                </c:pt>
                <c:pt idx="7695">
                  <c:v>66.424499999999995</c:v>
                </c:pt>
                <c:pt idx="7696">
                  <c:v>67.157272000000006</c:v>
                </c:pt>
                <c:pt idx="7697">
                  <c:v>67.927948000000001</c:v>
                </c:pt>
                <c:pt idx="7698">
                  <c:v>68.759956000000003</c:v>
                </c:pt>
                <c:pt idx="7699">
                  <c:v>69.671599999999998</c:v>
                </c:pt>
                <c:pt idx="7700">
                  <c:v>70.535308999999998</c:v>
                </c:pt>
                <c:pt idx="7701">
                  <c:v>71.356093999999999</c:v>
                </c:pt>
                <c:pt idx="7702">
                  <c:v>71.989600999999993</c:v>
                </c:pt>
                <c:pt idx="7703">
                  <c:v>72.528976</c:v>
                </c:pt>
                <c:pt idx="7704">
                  <c:v>72.963158000000007</c:v>
                </c:pt>
                <c:pt idx="7705">
                  <c:v>73.064498999999998</c:v>
                </c:pt>
                <c:pt idx="7706">
                  <c:v>72.683616999999998</c:v>
                </c:pt>
                <c:pt idx="7707">
                  <c:v>72.234825000000001</c:v>
                </c:pt>
                <c:pt idx="7708">
                  <c:v>71.667923000000002</c:v>
                </c:pt>
                <c:pt idx="7709">
                  <c:v>70.722251999999997</c:v>
                </c:pt>
                <c:pt idx="7710">
                  <c:v>69.736716999999999</c:v>
                </c:pt>
                <c:pt idx="7711">
                  <c:v>68.794150999999999</c:v>
                </c:pt>
                <c:pt idx="7712">
                  <c:v>67.899390999999994</c:v>
                </c:pt>
                <c:pt idx="7713">
                  <c:v>67.264069000000006</c:v>
                </c:pt>
                <c:pt idx="7714">
                  <c:v>66.702110000000005</c:v>
                </c:pt>
                <c:pt idx="7715">
                  <c:v>66.447601000000006</c:v>
                </c:pt>
                <c:pt idx="7716">
                  <c:v>66.584716999999998</c:v>
                </c:pt>
                <c:pt idx="7717">
                  <c:v>66.759071000000006</c:v>
                </c:pt>
                <c:pt idx="7718">
                  <c:v>67.148185999999995</c:v>
                </c:pt>
                <c:pt idx="7719">
                  <c:v>67.844223</c:v>
                </c:pt>
                <c:pt idx="7720">
                  <c:v>68.522345999999999</c:v>
                </c:pt>
                <c:pt idx="7721">
                  <c:v>69.074698999999995</c:v>
                </c:pt>
                <c:pt idx="7722">
                  <c:v>69.535835000000006</c:v>
                </c:pt>
                <c:pt idx="7723">
                  <c:v>69.586067</c:v>
                </c:pt>
                <c:pt idx="7724">
                  <c:v>69.591728000000003</c:v>
                </c:pt>
                <c:pt idx="7725">
                  <c:v>69.199928</c:v>
                </c:pt>
                <c:pt idx="7726">
                  <c:v>68.695755000000005</c:v>
                </c:pt>
                <c:pt idx="7727">
                  <c:v>68.155670000000001</c:v>
                </c:pt>
                <c:pt idx="7728">
                  <c:v>67.430840000000003</c:v>
                </c:pt>
                <c:pt idx="7729">
                  <c:v>66.655890999999997</c:v>
                </c:pt>
                <c:pt idx="7730">
                  <c:v>66.236358999999993</c:v>
                </c:pt>
                <c:pt idx="7731">
                  <c:v>66.181411999999995</c:v>
                </c:pt>
                <c:pt idx="7732">
                  <c:v>66.240532000000002</c:v>
                </c:pt>
                <c:pt idx="7733">
                  <c:v>66.620766000000003</c:v>
                </c:pt>
                <c:pt idx="7734">
                  <c:v>67.076279</c:v>
                </c:pt>
                <c:pt idx="7735">
                  <c:v>67.946090999999996</c:v>
                </c:pt>
                <c:pt idx="7736">
                  <c:v>68.886680999999996</c:v>
                </c:pt>
                <c:pt idx="7737">
                  <c:v>69.868423000000007</c:v>
                </c:pt>
                <c:pt idx="7738">
                  <c:v>70.879142999999999</c:v>
                </c:pt>
                <c:pt idx="7739">
                  <c:v>71.903808999999995</c:v>
                </c:pt>
                <c:pt idx="7740">
                  <c:v>72.393783999999997</c:v>
                </c:pt>
                <c:pt idx="7741">
                  <c:v>72.500664</c:v>
                </c:pt>
                <c:pt idx="7742">
                  <c:v>72.536240000000006</c:v>
                </c:pt>
                <c:pt idx="7743">
                  <c:v>72.477287000000004</c:v>
                </c:pt>
                <c:pt idx="7744">
                  <c:v>72.202713000000003</c:v>
                </c:pt>
                <c:pt idx="7745">
                  <c:v>71.639938000000001</c:v>
                </c:pt>
                <c:pt idx="7746">
                  <c:v>70.945175000000006</c:v>
                </c:pt>
                <c:pt idx="7747">
                  <c:v>69.769278999999997</c:v>
                </c:pt>
                <c:pt idx="7748">
                  <c:v>68.721992</c:v>
                </c:pt>
                <c:pt idx="7749">
                  <c:v>67.754279999999994</c:v>
                </c:pt>
                <c:pt idx="7750">
                  <c:v>67.013962000000006</c:v>
                </c:pt>
                <c:pt idx="7751">
                  <c:v>66.657905999999997</c:v>
                </c:pt>
                <c:pt idx="7752">
                  <c:v>66.714652999999998</c:v>
                </c:pt>
                <c:pt idx="7753">
                  <c:v>66.857674000000003</c:v>
                </c:pt>
                <c:pt idx="7754">
                  <c:v>67.515243999999996</c:v>
                </c:pt>
                <c:pt idx="7755">
                  <c:v>68.620827000000006</c:v>
                </c:pt>
                <c:pt idx="7756">
                  <c:v>69.805633999999998</c:v>
                </c:pt>
                <c:pt idx="7757">
                  <c:v>71.413002000000006</c:v>
                </c:pt>
                <c:pt idx="7758">
                  <c:v>72.819884999999999</c:v>
                </c:pt>
                <c:pt idx="7759">
                  <c:v>74.029846000000006</c:v>
                </c:pt>
                <c:pt idx="7760">
                  <c:v>75.142334000000005</c:v>
                </c:pt>
                <c:pt idx="7761">
                  <c:v>75.832526999999999</c:v>
                </c:pt>
                <c:pt idx="7762">
                  <c:v>76.042336000000006</c:v>
                </c:pt>
                <c:pt idx="7763">
                  <c:v>76.000388999999998</c:v>
                </c:pt>
                <c:pt idx="7764">
                  <c:v>75.126784999999998</c:v>
                </c:pt>
                <c:pt idx="7765">
                  <c:v>73.877007000000006</c:v>
                </c:pt>
                <c:pt idx="7766">
                  <c:v>72.529838999999996</c:v>
                </c:pt>
                <c:pt idx="7767">
                  <c:v>71.161422999999999</c:v>
                </c:pt>
                <c:pt idx="7768">
                  <c:v>69.838859999999997</c:v>
                </c:pt>
                <c:pt idx="7769">
                  <c:v>68.602997000000002</c:v>
                </c:pt>
                <c:pt idx="7770">
                  <c:v>67.289428999999998</c:v>
                </c:pt>
                <c:pt idx="7771">
                  <c:v>66.114075</c:v>
                </c:pt>
                <c:pt idx="7772">
                  <c:v>64.974609000000001</c:v>
                </c:pt>
                <c:pt idx="7773">
                  <c:v>63.479258999999999</c:v>
                </c:pt>
                <c:pt idx="7774">
                  <c:v>62.422573</c:v>
                </c:pt>
                <c:pt idx="7775">
                  <c:v>61.303642000000004</c:v>
                </c:pt>
                <c:pt idx="7776">
                  <c:v>60.173050000000003</c:v>
                </c:pt>
                <c:pt idx="7777">
                  <c:v>59.148910999999998</c:v>
                </c:pt>
                <c:pt idx="7778">
                  <c:v>58.244675000000001</c:v>
                </c:pt>
                <c:pt idx="7779">
                  <c:v>57.411648</c:v>
                </c:pt>
                <c:pt idx="7780">
                  <c:v>56.727851999999999</c:v>
                </c:pt>
                <c:pt idx="7781">
                  <c:v>56.140396000000003</c:v>
                </c:pt>
                <c:pt idx="7782">
                  <c:v>55.749980999999998</c:v>
                </c:pt>
                <c:pt idx="7783">
                  <c:v>56.687134</c:v>
                </c:pt>
                <c:pt idx="7784">
                  <c:v>58.025696000000003</c:v>
                </c:pt>
                <c:pt idx="7785">
                  <c:v>59.648623999999998</c:v>
                </c:pt>
                <c:pt idx="7786">
                  <c:v>61.428103999999998</c:v>
                </c:pt>
                <c:pt idx="7787">
                  <c:v>63.217804000000001</c:v>
                </c:pt>
                <c:pt idx="7788">
                  <c:v>64.987594999999999</c:v>
                </c:pt>
                <c:pt idx="7789">
                  <c:v>66.742881999999994</c:v>
                </c:pt>
                <c:pt idx="7790">
                  <c:v>68.644585000000006</c:v>
                </c:pt>
                <c:pt idx="7791">
                  <c:v>70.518021000000005</c:v>
                </c:pt>
                <c:pt idx="7792">
                  <c:v>72.614632</c:v>
                </c:pt>
                <c:pt idx="7793">
                  <c:v>74.232444999999998</c:v>
                </c:pt>
                <c:pt idx="7794">
                  <c:v>75.536057</c:v>
                </c:pt>
                <c:pt idx="7795">
                  <c:v>76.689650999999998</c:v>
                </c:pt>
                <c:pt idx="7796">
                  <c:v>77.919410999999997</c:v>
                </c:pt>
                <c:pt idx="7797">
                  <c:v>79.098358000000005</c:v>
                </c:pt>
                <c:pt idx="7798">
                  <c:v>80.201179999999994</c:v>
                </c:pt>
                <c:pt idx="7799">
                  <c:v>81.235191</c:v>
                </c:pt>
                <c:pt idx="7800">
                  <c:v>82.038703999999996</c:v>
                </c:pt>
                <c:pt idx="7801">
                  <c:v>82.607367999999994</c:v>
                </c:pt>
                <c:pt idx="7802">
                  <c:v>82.788605000000004</c:v>
                </c:pt>
                <c:pt idx="7803">
                  <c:v>82.306572000000003</c:v>
                </c:pt>
                <c:pt idx="7804">
                  <c:v>81.727279999999993</c:v>
                </c:pt>
                <c:pt idx="7805">
                  <c:v>80.883567999999997</c:v>
                </c:pt>
                <c:pt idx="7806">
                  <c:v>79.897757999999996</c:v>
                </c:pt>
                <c:pt idx="7807">
                  <c:v>78.940819000000005</c:v>
                </c:pt>
                <c:pt idx="7808">
                  <c:v>78.248642000000004</c:v>
                </c:pt>
                <c:pt idx="7809">
                  <c:v>77.603476999999998</c:v>
                </c:pt>
                <c:pt idx="7810">
                  <c:v>77.031966999999995</c:v>
                </c:pt>
                <c:pt idx="7811">
                  <c:v>76.715857999999997</c:v>
                </c:pt>
                <c:pt idx="7812">
                  <c:v>76.409858999999997</c:v>
                </c:pt>
                <c:pt idx="7813">
                  <c:v>76.445389000000006</c:v>
                </c:pt>
                <c:pt idx="7814">
                  <c:v>76.497123999999999</c:v>
                </c:pt>
                <c:pt idx="7815">
                  <c:v>76.716697999999994</c:v>
                </c:pt>
                <c:pt idx="7816">
                  <c:v>76.933952000000005</c:v>
                </c:pt>
                <c:pt idx="7817">
                  <c:v>76.857024999999993</c:v>
                </c:pt>
                <c:pt idx="7818">
                  <c:v>76.570656</c:v>
                </c:pt>
                <c:pt idx="7819">
                  <c:v>76.533676</c:v>
                </c:pt>
                <c:pt idx="7820">
                  <c:v>76.504577999999995</c:v>
                </c:pt>
                <c:pt idx="7821">
                  <c:v>76.413207999999997</c:v>
                </c:pt>
                <c:pt idx="7822">
                  <c:v>76.671951000000007</c:v>
                </c:pt>
                <c:pt idx="7823">
                  <c:v>77.071251000000004</c:v>
                </c:pt>
                <c:pt idx="7824">
                  <c:v>77.594986000000006</c:v>
                </c:pt>
                <c:pt idx="7825">
                  <c:v>78.554749000000001</c:v>
                </c:pt>
                <c:pt idx="7826">
                  <c:v>79.540428000000006</c:v>
                </c:pt>
                <c:pt idx="7827">
                  <c:v>80.81765</c:v>
                </c:pt>
                <c:pt idx="7828">
                  <c:v>81.956740999999994</c:v>
                </c:pt>
                <c:pt idx="7829">
                  <c:v>82.822310999999999</c:v>
                </c:pt>
                <c:pt idx="7830">
                  <c:v>83.644547000000003</c:v>
                </c:pt>
                <c:pt idx="7831">
                  <c:v>84.195617999999996</c:v>
                </c:pt>
                <c:pt idx="7832">
                  <c:v>84.255234000000002</c:v>
                </c:pt>
                <c:pt idx="7833">
                  <c:v>83.921265000000005</c:v>
                </c:pt>
                <c:pt idx="7834">
                  <c:v>83.472938999999997</c:v>
                </c:pt>
                <c:pt idx="7835">
                  <c:v>82.661208999999999</c:v>
                </c:pt>
                <c:pt idx="7836">
                  <c:v>81.603072999999995</c:v>
                </c:pt>
                <c:pt idx="7837">
                  <c:v>80.478752</c:v>
                </c:pt>
                <c:pt idx="7838">
                  <c:v>79.306442000000004</c:v>
                </c:pt>
                <c:pt idx="7839">
                  <c:v>78.152901</c:v>
                </c:pt>
                <c:pt idx="7840">
                  <c:v>77.030663000000004</c:v>
                </c:pt>
                <c:pt idx="7841">
                  <c:v>76.166259999999994</c:v>
                </c:pt>
                <c:pt idx="7842">
                  <c:v>75.461922000000001</c:v>
                </c:pt>
                <c:pt idx="7843">
                  <c:v>75.014481000000004</c:v>
                </c:pt>
                <c:pt idx="7844">
                  <c:v>74.595984999999999</c:v>
                </c:pt>
                <c:pt idx="7845">
                  <c:v>74.187102999999993</c:v>
                </c:pt>
                <c:pt idx="7846">
                  <c:v>74.013549999999995</c:v>
                </c:pt>
                <c:pt idx="7847">
                  <c:v>73.87867</c:v>
                </c:pt>
                <c:pt idx="7848">
                  <c:v>73.874701999999999</c:v>
                </c:pt>
                <c:pt idx="7849">
                  <c:v>73.871300000000005</c:v>
                </c:pt>
                <c:pt idx="7850">
                  <c:v>73.867667999999995</c:v>
                </c:pt>
                <c:pt idx="7851">
                  <c:v>73.865829000000005</c:v>
                </c:pt>
                <c:pt idx="7852">
                  <c:v>73.866828999999996</c:v>
                </c:pt>
                <c:pt idx="7853">
                  <c:v>73.867835999999997</c:v>
                </c:pt>
                <c:pt idx="7854">
                  <c:v>73.869956999999999</c:v>
                </c:pt>
                <c:pt idx="7855">
                  <c:v>73.831215</c:v>
                </c:pt>
                <c:pt idx="7856">
                  <c:v>73.615905999999995</c:v>
                </c:pt>
                <c:pt idx="7857">
                  <c:v>73.249336</c:v>
                </c:pt>
                <c:pt idx="7858">
                  <c:v>72.772118000000006</c:v>
                </c:pt>
                <c:pt idx="7859">
                  <c:v>72.281013000000002</c:v>
                </c:pt>
                <c:pt idx="7860">
                  <c:v>71.749808999999999</c:v>
                </c:pt>
                <c:pt idx="7861">
                  <c:v>71.177345000000003</c:v>
                </c:pt>
                <c:pt idx="7862">
                  <c:v>70.584709000000004</c:v>
                </c:pt>
                <c:pt idx="7863">
                  <c:v>69.991202999999999</c:v>
                </c:pt>
                <c:pt idx="7864">
                  <c:v>69.394417000000004</c:v>
                </c:pt>
                <c:pt idx="7865">
                  <c:v>68.921852000000001</c:v>
                </c:pt>
                <c:pt idx="7866">
                  <c:v>68.931518999999994</c:v>
                </c:pt>
                <c:pt idx="7867">
                  <c:v>69.700287000000003</c:v>
                </c:pt>
                <c:pt idx="7868">
                  <c:v>70.607001999999994</c:v>
                </c:pt>
                <c:pt idx="7869">
                  <c:v>71.802536000000003</c:v>
                </c:pt>
                <c:pt idx="7870">
                  <c:v>73.166320999999996</c:v>
                </c:pt>
                <c:pt idx="7871">
                  <c:v>74.585624999999993</c:v>
                </c:pt>
                <c:pt idx="7872">
                  <c:v>76.120048999999995</c:v>
                </c:pt>
                <c:pt idx="7873">
                  <c:v>77.683143999999999</c:v>
                </c:pt>
                <c:pt idx="7874">
                  <c:v>79.304130999999998</c:v>
                </c:pt>
                <c:pt idx="7875">
                  <c:v>80.840728999999996</c:v>
                </c:pt>
                <c:pt idx="7876">
                  <c:v>82.067802</c:v>
                </c:pt>
                <c:pt idx="7877">
                  <c:v>82.680633999999998</c:v>
                </c:pt>
                <c:pt idx="7878">
                  <c:v>83.264458000000005</c:v>
                </c:pt>
                <c:pt idx="7879">
                  <c:v>83.573218999999995</c:v>
                </c:pt>
                <c:pt idx="7880">
                  <c:v>83.753242</c:v>
                </c:pt>
                <c:pt idx="7881">
                  <c:v>83.916472999999996</c:v>
                </c:pt>
                <c:pt idx="7882">
                  <c:v>83.980391999999995</c:v>
                </c:pt>
                <c:pt idx="7883">
                  <c:v>84.016189999999995</c:v>
                </c:pt>
                <c:pt idx="7884">
                  <c:v>83.996398999999997</c:v>
                </c:pt>
                <c:pt idx="7885">
                  <c:v>83.976973999999998</c:v>
                </c:pt>
                <c:pt idx="7886">
                  <c:v>83.963120000000004</c:v>
                </c:pt>
                <c:pt idx="7887">
                  <c:v>83.961487000000005</c:v>
                </c:pt>
                <c:pt idx="7888">
                  <c:v>83.964721999999995</c:v>
                </c:pt>
                <c:pt idx="7889">
                  <c:v>83.969596999999993</c:v>
                </c:pt>
                <c:pt idx="7890">
                  <c:v>83.97654</c:v>
                </c:pt>
                <c:pt idx="7891">
                  <c:v>83.986419999999995</c:v>
                </c:pt>
                <c:pt idx="7892">
                  <c:v>83.996573999999995</c:v>
                </c:pt>
                <c:pt idx="7893">
                  <c:v>84.007499999999993</c:v>
                </c:pt>
                <c:pt idx="7894">
                  <c:v>83.865622999999999</c:v>
                </c:pt>
                <c:pt idx="7895">
                  <c:v>83.71463</c:v>
                </c:pt>
                <c:pt idx="7896">
                  <c:v>83.580894000000001</c:v>
                </c:pt>
                <c:pt idx="7897">
                  <c:v>83.430770999999993</c:v>
                </c:pt>
                <c:pt idx="7898">
                  <c:v>83.128815000000003</c:v>
                </c:pt>
                <c:pt idx="7899">
                  <c:v>82.631576999999993</c:v>
                </c:pt>
                <c:pt idx="7900">
                  <c:v>82.122459000000006</c:v>
                </c:pt>
                <c:pt idx="7901">
                  <c:v>81.556235999999998</c:v>
                </c:pt>
                <c:pt idx="7902">
                  <c:v>80.922141999999994</c:v>
                </c:pt>
                <c:pt idx="7903">
                  <c:v>80.034820999999994</c:v>
                </c:pt>
                <c:pt idx="7904">
                  <c:v>79.254784000000001</c:v>
                </c:pt>
                <c:pt idx="7905">
                  <c:v>78.497580999999997</c:v>
                </c:pt>
                <c:pt idx="7906">
                  <c:v>77.721740999999994</c:v>
                </c:pt>
                <c:pt idx="7907">
                  <c:v>77.017928999999995</c:v>
                </c:pt>
                <c:pt idx="7908">
                  <c:v>76.641791999999995</c:v>
                </c:pt>
                <c:pt idx="7909">
                  <c:v>76.479050000000001</c:v>
                </c:pt>
                <c:pt idx="7910">
                  <c:v>76.337540000000004</c:v>
                </c:pt>
                <c:pt idx="7911">
                  <c:v>76.330810999999997</c:v>
                </c:pt>
                <c:pt idx="7912">
                  <c:v>76.665672000000001</c:v>
                </c:pt>
                <c:pt idx="7913">
                  <c:v>77.321556000000001</c:v>
                </c:pt>
                <c:pt idx="7914">
                  <c:v>78.052406000000005</c:v>
                </c:pt>
                <c:pt idx="7915">
                  <c:v>78.905700999999993</c:v>
                </c:pt>
                <c:pt idx="7916">
                  <c:v>79.916511999999997</c:v>
                </c:pt>
                <c:pt idx="7917">
                  <c:v>80.888672</c:v>
                </c:pt>
                <c:pt idx="7918">
                  <c:v>81.644310000000004</c:v>
                </c:pt>
                <c:pt idx="7919">
                  <c:v>82.268234000000007</c:v>
                </c:pt>
                <c:pt idx="7920">
                  <c:v>82.715698000000003</c:v>
                </c:pt>
                <c:pt idx="7921">
                  <c:v>82.663971000000004</c:v>
                </c:pt>
                <c:pt idx="7922">
                  <c:v>82.028008</c:v>
                </c:pt>
                <c:pt idx="7923">
                  <c:v>81.138205999999997</c:v>
                </c:pt>
                <c:pt idx="7924">
                  <c:v>80.237212999999997</c:v>
                </c:pt>
                <c:pt idx="7925">
                  <c:v>79.234131000000005</c:v>
                </c:pt>
                <c:pt idx="7926">
                  <c:v>78.306526000000005</c:v>
                </c:pt>
                <c:pt idx="7927">
                  <c:v>77.456672999999995</c:v>
                </c:pt>
                <c:pt idx="7928">
                  <c:v>76.677398999999994</c:v>
                </c:pt>
                <c:pt idx="7929">
                  <c:v>76.071845999999994</c:v>
                </c:pt>
                <c:pt idx="7930">
                  <c:v>75.831978000000007</c:v>
                </c:pt>
                <c:pt idx="7931">
                  <c:v>76.221947</c:v>
                </c:pt>
                <c:pt idx="7932">
                  <c:v>76.973427000000001</c:v>
                </c:pt>
                <c:pt idx="7933">
                  <c:v>78.002021999999997</c:v>
                </c:pt>
                <c:pt idx="7934">
                  <c:v>78.996948000000003</c:v>
                </c:pt>
                <c:pt idx="7935">
                  <c:v>79.942970000000003</c:v>
                </c:pt>
                <c:pt idx="7936">
                  <c:v>80.647452999999999</c:v>
                </c:pt>
                <c:pt idx="7937">
                  <c:v>81.291625999999994</c:v>
                </c:pt>
                <c:pt idx="7938">
                  <c:v>82.141250999999997</c:v>
                </c:pt>
                <c:pt idx="7939">
                  <c:v>82.908385999999993</c:v>
                </c:pt>
                <c:pt idx="7940">
                  <c:v>83.369857999999994</c:v>
                </c:pt>
                <c:pt idx="7941">
                  <c:v>83.572472000000005</c:v>
                </c:pt>
                <c:pt idx="7942">
                  <c:v>83.719352999999998</c:v>
                </c:pt>
                <c:pt idx="7943">
                  <c:v>83.755523999999994</c:v>
                </c:pt>
                <c:pt idx="7944">
                  <c:v>83.792762999999994</c:v>
                </c:pt>
                <c:pt idx="7945">
                  <c:v>83.812393</c:v>
                </c:pt>
                <c:pt idx="7946">
                  <c:v>83.836792000000003</c:v>
                </c:pt>
                <c:pt idx="7947">
                  <c:v>83.763999999999996</c:v>
                </c:pt>
                <c:pt idx="7948">
                  <c:v>83.593361000000002</c:v>
                </c:pt>
                <c:pt idx="7949">
                  <c:v>83.703299999999999</c:v>
                </c:pt>
                <c:pt idx="7950">
                  <c:v>83.975646999999995</c:v>
                </c:pt>
                <c:pt idx="7951">
                  <c:v>84.344948000000002</c:v>
                </c:pt>
                <c:pt idx="7952">
                  <c:v>84.741164999999995</c:v>
                </c:pt>
                <c:pt idx="7953">
                  <c:v>85.174201999999994</c:v>
                </c:pt>
                <c:pt idx="7954">
                  <c:v>85.657027999999997</c:v>
                </c:pt>
                <c:pt idx="7955">
                  <c:v>86.185539000000006</c:v>
                </c:pt>
                <c:pt idx="7956">
                  <c:v>86.757705999999999</c:v>
                </c:pt>
                <c:pt idx="7957">
                  <c:v>87.367644999999996</c:v>
                </c:pt>
                <c:pt idx="7958">
                  <c:v>87.756202999999999</c:v>
                </c:pt>
                <c:pt idx="7959">
                  <c:v>87.420303000000004</c:v>
                </c:pt>
                <c:pt idx="7960">
                  <c:v>86.783446999999995</c:v>
                </c:pt>
                <c:pt idx="7961">
                  <c:v>85.996887000000001</c:v>
                </c:pt>
                <c:pt idx="7962">
                  <c:v>85.146156000000005</c:v>
                </c:pt>
                <c:pt idx="7963">
                  <c:v>84.183036999999999</c:v>
                </c:pt>
                <c:pt idx="7964">
                  <c:v>82.999268000000001</c:v>
                </c:pt>
                <c:pt idx="7965">
                  <c:v>81.567573999999993</c:v>
                </c:pt>
                <c:pt idx="7966">
                  <c:v>80.048659999999998</c:v>
                </c:pt>
                <c:pt idx="7967">
                  <c:v>78.464447000000007</c:v>
                </c:pt>
                <c:pt idx="7968">
                  <c:v>76.918518000000006</c:v>
                </c:pt>
                <c:pt idx="7969">
                  <c:v>75.739913999999999</c:v>
                </c:pt>
                <c:pt idx="7970">
                  <c:v>74.735671999999994</c:v>
                </c:pt>
                <c:pt idx="7971">
                  <c:v>73.749847000000003</c:v>
                </c:pt>
                <c:pt idx="7972">
                  <c:v>72.563057000000001</c:v>
                </c:pt>
                <c:pt idx="7973">
                  <c:v>71.456337000000005</c:v>
                </c:pt>
                <c:pt idx="7974">
                  <c:v>70.219345000000004</c:v>
                </c:pt>
                <c:pt idx="7975">
                  <c:v>69.332802000000001</c:v>
                </c:pt>
                <c:pt idx="7976">
                  <c:v>68.552338000000006</c:v>
                </c:pt>
                <c:pt idx="7977">
                  <c:v>67.957481000000001</c:v>
                </c:pt>
                <c:pt idx="7978">
                  <c:v>67.463027999999994</c:v>
                </c:pt>
                <c:pt idx="7979">
                  <c:v>67.153175000000005</c:v>
                </c:pt>
                <c:pt idx="7980">
                  <c:v>66.972274999999996</c:v>
                </c:pt>
                <c:pt idx="7981">
                  <c:v>66.890518</c:v>
                </c:pt>
                <c:pt idx="7982">
                  <c:v>67.244452999999993</c:v>
                </c:pt>
                <c:pt idx="7983">
                  <c:v>67.940628000000004</c:v>
                </c:pt>
                <c:pt idx="7984">
                  <c:v>68.954239000000001</c:v>
                </c:pt>
                <c:pt idx="7985">
                  <c:v>69.853378000000006</c:v>
                </c:pt>
                <c:pt idx="7986">
                  <c:v>70.695403999999996</c:v>
                </c:pt>
                <c:pt idx="7987">
                  <c:v>71.439835000000002</c:v>
                </c:pt>
                <c:pt idx="7988">
                  <c:v>72.126273999999995</c:v>
                </c:pt>
                <c:pt idx="7989">
                  <c:v>72.725868000000006</c:v>
                </c:pt>
                <c:pt idx="7990">
                  <c:v>73.266677999999999</c:v>
                </c:pt>
                <c:pt idx="7991">
                  <c:v>73.789635000000004</c:v>
                </c:pt>
                <c:pt idx="7992">
                  <c:v>74.112792999999996</c:v>
                </c:pt>
                <c:pt idx="7993">
                  <c:v>74.104622000000006</c:v>
                </c:pt>
                <c:pt idx="7994">
                  <c:v>74.122223000000005</c:v>
                </c:pt>
                <c:pt idx="7995">
                  <c:v>74.153366000000005</c:v>
                </c:pt>
                <c:pt idx="7996">
                  <c:v>74.324134999999998</c:v>
                </c:pt>
                <c:pt idx="7997">
                  <c:v>74.548148999999995</c:v>
                </c:pt>
                <c:pt idx="7998">
                  <c:v>74.856803999999997</c:v>
                </c:pt>
                <c:pt idx="7999">
                  <c:v>75.165321000000006</c:v>
                </c:pt>
                <c:pt idx="8000">
                  <c:v>75.474914999999996</c:v>
                </c:pt>
                <c:pt idx="8001">
                  <c:v>75.789505000000005</c:v>
                </c:pt>
                <c:pt idx="8002">
                  <c:v>76.116280000000003</c:v>
                </c:pt>
                <c:pt idx="8003">
                  <c:v>76.476669000000001</c:v>
                </c:pt>
                <c:pt idx="8004">
                  <c:v>76.805069000000003</c:v>
                </c:pt>
                <c:pt idx="8005">
                  <c:v>77.110619</c:v>
                </c:pt>
                <c:pt idx="8006">
                  <c:v>77.232635000000002</c:v>
                </c:pt>
                <c:pt idx="8007">
                  <c:v>77.272796999999997</c:v>
                </c:pt>
                <c:pt idx="8008">
                  <c:v>77.214859000000004</c:v>
                </c:pt>
                <c:pt idx="8009">
                  <c:v>77.254745</c:v>
                </c:pt>
                <c:pt idx="8010">
                  <c:v>77.353279000000001</c:v>
                </c:pt>
                <c:pt idx="8011">
                  <c:v>77.667586999999997</c:v>
                </c:pt>
                <c:pt idx="8012">
                  <c:v>78.532844999999995</c:v>
                </c:pt>
                <c:pt idx="8013">
                  <c:v>79.446608999999995</c:v>
                </c:pt>
                <c:pt idx="8014">
                  <c:v>80.442802</c:v>
                </c:pt>
                <c:pt idx="8015">
                  <c:v>81.566237999999998</c:v>
                </c:pt>
                <c:pt idx="8016">
                  <c:v>82.970305999999994</c:v>
                </c:pt>
                <c:pt idx="8017">
                  <c:v>84.439667</c:v>
                </c:pt>
                <c:pt idx="8018">
                  <c:v>85.921272000000002</c:v>
                </c:pt>
                <c:pt idx="8019">
                  <c:v>87.291045999999994</c:v>
                </c:pt>
                <c:pt idx="8020">
                  <c:v>88.586181999999994</c:v>
                </c:pt>
                <c:pt idx="8021">
                  <c:v>89.094855999999993</c:v>
                </c:pt>
                <c:pt idx="8022">
                  <c:v>89.022948999999997</c:v>
                </c:pt>
                <c:pt idx="8023">
                  <c:v>88.749115000000003</c:v>
                </c:pt>
                <c:pt idx="8024">
                  <c:v>88.051452999999995</c:v>
                </c:pt>
                <c:pt idx="8025">
                  <c:v>87.210907000000006</c:v>
                </c:pt>
                <c:pt idx="8026">
                  <c:v>86.058967999999993</c:v>
                </c:pt>
                <c:pt idx="8027">
                  <c:v>84.833091999999994</c:v>
                </c:pt>
                <c:pt idx="8028">
                  <c:v>83.332474000000005</c:v>
                </c:pt>
                <c:pt idx="8029">
                  <c:v>81.432068000000001</c:v>
                </c:pt>
                <c:pt idx="8030">
                  <c:v>79.503799000000001</c:v>
                </c:pt>
                <c:pt idx="8031">
                  <c:v>78.494370000000004</c:v>
                </c:pt>
                <c:pt idx="8032">
                  <c:v>77.526070000000004</c:v>
                </c:pt>
                <c:pt idx="8033">
                  <c:v>76.746689000000003</c:v>
                </c:pt>
                <c:pt idx="8034">
                  <c:v>76.543762000000001</c:v>
                </c:pt>
                <c:pt idx="8035">
                  <c:v>76.398026000000002</c:v>
                </c:pt>
                <c:pt idx="8036">
                  <c:v>76.441467000000003</c:v>
                </c:pt>
                <c:pt idx="8037">
                  <c:v>76.618499999999997</c:v>
                </c:pt>
                <c:pt idx="8038">
                  <c:v>77.353279000000001</c:v>
                </c:pt>
                <c:pt idx="8039">
                  <c:v>78.509131999999994</c:v>
                </c:pt>
                <c:pt idx="8040">
                  <c:v>79.704719999999995</c:v>
                </c:pt>
                <c:pt idx="8041">
                  <c:v>80.549744000000004</c:v>
                </c:pt>
                <c:pt idx="8042">
                  <c:v>81.378044000000003</c:v>
                </c:pt>
                <c:pt idx="8043">
                  <c:v>82.137862999999996</c:v>
                </c:pt>
                <c:pt idx="8044">
                  <c:v>82.665565000000001</c:v>
                </c:pt>
                <c:pt idx="8045">
                  <c:v>83.159576000000001</c:v>
                </c:pt>
                <c:pt idx="8046">
                  <c:v>83.530090000000001</c:v>
                </c:pt>
                <c:pt idx="8047">
                  <c:v>83.800156000000001</c:v>
                </c:pt>
                <c:pt idx="8048">
                  <c:v>83.788086000000007</c:v>
                </c:pt>
                <c:pt idx="8049">
                  <c:v>83.767166000000003</c:v>
                </c:pt>
                <c:pt idx="8050">
                  <c:v>83.719902000000005</c:v>
                </c:pt>
                <c:pt idx="8051">
                  <c:v>83.623940000000005</c:v>
                </c:pt>
                <c:pt idx="8052">
                  <c:v>83.508644000000004</c:v>
                </c:pt>
                <c:pt idx="8053">
                  <c:v>83.316993999999994</c:v>
                </c:pt>
                <c:pt idx="8054">
                  <c:v>83.107024999999993</c:v>
                </c:pt>
                <c:pt idx="8055">
                  <c:v>82.503676999999996</c:v>
                </c:pt>
                <c:pt idx="8056">
                  <c:v>81.898758000000001</c:v>
                </c:pt>
                <c:pt idx="8057">
                  <c:v>81.225409999999997</c:v>
                </c:pt>
                <c:pt idx="8058">
                  <c:v>80.462920999999994</c:v>
                </c:pt>
                <c:pt idx="8059">
                  <c:v>79.661713000000006</c:v>
                </c:pt>
                <c:pt idx="8060">
                  <c:v>78.860771</c:v>
                </c:pt>
                <c:pt idx="8061">
                  <c:v>78.041923999999995</c:v>
                </c:pt>
                <c:pt idx="8062">
                  <c:v>77.174637000000004</c:v>
                </c:pt>
                <c:pt idx="8063">
                  <c:v>76.160347000000002</c:v>
                </c:pt>
                <c:pt idx="8064">
                  <c:v>75.128662000000006</c:v>
                </c:pt>
                <c:pt idx="8065">
                  <c:v>74.175346000000005</c:v>
                </c:pt>
                <c:pt idx="8066">
                  <c:v>73.219841000000002</c:v>
                </c:pt>
                <c:pt idx="8067">
                  <c:v>72.188866000000004</c:v>
                </c:pt>
                <c:pt idx="8068">
                  <c:v>71.150161999999995</c:v>
                </c:pt>
                <c:pt idx="8069">
                  <c:v>70.139465000000001</c:v>
                </c:pt>
                <c:pt idx="8070">
                  <c:v>69.074592999999993</c:v>
                </c:pt>
                <c:pt idx="8071">
                  <c:v>68.053398000000001</c:v>
                </c:pt>
                <c:pt idx="8072">
                  <c:v>67.052383000000006</c:v>
                </c:pt>
                <c:pt idx="8073">
                  <c:v>66.341423000000006</c:v>
                </c:pt>
                <c:pt idx="8074">
                  <c:v>65.687752000000003</c:v>
                </c:pt>
                <c:pt idx="8075">
                  <c:v>66.246680999999995</c:v>
                </c:pt>
                <c:pt idx="8076">
                  <c:v>66.955627000000007</c:v>
                </c:pt>
                <c:pt idx="8077">
                  <c:v>68.224113000000003</c:v>
                </c:pt>
                <c:pt idx="8078">
                  <c:v>69.901061999999996</c:v>
                </c:pt>
                <c:pt idx="8079">
                  <c:v>71.795670000000001</c:v>
                </c:pt>
                <c:pt idx="8080">
                  <c:v>73.843001999999998</c:v>
                </c:pt>
                <c:pt idx="8081">
                  <c:v>76.259262000000007</c:v>
                </c:pt>
                <c:pt idx="8082">
                  <c:v>79.203156000000007</c:v>
                </c:pt>
                <c:pt idx="8083">
                  <c:v>82.069153</c:v>
                </c:pt>
                <c:pt idx="8084">
                  <c:v>84.808250000000001</c:v>
                </c:pt>
                <c:pt idx="8085">
                  <c:v>86.358199999999997</c:v>
                </c:pt>
                <c:pt idx="8086">
                  <c:v>87.477249</c:v>
                </c:pt>
                <c:pt idx="8087">
                  <c:v>88.128715999999997</c:v>
                </c:pt>
                <c:pt idx="8088">
                  <c:v>88.416008000000005</c:v>
                </c:pt>
                <c:pt idx="8089">
                  <c:v>88.285590999999997</c:v>
                </c:pt>
                <c:pt idx="8090">
                  <c:v>87.292557000000002</c:v>
                </c:pt>
                <c:pt idx="8091">
                  <c:v>85.956710999999999</c:v>
                </c:pt>
                <c:pt idx="8092">
                  <c:v>84.157875000000004</c:v>
                </c:pt>
                <c:pt idx="8093">
                  <c:v>82.397559999999999</c:v>
                </c:pt>
                <c:pt idx="8094">
                  <c:v>80.964920000000006</c:v>
                </c:pt>
                <c:pt idx="8095">
                  <c:v>79.994979999999998</c:v>
                </c:pt>
                <c:pt idx="8096">
                  <c:v>79.415915999999996</c:v>
                </c:pt>
                <c:pt idx="8097">
                  <c:v>78.939087000000001</c:v>
                </c:pt>
                <c:pt idx="8098">
                  <c:v>78.684882999999999</c:v>
                </c:pt>
                <c:pt idx="8099">
                  <c:v>79.393378999999996</c:v>
                </c:pt>
                <c:pt idx="8100">
                  <c:v>80.915145999999993</c:v>
                </c:pt>
                <c:pt idx="8101">
                  <c:v>82.513351</c:v>
                </c:pt>
                <c:pt idx="8102">
                  <c:v>84.222999999999999</c:v>
                </c:pt>
                <c:pt idx="8103">
                  <c:v>85.918189999999996</c:v>
                </c:pt>
                <c:pt idx="8104">
                  <c:v>87.471633999999995</c:v>
                </c:pt>
                <c:pt idx="8105">
                  <c:v>88.922782999999995</c:v>
                </c:pt>
                <c:pt idx="8106">
                  <c:v>90.266075000000001</c:v>
                </c:pt>
                <c:pt idx="8107">
                  <c:v>91.263373999999999</c:v>
                </c:pt>
                <c:pt idx="8108">
                  <c:v>92.060126999999994</c:v>
                </c:pt>
                <c:pt idx="8109">
                  <c:v>92.023871999999997</c:v>
                </c:pt>
                <c:pt idx="8110">
                  <c:v>91.834571999999994</c:v>
                </c:pt>
                <c:pt idx="8111">
                  <c:v>91.484656999999999</c:v>
                </c:pt>
                <c:pt idx="8112">
                  <c:v>90.996193000000005</c:v>
                </c:pt>
                <c:pt idx="8113">
                  <c:v>90.487305000000006</c:v>
                </c:pt>
                <c:pt idx="8114">
                  <c:v>89.545012999999997</c:v>
                </c:pt>
                <c:pt idx="8115">
                  <c:v>88.524726999999999</c:v>
                </c:pt>
                <c:pt idx="8116">
                  <c:v>87.514319999999998</c:v>
                </c:pt>
                <c:pt idx="8117">
                  <c:v>86.770927</c:v>
                </c:pt>
                <c:pt idx="8118">
                  <c:v>85.998497</c:v>
                </c:pt>
                <c:pt idx="8119">
                  <c:v>85.198134999999994</c:v>
                </c:pt>
                <c:pt idx="8120">
                  <c:v>84.480987999999996</c:v>
                </c:pt>
                <c:pt idx="8121">
                  <c:v>83.785331999999997</c:v>
                </c:pt>
                <c:pt idx="8122">
                  <c:v>83.089943000000005</c:v>
                </c:pt>
                <c:pt idx="8123">
                  <c:v>82.324852000000007</c:v>
                </c:pt>
                <c:pt idx="8124">
                  <c:v>81.651741000000001</c:v>
                </c:pt>
                <c:pt idx="8125">
                  <c:v>80.959464999999994</c:v>
                </c:pt>
                <c:pt idx="8126">
                  <c:v>80.188164</c:v>
                </c:pt>
                <c:pt idx="8127">
                  <c:v>79.457390000000004</c:v>
                </c:pt>
                <c:pt idx="8128">
                  <c:v>78.802475000000001</c:v>
                </c:pt>
                <c:pt idx="8129">
                  <c:v>78.274315000000001</c:v>
                </c:pt>
                <c:pt idx="8130">
                  <c:v>77.812827999999996</c:v>
                </c:pt>
                <c:pt idx="8131">
                  <c:v>77.424255000000002</c:v>
                </c:pt>
                <c:pt idx="8132">
                  <c:v>77.159897000000001</c:v>
                </c:pt>
                <c:pt idx="8133">
                  <c:v>77.297370999999998</c:v>
                </c:pt>
                <c:pt idx="8134">
                  <c:v>77.770981000000006</c:v>
                </c:pt>
                <c:pt idx="8135">
                  <c:v>78.373428000000004</c:v>
                </c:pt>
                <c:pt idx="8136">
                  <c:v>79.154060000000001</c:v>
                </c:pt>
                <c:pt idx="8137">
                  <c:v>79.924042</c:v>
                </c:pt>
                <c:pt idx="8138">
                  <c:v>80.676490999999999</c:v>
                </c:pt>
                <c:pt idx="8139">
                  <c:v>81.412116999999995</c:v>
                </c:pt>
                <c:pt idx="8140">
                  <c:v>82.127419000000003</c:v>
                </c:pt>
                <c:pt idx="8141">
                  <c:v>82.824996999999996</c:v>
                </c:pt>
                <c:pt idx="8142">
                  <c:v>83.408935999999997</c:v>
                </c:pt>
                <c:pt idx="8143">
                  <c:v>83.671349000000006</c:v>
                </c:pt>
                <c:pt idx="8144">
                  <c:v>83.859832999999995</c:v>
                </c:pt>
                <c:pt idx="8145">
                  <c:v>83.949257000000003</c:v>
                </c:pt>
                <c:pt idx="8146">
                  <c:v>83.938911000000004</c:v>
                </c:pt>
                <c:pt idx="8147">
                  <c:v>83.927672999999999</c:v>
                </c:pt>
                <c:pt idx="8148">
                  <c:v>83.917502999999996</c:v>
                </c:pt>
                <c:pt idx="8149">
                  <c:v>83.907416999999995</c:v>
                </c:pt>
                <c:pt idx="8150">
                  <c:v>83.901505</c:v>
                </c:pt>
                <c:pt idx="8151">
                  <c:v>83.903282000000004</c:v>
                </c:pt>
                <c:pt idx="8152">
                  <c:v>84.103897000000003</c:v>
                </c:pt>
                <c:pt idx="8153">
                  <c:v>84.360839999999996</c:v>
                </c:pt>
                <c:pt idx="8154">
                  <c:v>84.757980000000003</c:v>
                </c:pt>
                <c:pt idx="8155">
                  <c:v>85.295852999999994</c:v>
                </c:pt>
                <c:pt idx="8156">
                  <c:v>85.834320000000005</c:v>
                </c:pt>
                <c:pt idx="8157">
                  <c:v>86.372817999999995</c:v>
                </c:pt>
                <c:pt idx="8158">
                  <c:v>86.910004000000001</c:v>
                </c:pt>
                <c:pt idx="8159">
                  <c:v>87.448372000000006</c:v>
                </c:pt>
                <c:pt idx="8160">
                  <c:v>87.990607999999995</c:v>
                </c:pt>
                <c:pt idx="8161">
                  <c:v>88.258392000000001</c:v>
                </c:pt>
                <c:pt idx="8162">
                  <c:v>88.269188</c:v>
                </c:pt>
                <c:pt idx="8163">
                  <c:v>88.152107000000001</c:v>
                </c:pt>
                <c:pt idx="8164">
                  <c:v>87.765450000000001</c:v>
                </c:pt>
                <c:pt idx="8165">
                  <c:v>87.281952000000004</c:v>
                </c:pt>
                <c:pt idx="8166">
                  <c:v>86.917084000000003</c:v>
                </c:pt>
                <c:pt idx="8167">
                  <c:v>86.640716999999995</c:v>
                </c:pt>
                <c:pt idx="8168">
                  <c:v>86.380486000000005</c:v>
                </c:pt>
                <c:pt idx="8169">
                  <c:v>86.483909999999995</c:v>
                </c:pt>
                <c:pt idx="8170">
                  <c:v>86.604125999999994</c:v>
                </c:pt>
                <c:pt idx="8171">
                  <c:v>86.998519999999999</c:v>
                </c:pt>
                <c:pt idx="8172">
                  <c:v>87.451804999999993</c:v>
                </c:pt>
                <c:pt idx="8173">
                  <c:v>87.910477</c:v>
                </c:pt>
                <c:pt idx="8174">
                  <c:v>88.44265</c:v>
                </c:pt>
                <c:pt idx="8175">
                  <c:v>88.650406000000004</c:v>
                </c:pt>
                <c:pt idx="8176">
                  <c:v>88.656852999999998</c:v>
                </c:pt>
                <c:pt idx="8177">
                  <c:v>88.466560000000001</c:v>
                </c:pt>
                <c:pt idx="8178">
                  <c:v>88.179832000000005</c:v>
                </c:pt>
                <c:pt idx="8179">
                  <c:v>86.675269999999998</c:v>
                </c:pt>
                <c:pt idx="8180">
                  <c:v>85.133765999999994</c:v>
                </c:pt>
                <c:pt idx="8181">
                  <c:v>83.645103000000006</c:v>
                </c:pt>
                <c:pt idx="8182">
                  <c:v>82.182761999999997</c:v>
                </c:pt>
                <c:pt idx="8183">
                  <c:v>81.007621999999998</c:v>
                </c:pt>
                <c:pt idx="8184">
                  <c:v>79.916092000000006</c:v>
                </c:pt>
                <c:pt idx="8185">
                  <c:v>79.327033999999998</c:v>
                </c:pt>
                <c:pt idx="8186">
                  <c:v>78.876259000000005</c:v>
                </c:pt>
                <c:pt idx="8187">
                  <c:v>78.700858999999994</c:v>
                </c:pt>
                <c:pt idx="8188">
                  <c:v>78.662307999999996</c:v>
                </c:pt>
                <c:pt idx="8189">
                  <c:v>80.530518000000001</c:v>
                </c:pt>
                <c:pt idx="8190">
                  <c:v>82.427634999999995</c:v>
                </c:pt>
                <c:pt idx="8191">
                  <c:v>84.269538999999995</c:v>
                </c:pt>
                <c:pt idx="8192">
                  <c:v>86.083641</c:v>
                </c:pt>
                <c:pt idx="8193">
                  <c:v>87.675819000000004</c:v>
                </c:pt>
                <c:pt idx="8194">
                  <c:v>89.240189000000001</c:v>
                </c:pt>
                <c:pt idx="8195">
                  <c:v>90.582618999999994</c:v>
                </c:pt>
                <c:pt idx="8196">
                  <c:v>91.869606000000005</c:v>
                </c:pt>
                <c:pt idx="8197">
                  <c:v>92.989220000000003</c:v>
                </c:pt>
                <c:pt idx="8198">
                  <c:v>94.053855999999996</c:v>
                </c:pt>
                <c:pt idx="8199">
                  <c:v>94.058334000000002</c:v>
                </c:pt>
                <c:pt idx="8200">
                  <c:v>94.049628999999996</c:v>
                </c:pt>
                <c:pt idx="8201">
                  <c:v>94.039078000000003</c:v>
                </c:pt>
                <c:pt idx="8202">
                  <c:v>94.027428</c:v>
                </c:pt>
                <c:pt idx="8203">
                  <c:v>94.016082999999995</c:v>
                </c:pt>
                <c:pt idx="8204">
                  <c:v>94.003715999999997</c:v>
                </c:pt>
                <c:pt idx="8205">
                  <c:v>93.989852999999997</c:v>
                </c:pt>
                <c:pt idx="8206">
                  <c:v>93.975555</c:v>
                </c:pt>
                <c:pt idx="8207">
                  <c:v>93.935646000000006</c:v>
                </c:pt>
                <c:pt idx="8208">
                  <c:v>93.416038999999998</c:v>
                </c:pt>
                <c:pt idx="8209">
                  <c:v>92.809509000000006</c:v>
                </c:pt>
                <c:pt idx="8210">
                  <c:v>92.150299000000004</c:v>
                </c:pt>
                <c:pt idx="8211">
                  <c:v>91.439780999999996</c:v>
                </c:pt>
                <c:pt idx="8212">
                  <c:v>90.596717999999996</c:v>
                </c:pt>
                <c:pt idx="8213">
                  <c:v>89.700408999999993</c:v>
                </c:pt>
                <c:pt idx="8214">
                  <c:v>88.778487999999996</c:v>
                </c:pt>
                <c:pt idx="8215">
                  <c:v>87.791634000000002</c:v>
                </c:pt>
                <c:pt idx="8216">
                  <c:v>86.927955999999995</c:v>
                </c:pt>
                <c:pt idx="8217">
                  <c:v>86.180969000000005</c:v>
                </c:pt>
                <c:pt idx="8218">
                  <c:v>85.949188000000007</c:v>
                </c:pt>
                <c:pt idx="8219">
                  <c:v>85.818809999999999</c:v>
                </c:pt>
                <c:pt idx="8220">
                  <c:v>85.765540999999999</c:v>
                </c:pt>
                <c:pt idx="8221">
                  <c:v>85.810028000000003</c:v>
                </c:pt>
                <c:pt idx="8222">
                  <c:v>85.996139999999997</c:v>
                </c:pt>
                <c:pt idx="8223">
                  <c:v>86.259872000000001</c:v>
                </c:pt>
                <c:pt idx="8224">
                  <c:v>86.571258999999998</c:v>
                </c:pt>
                <c:pt idx="8225">
                  <c:v>86.674706</c:v>
                </c:pt>
                <c:pt idx="8226">
                  <c:v>86.577240000000003</c:v>
                </c:pt>
                <c:pt idx="8227">
                  <c:v>86.389388999999994</c:v>
                </c:pt>
                <c:pt idx="8228">
                  <c:v>86.165436</c:v>
                </c:pt>
                <c:pt idx="8229">
                  <c:v>85.929152999999999</c:v>
                </c:pt>
                <c:pt idx="8230">
                  <c:v>85.659142000000003</c:v>
                </c:pt>
                <c:pt idx="8231">
                  <c:v>85.337554999999995</c:v>
                </c:pt>
                <c:pt idx="8232">
                  <c:v>85.001227999999998</c:v>
                </c:pt>
                <c:pt idx="8233">
                  <c:v>84.625457999999995</c:v>
                </c:pt>
                <c:pt idx="8234">
                  <c:v>84.220032000000003</c:v>
                </c:pt>
                <c:pt idx="8235">
                  <c:v>84.084800999999999</c:v>
                </c:pt>
                <c:pt idx="8236">
                  <c:v>83.928771999999995</c:v>
                </c:pt>
                <c:pt idx="8237">
                  <c:v>83.759163000000001</c:v>
                </c:pt>
                <c:pt idx="8238">
                  <c:v>83.475975000000005</c:v>
                </c:pt>
                <c:pt idx="8239">
                  <c:v>83.189734999999999</c:v>
                </c:pt>
                <c:pt idx="8240">
                  <c:v>82.873512000000005</c:v>
                </c:pt>
                <c:pt idx="8241">
                  <c:v>82.524979000000002</c:v>
                </c:pt>
                <c:pt idx="8242">
                  <c:v>82.104659999999996</c:v>
                </c:pt>
                <c:pt idx="8243">
                  <c:v>81.681595000000002</c:v>
                </c:pt>
                <c:pt idx="8244">
                  <c:v>81.141647000000006</c:v>
                </c:pt>
                <c:pt idx="8245">
                  <c:v>80.652282999999997</c:v>
                </c:pt>
                <c:pt idx="8246">
                  <c:v>80.271514999999994</c:v>
                </c:pt>
                <c:pt idx="8247">
                  <c:v>79.963058000000004</c:v>
                </c:pt>
                <c:pt idx="8248">
                  <c:v>79.788169999999994</c:v>
                </c:pt>
                <c:pt idx="8249">
                  <c:v>79.735191</c:v>
                </c:pt>
                <c:pt idx="8250">
                  <c:v>79.823836999999997</c:v>
                </c:pt>
                <c:pt idx="8251">
                  <c:v>80.007576</c:v>
                </c:pt>
                <c:pt idx="8252">
                  <c:v>80.043685999999994</c:v>
                </c:pt>
                <c:pt idx="8253">
                  <c:v>80.113219999999998</c:v>
                </c:pt>
                <c:pt idx="8254">
                  <c:v>80.476410000000001</c:v>
                </c:pt>
                <c:pt idx="8255">
                  <c:v>80.796882999999994</c:v>
                </c:pt>
                <c:pt idx="8256">
                  <c:v>81.109070000000003</c:v>
                </c:pt>
                <c:pt idx="8257">
                  <c:v>81.370163000000005</c:v>
                </c:pt>
                <c:pt idx="8258">
                  <c:v>81.628165999999993</c:v>
                </c:pt>
                <c:pt idx="8259">
                  <c:v>81.785094999999998</c:v>
                </c:pt>
                <c:pt idx="8260">
                  <c:v>81.845543000000006</c:v>
                </c:pt>
                <c:pt idx="8261">
                  <c:v>81.864791999999994</c:v>
                </c:pt>
                <c:pt idx="8262">
                  <c:v>82.347358999999997</c:v>
                </c:pt>
                <c:pt idx="8263">
                  <c:v>82.840805000000003</c:v>
                </c:pt>
                <c:pt idx="8264">
                  <c:v>83.315414000000004</c:v>
                </c:pt>
                <c:pt idx="8265">
                  <c:v>83.810592999999997</c:v>
                </c:pt>
                <c:pt idx="8266">
                  <c:v>84.378517000000002</c:v>
                </c:pt>
                <c:pt idx="8267">
                  <c:v>85.138930999999999</c:v>
                </c:pt>
                <c:pt idx="8268">
                  <c:v>85.982719000000003</c:v>
                </c:pt>
                <c:pt idx="8269">
                  <c:v>86.875427000000002</c:v>
                </c:pt>
                <c:pt idx="8270">
                  <c:v>88.012550000000005</c:v>
                </c:pt>
                <c:pt idx="8271">
                  <c:v>89.147064</c:v>
                </c:pt>
                <c:pt idx="8272">
                  <c:v>90.041740000000004</c:v>
                </c:pt>
                <c:pt idx="8273">
                  <c:v>90.908653000000001</c:v>
                </c:pt>
                <c:pt idx="8274">
                  <c:v>91.624199000000004</c:v>
                </c:pt>
                <c:pt idx="8275">
                  <c:v>92.302773000000002</c:v>
                </c:pt>
                <c:pt idx="8276">
                  <c:v>92.904869000000005</c:v>
                </c:pt>
                <c:pt idx="8277">
                  <c:v>93.236487999999994</c:v>
                </c:pt>
                <c:pt idx="8278">
                  <c:v>93.172646</c:v>
                </c:pt>
                <c:pt idx="8279">
                  <c:v>93.018303000000003</c:v>
                </c:pt>
                <c:pt idx="8280">
                  <c:v>92.485969999999995</c:v>
                </c:pt>
                <c:pt idx="8281">
                  <c:v>91.828163000000004</c:v>
                </c:pt>
                <c:pt idx="8282">
                  <c:v>90.916977000000003</c:v>
                </c:pt>
                <c:pt idx="8283">
                  <c:v>89.555655999999999</c:v>
                </c:pt>
                <c:pt idx="8284">
                  <c:v>88.111251999999993</c:v>
                </c:pt>
                <c:pt idx="8285">
                  <c:v>86.552368000000001</c:v>
                </c:pt>
                <c:pt idx="8286">
                  <c:v>84.937629999999999</c:v>
                </c:pt>
                <c:pt idx="8287">
                  <c:v>83.379242000000005</c:v>
                </c:pt>
                <c:pt idx="8288">
                  <c:v>81.609572999999997</c:v>
                </c:pt>
                <c:pt idx="8289">
                  <c:v>79.811813000000001</c:v>
                </c:pt>
                <c:pt idx="8290">
                  <c:v>77.887787000000003</c:v>
                </c:pt>
                <c:pt idx="8291">
                  <c:v>76.027664000000001</c:v>
                </c:pt>
                <c:pt idx="8292">
                  <c:v>74.346137999999996</c:v>
                </c:pt>
                <c:pt idx="8293">
                  <c:v>73.111915999999994</c:v>
                </c:pt>
                <c:pt idx="8294">
                  <c:v>71.955085999999994</c:v>
                </c:pt>
                <c:pt idx="8295">
                  <c:v>71.024376000000004</c:v>
                </c:pt>
                <c:pt idx="8296">
                  <c:v>70.169983000000002</c:v>
                </c:pt>
                <c:pt idx="8297">
                  <c:v>69.348206000000005</c:v>
                </c:pt>
                <c:pt idx="8298">
                  <c:v>69.541199000000006</c:v>
                </c:pt>
                <c:pt idx="8299">
                  <c:v>70.742278999999996</c:v>
                </c:pt>
                <c:pt idx="8300">
                  <c:v>72.334266999999997</c:v>
                </c:pt>
                <c:pt idx="8301">
                  <c:v>74.156104999999997</c:v>
                </c:pt>
                <c:pt idx="8302">
                  <c:v>76.059021000000001</c:v>
                </c:pt>
                <c:pt idx="8303">
                  <c:v>77.966590999999994</c:v>
                </c:pt>
                <c:pt idx="8304">
                  <c:v>79.700400999999999</c:v>
                </c:pt>
                <c:pt idx="8305">
                  <c:v>81.250045999999998</c:v>
                </c:pt>
                <c:pt idx="8306">
                  <c:v>82.002502000000007</c:v>
                </c:pt>
                <c:pt idx="8307">
                  <c:v>82.567001000000005</c:v>
                </c:pt>
                <c:pt idx="8308">
                  <c:v>82.563461000000004</c:v>
                </c:pt>
                <c:pt idx="8309">
                  <c:v>81.536522000000005</c:v>
                </c:pt>
                <c:pt idx="8310">
                  <c:v>80.354545999999999</c:v>
                </c:pt>
                <c:pt idx="8311">
                  <c:v>78.973785000000007</c:v>
                </c:pt>
                <c:pt idx="8312">
                  <c:v>77.550697</c:v>
                </c:pt>
                <c:pt idx="8313">
                  <c:v>76.095116000000004</c:v>
                </c:pt>
                <c:pt idx="8314">
                  <c:v>74.913994000000002</c:v>
                </c:pt>
                <c:pt idx="8315">
                  <c:v>73.834273999999994</c:v>
                </c:pt>
                <c:pt idx="8316">
                  <c:v>73.531272999999999</c:v>
                </c:pt>
                <c:pt idx="8317">
                  <c:v>73.396523000000002</c:v>
                </c:pt>
                <c:pt idx="8318">
                  <c:v>73.321845999999994</c:v>
                </c:pt>
                <c:pt idx="8319">
                  <c:v>73.317122999999995</c:v>
                </c:pt>
                <c:pt idx="8320">
                  <c:v>73.329459999999997</c:v>
                </c:pt>
                <c:pt idx="8321">
                  <c:v>73.349106000000006</c:v>
                </c:pt>
                <c:pt idx="8322">
                  <c:v>73.313689999999994</c:v>
                </c:pt>
                <c:pt idx="8323">
                  <c:v>73.300972000000002</c:v>
                </c:pt>
                <c:pt idx="8324">
                  <c:v>73.177520999999999</c:v>
                </c:pt>
                <c:pt idx="8325">
                  <c:v>73.042679000000007</c:v>
                </c:pt>
                <c:pt idx="8326">
                  <c:v>72.958527000000004</c:v>
                </c:pt>
                <c:pt idx="8327">
                  <c:v>72.950194999999994</c:v>
                </c:pt>
                <c:pt idx="8328">
                  <c:v>72.958382</c:v>
                </c:pt>
                <c:pt idx="8329">
                  <c:v>72.983772000000002</c:v>
                </c:pt>
                <c:pt idx="8330">
                  <c:v>73.115523999999994</c:v>
                </c:pt>
                <c:pt idx="8331">
                  <c:v>73.109427999999994</c:v>
                </c:pt>
                <c:pt idx="8332">
                  <c:v>73.212502000000001</c:v>
                </c:pt>
                <c:pt idx="8333">
                  <c:v>73.238335000000006</c:v>
                </c:pt>
                <c:pt idx="8334">
                  <c:v>73.203841999999995</c:v>
                </c:pt>
                <c:pt idx="8335">
                  <c:v>73.160942000000006</c:v>
                </c:pt>
                <c:pt idx="8336">
                  <c:v>73.068436000000005</c:v>
                </c:pt>
                <c:pt idx="8337">
                  <c:v>72.887917000000002</c:v>
                </c:pt>
                <c:pt idx="8338">
                  <c:v>72.593429999999998</c:v>
                </c:pt>
                <c:pt idx="8339">
                  <c:v>72.079719999999995</c:v>
                </c:pt>
                <c:pt idx="8340">
                  <c:v>71.718079000000003</c:v>
                </c:pt>
                <c:pt idx="8341">
                  <c:v>71.510834000000003</c:v>
                </c:pt>
                <c:pt idx="8342">
                  <c:v>71.291695000000004</c:v>
                </c:pt>
                <c:pt idx="8343">
                  <c:v>71.161147999999997</c:v>
                </c:pt>
                <c:pt idx="8344">
                  <c:v>71.122253000000001</c:v>
                </c:pt>
                <c:pt idx="8345">
                  <c:v>71.091025999999999</c:v>
                </c:pt>
                <c:pt idx="8346">
                  <c:v>71.063361999999998</c:v>
                </c:pt>
                <c:pt idx="8347">
                  <c:v>71.221489000000005</c:v>
                </c:pt>
                <c:pt idx="8348">
                  <c:v>71.7453</c:v>
                </c:pt>
                <c:pt idx="8349">
                  <c:v>72.521545000000003</c:v>
                </c:pt>
                <c:pt idx="8350">
                  <c:v>73.323043999999996</c:v>
                </c:pt>
                <c:pt idx="8351">
                  <c:v>74.148360999999994</c:v>
                </c:pt>
                <c:pt idx="8352">
                  <c:v>74.989838000000006</c:v>
                </c:pt>
                <c:pt idx="8353">
                  <c:v>75.952904000000004</c:v>
                </c:pt>
                <c:pt idx="8354">
                  <c:v>76.911986999999996</c:v>
                </c:pt>
                <c:pt idx="8355">
                  <c:v>77.866280000000003</c:v>
                </c:pt>
                <c:pt idx="8356">
                  <c:v>78.817245</c:v>
                </c:pt>
                <c:pt idx="8357">
                  <c:v>79.596091999999999</c:v>
                </c:pt>
                <c:pt idx="8358">
                  <c:v>80.107123999999999</c:v>
                </c:pt>
                <c:pt idx="8359">
                  <c:v>80.211860999999999</c:v>
                </c:pt>
                <c:pt idx="8360">
                  <c:v>80.013878000000005</c:v>
                </c:pt>
                <c:pt idx="8361">
                  <c:v>79.766318999999996</c:v>
                </c:pt>
                <c:pt idx="8362">
                  <c:v>79.417725000000004</c:v>
                </c:pt>
                <c:pt idx="8363">
                  <c:v>78.700622999999993</c:v>
                </c:pt>
                <c:pt idx="8364">
                  <c:v>77.912482999999995</c:v>
                </c:pt>
                <c:pt idx="8365">
                  <c:v>76.817436000000001</c:v>
                </c:pt>
                <c:pt idx="8366">
                  <c:v>75.537436999999997</c:v>
                </c:pt>
                <c:pt idx="8367">
                  <c:v>74.154510000000002</c:v>
                </c:pt>
                <c:pt idx="8368">
                  <c:v>72.527443000000005</c:v>
                </c:pt>
                <c:pt idx="8369">
                  <c:v>71.225937000000002</c:v>
                </c:pt>
                <c:pt idx="8370">
                  <c:v>69.881538000000006</c:v>
                </c:pt>
                <c:pt idx="8371">
                  <c:v>68.555351000000002</c:v>
                </c:pt>
                <c:pt idx="8372">
                  <c:v>67.307167000000007</c:v>
                </c:pt>
                <c:pt idx="8373">
                  <c:v>66.403373999999999</c:v>
                </c:pt>
                <c:pt idx="8374">
                  <c:v>65.560623000000007</c:v>
                </c:pt>
                <c:pt idx="8375">
                  <c:v>65.024445</c:v>
                </c:pt>
                <c:pt idx="8376">
                  <c:v>64.669205000000005</c:v>
                </c:pt>
                <c:pt idx="8377">
                  <c:v>64.416565000000006</c:v>
                </c:pt>
                <c:pt idx="8378">
                  <c:v>64.407570000000007</c:v>
                </c:pt>
                <c:pt idx="8379">
                  <c:v>64.429587999999995</c:v>
                </c:pt>
                <c:pt idx="8380">
                  <c:v>64.512360000000001</c:v>
                </c:pt>
                <c:pt idx="8381">
                  <c:v>64.594382999999993</c:v>
                </c:pt>
                <c:pt idx="8382">
                  <c:v>64.679817</c:v>
                </c:pt>
                <c:pt idx="8383">
                  <c:v>64.666359</c:v>
                </c:pt>
                <c:pt idx="8384">
                  <c:v>64.654242999999994</c:v>
                </c:pt>
                <c:pt idx="8385">
                  <c:v>64.437752000000003</c:v>
                </c:pt>
                <c:pt idx="8386">
                  <c:v>64.142371999999995</c:v>
                </c:pt>
                <c:pt idx="8387">
                  <c:v>63.729430999999998</c:v>
                </c:pt>
                <c:pt idx="8388">
                  <c:v>63.251438</c:v>
                </c:pt>
                <c:pt idx="8389">
                  <c:v>62.666938999999999</c:v>
                </c:pt>
                <c:pt idx="8390">
                  <c:v>61.945003999999997</c:v>
                </c:pt>
                <c:pt idx="8391">
                  <c:v>61.204681000000001</c:v>
                </c:pt>
                <c:pt idx="8392">
                  <c:v>60.460129000000002</c:v>
                </c:pt>
                <c:pt idx="8393">
                  <c:v>59.700873999999999</c:v>
                </c:pt>
                <c:pt idx="8394">
                  <c:v>59.067661000000001</c:v>
                </c:pt>
                <c:pt idx="8395">
                  <c:v>58.848858</c:v>
                </c:pt>
                <c:pt idx="8396">
                  <c:v>58.834572000000001</c:v>
                </c:pt>
                <c:pt idx="8397">
                  <c:v>59.357872</c:v>
                </c:pt>
                <c:pt idx="8398">
                  <c:v>60.146751000000002</c:v>
                </c:pt>
                <c:pt idx="8399">
                  <c:v>61.125858000000001</c:v>
                </c:pt>
                <c:pt idx="8400">
                  <c:v>62.409843000000002</c:v>
                </c:pt>
                <c:pt idx="8401">
                  <c:v>63.744762000000001</c:v>
                </c:pt>
                <c:pt idx="8402">
                  <c:v>65.088561999999996</c:v>
                </c:pt>
                <c:pt idx="8403">
                  <c:v>66.231750000000005</c:v>
                </c:pt>
                <c:pt idx="8404">
                  <c:v>67.140052999999995</c:v>
                </c:pt>
                <c:pt idx="8405">
                  <c:v>67.753158999999997</c:v>
                </c:pt>
                <c:pt idx="8406">
                  <c:v>67.747589000000005</c:v>
                </c:pt>
                <c:pt idx="8407">
                  <c:v>67.294112999999996</c:v>
                </c:pt>
                <c:pt idx="8408">
                  <c:v>66.306113999999994</c:v>
                </c:pt>
                <c:pt idx="8409">
                  <c:v>65.050338999999994</c:v>
                </c:pt>
                <c:pt idx="8410">
                  <c:v>63.333762999999998</c:v>
                </c:pt>
                <c:pt idx="8411">
                  <c:v>61.455058999999999</c:v>
                </c:pt>
                <c:pt idx="8412">
                  <c:v>59.804817</c:v>
                </c:pt>
                <c:pt idx="8413">
                  <c:v>58.678173000000001</c:v>
                </c:pt>
                <c:pt idx="8414">
                  <c:v>57.755619000000003</c:v>
                </c:pt>
                <c:pt idx="8415">
                  <c:v>56.967185999999998</c:v>
                </c:pt>
                <c:pt idx="8416">
                  <c:v>56.733291999999999</c:v>
                </c:pt>
                <c:pt idx="8417">
                  <c:v>56.611587999999998</c:v>
                </c:pt>
                <c:pt idx="8418">
                  <c:v>56.880119000000001</c:v>
                </c:pt>
                <c:pt idx="8419">
                  <c:v>57.600704</c:v>
                </c:pt>
                <c:pt idx="8420">
                  <c:v>58.955962999999997</c:v>
                </c:pt>
                <c:pt idx="8421">
                  <c:v>60.562820000000002</c:v>
                </c:pt>
                <c:pt idx="8422">
                  <c:v>61.956626999999997</c:v>
                </c:pt>
                <c:pt idx="8423">
                  <c:v>63.243125999999997</c:v>
                </c:pt>
                <c:pt idx="8424">
                  <c:v>64.562584000000001</c:v>
                </c:pt>
                <c:pt idx="8425">
                  <c:v>65.873039000000006</c:v>
                </c:pt>
                <c:pt idx="8426">
                  <c:v>67.245215999999999</c:v>
                </c:pt>
                <c:pt idx="8427">
                  <c:v>68.553252999999998</c:v>
                </c:pt>
                <c:pt idx="8428">
                  <c:v>70.042136999999997</c:v>
                </c:pt>
                <c:pt idx="8429">
                  <c:v>71.303459000000004</c:v>
                </c:pt>
                <c:pt idx="8430">
                  <c:v>72.224449000000007</c:v>
                </c:pt>
                <c:pt idx="8431">
                  <c:v>73.024795999999995</c:v>
                </c:pt>
                <c:pt idx="8432">
                  <c:v>73.795471000000006</c:v>
                </c:pt>
                <c:pt idx="8433">
                  <c:v>74.361403999999993</c:v>
                </c:pt>
                <c:pt idx="8434">
                  <c:v>74.798293999999999</c:v>
                </c:pt>
                <c:pt idx="8435">
                  <c:v>75.125197999999997</c:v>
                </c:pt>
                <c:pt idx="8436">
                  <c:v>75.221305999999998</c:v>
                </c:pt>
                <c:pt idx="8437">
                  <c:v>75.241798000000003</c:v>
                </c:pt>
                <c:pt idx="8438">
                  <c:v>74.950821000000005</c:v>
                </c:pt>
                <c:pt idx="8439">
                  <c:v>74.470664999999997</c:v>
                </c:pt>
                <c:pt idx="8440">
                  <c:v>73.940680999999998</c:v>
                </c:pt>
                <c:pt idx="8441">
                  <c:v>72.691147000000001</c:v>
                </c:pt>
                <c:pt idx="8442">
                  <c:v>70.169380000000004</c:v>
                </c:pt>
                <c:pt idx="8443">
                  <c:v>67.587272999999996</c:v>
                </c:pt>
                <c:pt idx="8444">
                  <c:v>64.992355000000003</c:v>
                </c:pt>
                <c:pt idx="8445">
                  <c:v>62.377411000000002</c:v>
                </c:pt>
                <c:pt idx="8446">
                  <c:v>59.849155000000003</c:v>
                </c:pt>
                <c:pt idx="8447">
                  <c:v>57.241455000000002</c:v>
                </c:pt>
                <c:pt idx="8448">
                  <c:v>54.626862000000003</c:v>
                </c:pt>
                <c:pt idx="8449">
                  <c:v>52.163330000000002</c:v>
                </c:pt>
                <c:pt idx="8450">
                  <c:v>50.615532000000002</c:v>
                </c:pt>
                <c:pt idx="8451">
                  <c:v>50.192379000000003</c:v>
                </c:pt>
                <c:pt idx="8452">
                  <c:v>51.079349999999998</c:v>
                </c:pt>
                <c:pt idx="8453">
                  <c:v>52.098675</c:v>
                </c:pt>
                <c:pt idx="8454">
                  <c:v>53.212291999999998</c:v>
                </c:pt>
                <c:pt idx="8455">
                  <c:v>54.484993000000003</c:v>
                </c:pt>
                <c:pt idx="8456">
                  <c:v>55.952446000000002</c:v>
                </c:pt>
                <c:pt idx="8457">
                  <c:v>57.682353999999997</c:v>
                </c:pt>
                <c:pt idx="8458">
                  <c:v>59.577221000000002</c:v>
                </c:pt>
                <c:pt idx="8459">
                  <c:v>61.607109000000001</c:v>
                </c:pt>
                <c:pt idx="8460">
                  <c:v>62.762816999999998</c:v>
                </c:pt>
                <c:pt idx="8461">
                  <c:v>63.513629999999999</c:v>
                </c:pt>
                <c:pt idx="8462">
                  <c:v>64.235588000000007</c:v>
                </c:pt>
                <c:pt idx="8463">
                  <c:v>64.888649000000001</c:v>
                </c:pt>
                <c:pt idx="8464">
                  <c:v>65.512343999999999</c:v>
                </c:pt>
                <c:pt idx="8465">
                  <c:v>66.078063999999998</c:v>
                </c:pt>
                <c:pt idx="8466">
                  <c:v>66.463172999999998</c:v>
                </c:pt>
                <c:pt idx="8467">
                  <c:v>66.697654999999997</c:v>
                </c:pt>
                <c:pt idx="8468">
                  <c:v>66.833495999999997</c:v>
                </c:pt>
                <c:pt idx="8469">
                  <c:v>66.806488000000002</c:v>
                </c:pt>
                <c:pt idx="8470">
                  <c:v>67.488112999999998</c:v>
                </c:pt>
                <c:pt idx="8471">
                  <c:v>68.231232000000006</c:v>
                </c:pt>
                <c:pt idx="8472">
                  <c:v>69.055449999999993</c:v>
                </c:pt>
                <c:pt idx="8473">
                  <c:v>70.040694999999999</c:v>
                </c:pt>
                <c:pt idx="8474">
                  <c:v>71.074843999999999</c:v>
                </c:pt>
                <c:pt idx="8475">
                  <c:v>72.298332000000002</c:v>
                </c:pt>
                <c:pt idx="8476">
                  <c:v>73.613524999999996</c:v>
                </c:pt>
                <c:pt idx="8477">
                  <c:v>75.052154999999999</c:v>
                </c:pt>
                <c:pt idx="8478">
                  <c:v>76.504638999999997</c:v>
                </c:pt>
                <c:pt idx="8479">
                  <c:v>77.975234999999998</c:v>
                </c:pt>
                <c:pt idx="8480">
                  <c:v>78.626700999999997</c:v>
                </c:pt>
                <c:pt idx="8481">
                  <c:v>79.157798999999997</c:v>
                </c:pt>
                <c:pt idx="8482">
                  <c:v>79.588325999999995</c:v>
                </c:pt>
                <c:pt idx="8483">
                  <c:v>79.655745999999994</c:v>
                </c:pt>
                <c:pt idx="8484">
                  <c:v>79.479889</c:v>
                </c:pt>
                <c:pt idx="8485">
                  <c:v>78.942374999999998</c:v>
                </c:pt>
                <c:pt idx="8486">
                  <c:v>78.163025000000005</c:v>
                </c:pt>
                <c:pt idx="8487">
                  <c:v>76.661934000000002</c:v>
                </c:pt>
                <c:pt idx="8488">
                  <c:v>75.141991000000004</c:v>
                </c:pt>
                <c:pt idx="8489">
                  <c:v>73.599700999999996</c:v>
                </c:pt>
                <c:pt idx="8490">
                  <c:v>72.087233999999995</c:v>
                </c:pt>
                <c:pt idx="8491">
                  <c:v>70.535072</c:v>
                </c:pt>
                <c:pt idx="8492">
                  <c:v>68.983390999999997</c:v>
                </c:pt>
                <c:pt idx="8493">
                  <c:v>67.640861999999998</c:v>
                </c:pt>
                <c:pt idx="8494">
                  <c:v>66.447051999999999</c:v>
                </c:pt>
                <c:pt idx="8495">
                  <c:v>65.277687</c:v>
                </c:pt>
                <c:pt idx="8496">
                  <c:v>64.229309000000001</c:v>
                </c:pt>
                <c:pt idx="8497">
                  <c:v>63.761971000000003</c:v>
                </c:pt>
                <c:pt idx="8498">
                  <c:v>63.233055</c:v>
                </c:pt>
                <c:pt idx="8499">
                  <c:v>62.693745</c:v>
                </c:pt>
                <c:pt idx="8500">
                  <c:v>62.214626000000003</c:v>
                </c:pt>
                <c:pt idx="8501">
                  <c:v>61.831470000000003</c:v>
                </c:pt>
                <c:pt idx="8502">
                  <c:v>61.56897</c:v>
                </c:pt>
                <c:pt idx="8503">
                  <c:v>61.330337999999998</c:v>
                </c:pt>
                <c:pt idx="8504">
                  <c:v>61.331595999999998</c:v>
                </c:pt>
                <c:pt idx="8505">
                  <c:v>61.808959999999999</c:v>
                </c:pt>
                <c:pt idx="8506">
                  <c:v>62.402785999999999</c:v>
                </c:pt>
                <c:pt idx="8507">
                  <c:v>63.338363999999999</c:v>
                </c:pt>
                <c:pt idx="8508">
                  <c:v>64.393341000000007</c:v>
                </c:pt>
                <c:pt idx="8509">
                  <c:v>65.901604000000006</c:v>
                </c:pt>
                <c:pt idx="8510">
                  <c:v>67.477654000000001</c:v>
                </c:pt>
                <c:pt idx="8511">
                  <c:v>69.398857000000007</c:v>
                </c:pt>
                <c:pt idx="8512">
                  <c:v>71.378219999999999</c:v>
                </c:pt>
                <c:pt idx="8513">
                  <c:v>73.364440999999999</c:v>
                </c:pt>
                <c:pt idx="8514">
                  <c:v>75.108115999999995</c:v>
                </c:pt>
                <c:pt idx="8515">
                  <c:v>76.467681999999996</c:v>
                </c:pt>
                <c:pt idx="8516">
                  <c:v>77.706505000000007</c:v>
                </c:pt>
                <c:pt idx="8517">
                  <c:v>78.576279</c:v>
                </c:pt>
                <c:pt idx="8518">
                  <c:v>79.362769999999998</c:v>
                </c:pt>
                <c:pt idx="8519">
                  <c:v>79.609763999999998</c:v>
                </c:pt>
                <c:pt idx="8520">
                  <c:v>79.671752999999995</c:v>
                </c:pt>
                <c:pt idx="8521">
                  <c:v>79.232894999999999</c:v>
                </c:pt>
                <c:pt idx="8522">
                  <c:v>78.512764000000004</c:v>
                </c:pt>
                <c:pt idx="8523">
                  <c:v>77.783730000000006</c:v>
                </c:pt>
                <c:pt idx="8524">
                  <c:v>77.079559000000003</c:v>
                </c:pt>
                <c:pt idx="8525">
                  <c:v>76.478592000000006</c:v>
                </c:pt>
                <c:pt idx="8526">
                  <c:v>75.980095000000006</c:v>
                </c:pt>
                <c:pt idx="8527">
                  <c:v>75.647284999999997</c:v>
                </c:pt>
                <c:pt idx="8528">
                  <c:v>75.390259</c:v>
                </c:pt>
                <c:pt idx="8529">
                  <c:v>75.270874000000006</c:v>
                </c:pt>
                <c:pt idx="8530">
                  <c:v>75.462119999999999</c:v>
                </c:pt>
                <c:pt idx="8531">
                  <c:v>76.070662999999996</c:v>
                </c:pt>
                <c:pt idx="8532">
                  <c:v>76.811684</c:v>
                </c:pt>
                <c:pt idx="8533">
                  <c:v>77.626694000000001</c:v>
                </c:pt>
                <c:pt idx="8534">
                  <c:v>78.423241000000004</c:v>
                </c:pt>
                <c:pt idx="8535">
                  <c:v>79.203216999999995</c:v>
                </c:pt>
                <c:pt idx="8536">
                  <c:v>80.026702999999998</c:v>
                </c:pt>
                <c:pt idx="8537">
                  <c:v>80.762778999999995</c:v>
                </c:pt>
                <c:pt idx="8538">
                  <c:v>81.445694000000003</c:v>
                </c:pt>
                <c:pt idx="8539">
                  <c:v>82.116202999999999</c:v>
                </c:pt>
                <c:pt idx="8540">
                  <c:v>82.592269999999999</c:v>
                </c:pt>
                <c:pt idx="8541">
                  <c:v>82.755973999999995</c:v>
                </c:pt>
                <c:pt idx="8542">
                  <c:v>82.877960000000002</c:v>
                </c:pt>
                <c:pt idx="8543">
                  <c:v>82.882796999999997</c:v>
                </c:pt>
                <c:pt idx="8544">
                  <c:v>82.852348000000006</c:v>
                </c:pt>
                <c:pt idx="8545">
                  <c:v>82.760840999999999</c:v>
                </c:pt>
                <c:pt idx="8546">
                  <c:v>82.654708999999997</c:v>
                </c:pt>
                <c:pt idx="8547">
                  <c:v>82.569427000000005</c:v>
                </c:pt>
                <c:pt idx="8548">
                  <c:v>82.657775999999998</c:v>
                </c:pt>
                <c:pt idx="8549">
                  <c:v>82.650268999999994</c:v>
                </c:pt>
                <c:pt idx="8550">
                  <c:v>82.664519999999996</c:v>
                </c:pt>
                <c:pt idx="8551">
                  <c:v>82.648201</c:v>
                </c:pt>
                <c:pt idx="8552">
                  <c:v>82.558907000000005</c:v>
                </c:pt>
                <c:pt idx="8553">
                  <c:v>82.400169000000005</c:v>
                </c:pt>
                <c:pt idx="8554">
                  <c:v>82.247696000000005</c:v>
                </c:pt>
                <c:pt idx="8555">
                  <c:v>81.941199999999995</c:v>
                </c:pt>
                <c:pt idx="8556">
                  <c:v>81.464584000000002</c:v>
                </c:pt>
                <c:pt idx="8557">
                  <c:v>80.811424000000002</c:v>
                </c:pt>
                <c:pt idx="8558">
                  <c:v>80.014954000000003</c:v>
                </c:pt>
                <c:pt idx="8559">
                  <c:v>79.319587999999996</c:v>
                </c:pt>
                <c:pt idx="8560">
                  <c:v>78.640288999999996</c:v>
                </c:pt>
                <c:pt idx="8561">
                  <c:v>78.054137999999995</c:v>
                </c:pt>
                <c:pt idx="8562">
                  <c:v>77.583183000000005</c:v>
                </c:pt>
                <c:pt idx="8563">
                  <c:v>77.312636999999995</c:v>
                </c:pt>
                <c:pt idx="8564">
                  <c:v>77.071624999999997</c:v>
                </c:pt>
                <c:pt idx="8565">
                  <c:v>77.314223999999996</c:v>
                </c:pt>
                <c:pt idx="8566">
                  <c:v>77.705093000000005</c:v>
                </c:pt>
                <c:pt idx="8567">
                  <c:v>78.382187000000002</c:v>
                </c:pt>
                <c:pt idx="8568">
                  <c:v>79.053055000000001</c:v>
                </c:pt>
                <c:pt idx="8569">
                  <c:v>79.722808999999998</c:v>
                </c:pt>
                <c:pt idx="8570">
                  <c:v>80.316956000000005</c:v>
                </c:pt>
                <c:pt idx="8571">
                  <c:v>80.804778999999996</c:v>
                </c:pt>
                <c:pt idx="8572">
                  <c:v>81.258376999999996</c:v>
                </c:pt>
                <c:pt idx="8573">
                  <c:v>81.548759000000004</c:v>
                </c:pt>
                <c:pt idx="8574">
                  <c:v>81.453461000000004</c:v>
                </c:pt>
                <c:pt idx="8575">
                  <c:v>80.695717000000002</c:v>
                </c:pt>
                <c:pt idx="8576">
                  <c:v>79.474914999999996</c:v>
                </c:pt>
                <c:pt idx="8577">
                  <c:v>77.903084000000007</c:v>
                </c:pt>
                <c:pt idx="8578">
                  <c:v>76.050612999999998</c:v>
                </c:pt>
                <c:pt idx="8579">
                  <c:v>74.207840000000004</c:v>
                </c:pt>
                <c:pt idx="8580">
                  <c:v>72.454025000000001</c:v>
                </c:pt>
                <c:pt idx="8581">
                  <c:v>70.840164000000001</c:v>
                </c:pt>
                <c:pt idx="8582">
                  <c:v>69.307663000000005</c:v>
                </c:pt>
                <c:pt idx="8583">
                  <c:v>67.827781999999999</c:v>
                </c:pt>
                <c:pt idx="8584">
                  <c:v>66.763756000000001</c:v>
                </c:pt>
                <c:pt idx="8585">
                  <c:v>66.058036999999999</c:v>
                </c:pt>
                <c:pt idx="8586">
                  <c:v>65.772255000000001</c:v>
                </c:pt>
                <c:pt idx="8587">
                  <c:v>65.727760000000004</c:v>
                </c:pt>
                <c:pt idx="8588">
                  <c:v>65.973586999999995</c:v>
                </c:pt>
                <c:pt idx="8589">
                  <c:v>66.141914</c:v>
                </c:pt>
                <c:pt idx="8590">
                  <c:v>66.158737000000002</c:v>
                </c:pt>
                <c:pt idx="8591">
                  <c:v>66.125771</c:v>
                </c:pt>
                <c:pt idx="8592">
                  <c:v>66.029053000000005</c:v>
                </c:pt>
                <c:pt idx="8593">
                  <c:v>66.102905000000007</c:v>
                </c:pt>
                <c:pt idx="8594">
                  <c:v>66.333099000000004</c:v>
                </c:pt>
                <c:pt idx="8595">
                  <c:v>66.656822000000005</c:v>
                </c:pt>
                <c:pt idx="8596">
                  <c:v>67.176743000000002</c:v>
                </c:pt>
                <c:pt idx="8597">
                  <c:v>67.744101999999998</c:v>
                </c:pt>
                <c:pt idx="8598">
                  <c:v>68.398528999999996</c:v>
                </c:pt>
                <c:pt idx="8599">
                  <c:v>69.196899000000002</c:v>
                </c:pt>
                <c:pt idx="8600">
                  <c:v>70.478217999999998</c:v>
                </c:pt>
                <c:pt idx="8601">
                  <c:v>72.141463999999999</c:v>
                </c:pt>
                <c:pt idx="8602">
                  <c:v>73.869926000000007</c:v>
                </c:pt>
                <c:pt idx="8603">
                  <c:v>75.422629999999998</c:v>
                </c:pt>
                <c:pt idx="8604">
                  <c:v>76.778319999999994</c:v>
                </c:pt>
                <c:pt idx="8605">
                  <c:v>78.036156000000005</c:v>
                </c:pt>
                <c:pt idx="8606">
                  <c:v>78.974975999999998</c:v>
                </c:pt>
                <c:pt idx="8607">
                  <c:v>79.754951000000005</c:v>
                </c:pt>
                <c:pt idx="8608">
                  <c:v>80.236144999999993</c:v>
                </c:pt>
                <c:pt idx="8609">
                  <c:v>80.336646999999999</c:v>
                </c:pt>
                <c:pt idx="8610">
                  <c:v>79.882598999999999</c:v>
                </c:pt>
                <c:pt idx="8611">
                  <c:v>78.829987000000003</c:v>
                </c:pt>
                <c:pt idx="8612">
                  <c:v>77.531700000000001</c:v>
                </c:pt>
                <c:pt idx="8613">
                  <c:v>76.211844999999997</c:v>
                </c:pt>
                <c:pt idx="8614">
                  <c:v>74.662604999999999</c:v>
                </c:pt>
                <c:pt idx="8615">
                  <c:v>73.048973000000004</c:v>
                </c:pt>
                <c:pt idx="8616">
                  <c:v>71.348038000000003</c:v>
                </c:pt>
                <c:pt idx="8617">
                  <c:v>69.682006999999999</c:v>
                </c:pt>
                <c:pt idx="8618">
                  <c:v>68.205627000000007</c:v>
                </c:pt>
                <c:pt idx="8619">
                  <c:v>67.168518000000006</c:v>
                </c:pt>
                <c:pt idx="8620">
                  <c:v>66.689437999999996</c:v>
                </c:pt>
                <c:pt idx="8621">
                  <c:v>66.560181</c:v>
                </c:pt>
                <c:pt idx="8622">
                  <c:v>66.700348000000005</c:v>
                </c:pt>
                <c:pt idx="8623">
                  <c:v>66.932579000000004</c:v>
                </c:pt>
                <c:pt idx="8624">
                  <c:v>67.408126999999993</c:v>
                </c:pt>
                <c:pt idx="8625">
                  <c:v>68.132232999999999</c:v>
                </c:pt>
                <c:pt idx="8626">
                  <c:v>69.045051999999998</c:v>
                </c:pt>
                <c:pt idx="8627">
                  <c:v>69.887207000000004</c:v>
                </c:pt>
                <c:pt idx="8628">
                  <c:v>70.726569999999995</c:v>
                </c:pt>
                <c:pt idx="8629">
                  <c:v>71.216148000000004</c:v>
                </c:pt>
                <c:pt idx="8630">
                  <c:v>71.202995000000001</c:v>
                </c:pt>
                <c:pt idx="8631">
                  <c:v>70.915313999999995</c:v>
                </c:pt>
                <c:pt idx="8632">
                  <c:v>70.490013000000005</c:v>
                </c:pt>
                <c:pt idx="8633">
                  <c:v>69.960669999999993</c:v>
                </c:pt>
                <c:pt idx="8634">
                  <c:v>69.374679999999998</c:v>
                </c:pt>
                <c:pt idx="8635">
                  <c:v>68.788132000000004</c:v>
                </c:pt>
                <c:pt idx="8636">
                  <c:v>68.293655000000001</c:v>
                </c:pt>
                <c:pt idx="8637">
                  <c:v>68.122719000000004</c:v>
                </c:pt>
                <c:pt idx="8638">
                  <c:v>68.220703</c:v>
                </c:pt>
                <c:pt idx="8639">
                  <c:v>68.6297</c:v>
                </c:pt>
                <c:pt idx="8640">
                  <c:v>69.741951</c:v>
                </c:pt>
                <c:pt idx="8641">
                  <c:v>71.200157000000004</c:v>
                </c:pt>
                <c:pt idx="8642">
                  <c:v>72.778098999999997</c:v>
                </c:pt>
                <c:pt idx="8643">
                  <c:v>74.942390000000003</c:v>
                </c:pt>
                <c:pt idx="8644">
                  <c:v>77.189475999999999</c:v>
                </c:pt>
                <c:pt idx="8645">
                  <c:v>79.292259000000001</c:v>
                </c:pt>
                <c:pt idx="8646">
                  <c:v>81.309921000000003</c:v>
                </c:pt>
                <c:pt idx="8647">
                  <c:v>83.123856000000004</c:v>
                </c:pt>
                <c:pt idx="8648">
                  <c:v>84.653885000000002</c:v>
                </c:pt>
                <c:pt idx="8649">
                  <c:v>86.036963999999998</c:v>
                </c:pt>
                <c:pt idx="8650">
                  <c:v>86.834900000000005</c:v>
                </c:pt>
                <c:pt idx="8651">
                  <c:v>86.980232000000001</c:v>
                </c:pt>
                <c:pt idx="8652">
                  <c:v>86.961723000000006</c:v>
                </c:pt>
                <c:pt idx="8653">
                  <c:v>86.224547999999999</c:v>
                </c:pt>
                <c:pt idx="8654">
                  <c:v>84.589286999999999</c:v>
                </c:pt>
                <c:pt idx="8655">
                  <c:v>82.880736999999996</c:v>
                </c:pt>
                <c:pt idx="8656">
                  <c:v>80.826447000000002</c:v>
                </c:pt>
                <c:pt idx="8657">
                  <c:v>78.700751999999994</c:v>
                </c:pt>
                <c:pt idx="8658">
                  <c:v>76.335701</c:v>
                </c:pt>
                <c:pt idx="8659">
                  <c:v>74.035743999999994</c:v>
                </c:pt>
                <c:pt idx="8660">
                  <c:v>71.775299000000004</c:v>
                </c:pt>
                <c:pt idx="8661">
                  <c:v>69.977897999999996</c:v>
                </c:pt>
                <c:pt idx="8662">
                  <c:v>68.332413000000003</c:v>
                </c:pt>
                <c:pt idx="8663">
                  <c:v>67.171363999999997</c:v>
                </c:pt>
                <c:pt idx="8664">
                  <c:v>67.089202999999998</c:v>
                </c:pt>
                <c:pt idx="8665">
                  <c:v>67.078911000000005</c:v>
                </c:pt>
                <c:pt idx="8666">
                  <c:v>67.420860000000005</c:v>
                </c:pt>
                <c:pt idx="8667">
                  <c:v>67.973656000000005</c:v>
                </c:pt>
                <c:pt idx="8668">
                  <c:v>68.873253000000005</c:v>
                </c:pt>
                <c:pt idx="8669">
                  <c:v>69.769630000000006</c:v>
                </c:pt>
                <c:pt idx="8670">
                  <c:v>70.653914999999998</c:v>
                </c:pt>
                <c:pt idx="8671">
                  <c:v>71.525672999999998</c:v>
                </c:pt>
                <c:pt idx="8672">
                  <c:v>72.343636000000004</c:v>
                </c:pt>
                <c:pt idx="8673">
                  <c:v>72.839995999999999</c:v>
                </c:pt>
                <c:pt idx="8674">
                  <c:v>73.114990000000006</c:v>
                </c:pt>
                <c:pt idx="8675">
                  <c:v>73.340919</c:v>
                </c:pt>
                <c:pt idx="8676">
                  <c:v>73.553298999999996</c:v>
                </c:pt>
                <c:pt idx="8677">
                  <c:v>73.620215999999999</c:v>
                </c:pt>
                <c:pt idx="8678">
                  <c:v>73.601478999999998</c:v>
                </c:pt>
                <c:pt idx="8679">
                  <c:v>73.568580999999995</c:v>
                </c:pt>
                <c:pt idx="8680">
                  <c:v>73.537711999999999</c:v>
                </c:pt>
                <c:pt idx="8681">
                  <c:v>73.280449000000004</c:v>
                </c:pt>
                <c:pt idx="8682">
                  <c:v>72.977798000000007</c:v>
                </c:pt>
                <c:pt idx="8683">
                  <c:v>72.609795000000005</c:v>
                </c:pt>
                <c:pt idx="8684">
                  <c:v>72.208977000000004</c:v>
                </c:pt>
                <c:pt idx="8685">
                  <c:v>71.753021000000004</c:v>
                </c:pt>
                <c:pt idx="8686">
                  <c:v>71.254600999999994</c:v>
                </c:pt>
                <c:pt idx="8687">
                  <c:v>70.748008999999996</c:v>
                </c:pt>
                <c:pt idx="8688">
                  <c:v>70.035079999999994</c:v>
                </c:pt>
                <c:pt idx="8689">
                  <c:v>69.320014999999998</c:v>
                </c:pt>
                <c:pt idx="8690">
                  <c:v>68.579041000000004</c:v>
                </c:pt>
                <c:pt idx="8691">
                  <c:v>68.139809</c:v>
                </c:pt>
                <c:pt idx="8692">
                  <c:v>67.862144000000001</c:v>
                </c:pt>
                <c:pt idx="8693">
                  <c:v>67.790076999999997</c:v>
                </c:pt>
                <c:pt idx="8694">
                  <c:v>67.888099999999994</c:v>
                </c:pt>
                <c:pt idx="8695">
                  <c:v>68.11927</c:v>
                </c:pt>
                <c:pt idx="8696">
                  <c:v>68.461258000000001</c:v>
                </c:pt>
                <c:pt idx="8697">
                  <c:v>68.949646000000001</c:v>
                </c:pt>
                <c:pt idx="8698">
                  <c:v>70.364638999999997</c:v>
                </c:pt>
                <c:pt idx="8699">
                  <c:v>72.369658999999999</c:v>
                </c:pt>
                <c:pt idx="8700">
                  <c:v>74.531402999999997</c:v>
                </c:pt>
                <c:pt idx="8701">
                  <c:v>76.641143999999997</c:v>
                </c:pt>
                <c:pt idx="8702">
                  <c:v>78.631011999999998</c:v>
                </c:pt>
                <c:pt idx="8703">
                  <c:v>80.444419999999994</c:v>
                </c:pt>
                <c:pt idx="8704">
                  <c:v>82.102608000000004</c:v>
                </c:pt>
                <c:pt idx="8705">
                  <c:v>83.685883000000004</c:v>
                </c:pt>
                <c:pt idx="8706">
                  <c:v>85.108611999999994</c:v>
                </c:pt>
                <c:pt idx="8707">
                  <c:v>86.363174000000001</c:v>
                </c:pt>
                <c:pt idx="8708">
                  <c:v>86.755623</c:v>
                </c:pt>
                <c:pt idx="8709">
                  <c:v>86.520599000000004</c:v>
                </c:pt>
                <c:pt idx="8710">
                  <c:v>86.215591000000003</c:v>
                </c:pt>
                <c:pt idx="8711">
                  <c:v>85.982230999999999</c:v>
                </c:pt>
                <c:pt idx="8712">
                  <c:v>85.782630999999995</c:v>
                </c:pt>
                <c:pt idx="8713">
                  <c:v>85.651381999999998</c:v>
                </c:pt>
                <c:pt idx="8714">
                  <c:v>85.567809999999994</c:v>
                </c:pt>
                <c:pt idx="8715">
                  <c:v>85.534469999999999</c:v>
                </c:pt>
                <c:pt idx="8716">
                  <c:v>86.028419</c:v>
                </c:pt>
                <c:pt idx="8717">
                  <c:v>86.818343999999996</c:v>
                </c:pt>
                <c:pt idx="8718">
                  <c:v>87.772201999999993</c:v>
                </c:pt>
                <c:pt idx="8719">
                  <c:v>88.766823000000002</c:v>
                </c:pt>
                <c:pt idx="8720">
                  <c:v>89.700928000000005</c:v>
                </c:pt>
                <c:pt idx="8721">
                  <c:v>90.544906999999995</c:v>
                </c:pt>
                <c:pt idx="8722">
                  <c:v>91.349091000000001</c:v>
                </c:pt>
                <c:pt idx="8723">
                  <c:v>92.113563999999997</c:v>
                </c:pt>
                <c:pt idx="8724">
                  <c:v>92.828209000000001</c:v>
                </c:pt>
                <c:pt idx="8725">
                  <c:v>93.21302</c:v>
                </c:pt>
                <c:pt idx="8726">
                  <c:v>92.964737</c:v>
                </c:pt>
                <c:pt idx="8727">
                  <c:v>92.442543000000001</c:v>
                </c:pt>
                <c:pt idx="8728">
                  <c:v>91.864029000000002</c:v>
                </c:pt>
                <c:pt idx="8729">
                  <c:v>91.193343999999996</c:v>
                </c:pt>
                <c:pt idx="8730">
                  <c:v>90.472854999999996</c:v>
                </c:pt>
                <c:pt idx="8731">
                  <c:v>89.712943999999993</c:v>
                </c:pt>
                <c:pt idx="8732">
                  <c:v>88.952941999999993</c:v>
                </c:pt>
                <c:pt idx="8733">
                  <c:v>87.946067999999997</c:v>
                </c:pt>
                <c:pt idx="8734">
                  <c:v>86.959000000000003</c:v>
                </c:pt>
                <c:pt idx="8735">
                  <c:v>86.189362000000003</c:v>
                </c:pt>
                <c:pt idx="8736">
                  <c:v>85.502831</c:v>
                </c:pt>
                <c:pt idx="8737">
                  <c:v>84.816933000000006</c:v>
                </c:pt>
                <c:pt idx="8738">
                  <c:v>84.123847999999995</c:v>
                </c:pt>
                <c:pt idx="8739">
                  <c:v>83.433441000000002</c:v>
                </c:pt>
                <c:pt idx="8740">
                  <c:v>82.751991000000004</c:v>
                </c:pt>
                <c:pt idx="8741">
                  <c:v>82.030190000000005</c:v>
                </c:pt>
                <c:pt idx="8742">
                  <c:v>81.056747000000001</c:v>
                </c:pt>
                <c:pt idx="8743">
                  <c:v>80.220344999999995</c:v>
                </c:pt>
                <c:pt idx="8744">
                  <c:v>79.094620000000006</c:v>
                </c:pt>
                <c:pt idx="8745">
                  <c:v>77.916306000000006</c:v>
                </c:pt>
                <c:pt idx="8746">
                  <c:v>76.755913000000007</c:v>
                </c:pt>
                <c:pt idx="8747">
                  <c:v>75.556244000000007</c:v>
                </c:pt>
                <c:pt idx="8748">
                  <c:v>74.332588000000001</c:v>
                </c:pt>
                <c:pt idx="8749">
                  <c:v>73.169632000000007</c:v>
                </c:pt>
                <c:pt idx="8750">
                  <c:v>71.872467</c:v>
                </c:pt>
                <c:pt idx="8751">
                  <c:v>70.627585999999994</c:v>
                </c:pt>
                <c:pt idx="8752">
                  <c:v>68.990966999999998</c:v>
                </c:pt>
                <c:pt idx="8753">
                  <c:v>67.475898999999998</c:v>
                </c:pt>
                <c:pt idx="8754">
                  <c:v>66.253478999999999</c:v>
                </c:pt>
                <c:pt idx="8755">
                  <c:v>65.155510000000007</c:v>
                </c:pt>
                <c:pt idx="8756">
                  <c:v>64.164542999999995</c:v>
                </c:pt>
                <c:pt idx="8757">
                  <c:v>63.224254999999999</c:v>
                </c:pt>
                <c:pt idx="8758">
                  <c:v>62.359577000000002</c:v>
                </c:pt>
                <c:pt idx="8759">
                  <c:v>61.639007999999997</c:v>
                </c:pt>
                <c:pt idx="8760">
                  <c:v>61.217959999999998</c:v>
                </c:pt>
                <c:pt idx="8761">
                  <c:v>61.073974999999997</c:v>
                </c:pt>
                <c:pt idx="8762">
                  <c:v>62.164627000000003</c:v>
                </c:pt>
                <c:pt idx="8763">
                  <c:v>63.521172</c:v>
                </c:pt>
                <c:pt idx="8764">
                  <c:v>65.062866</c:v>
                </c:pt>
                <c:pt idx="8765">
                  <c:v>66.681815999999998</c:v>
                </c:pt>
                <c:pt idx="8766">
                  <c:v>68.636909000000003</c:v>
                </c:pt>
                <c:pt idx="8767">
                  <c:v>70.643341000000007</c:v>
                </c:pt>
                <c:pt idx="8768">
                  <c:v>72.911452999999995</c:v>
                </c:pt>
                <c:pt idx="8769">
                  <c:v>75.134865000000005</c:v>
                </c:pt>
                <c:pt idx="8770">
                  <c:v>77.233588999999995</c:v>
                </c:pt>
                <c:pt idx="8771">
                  <c:v>79.080612000000002</c:v>
                </c:pt>
                <c:pt idx="8772">
                  <c:v>80.346480999999997</c:v>
                </c:pt>
                <c:pt idx="8773">
                  <c:v>81.343459999999993</c:v>
                </c:pt>
                <c:pt idx="8774">
                  <c:v>82.152518999999998</c:v>
                </c:pt>
                <c:pt idx="8775">
                  <c:v>82.879790999999997</c:v>
                </c:pt>
                <c:pt idx="8776">
                  <c:v>83.261405999999994</c:v>
                </c:pt>
                <c:pt idx="8777">
                  <c:v>83.591682000000006</c:v>
                </c:pt>
                <c:pt idx="8778">
                  <c:v>83.658698999999999</c:v>
                </c:pt>
                <c:pt idx="8779">
                  <c:v>83.655899000000005</c:v>
                </c:pt>
                <c:pt idx="8780">
                  <c:v>83.655272999999994</c:v>
                </c:pt>
                <c:pt idx="8781">
                  <c:v>83.658859000000007</c:v>
                </c:pt>
                <c:pt idx="8782">
                  <c:v>83.662627999999998</c:v>
                </c:pt>
                <c:pt idx="8783">
                  <c:v>83.667693999999997</c:v>
                </c:pt>
                <c:pt idx="8784">
                  <c:v>83.675385000000006</c:v>
                </c:pt>
                <c:pt idx="8785">
                  <c:v>83.685394000000002</c:v>
                </c:pt>
                <c:pt idx="8786">
                  <c:v>83.696349999999995</c:v>
                </c:pt>
                <c:pt idx="8787">
                  <c:v>83.705642999999995</c:v>
                </c:pt>
                <c:pt idx="8788">
                  <c:v>83.711387999999999</c:v>
                </c:pt>
                <c:pt idx="8789">
                  <c:v>83.712440000000001</c:v>
                </c:pt>
                <c:pt idx="8790">
                  <c:v>83.709557000000004</c:v>
                </c:pt>
                <c:pt idx="8791">
                  <c:v>83.700485</c:v>
                </c:pt>
                <c:pt idx="8792">
                  <c:v>83.687950000000001</c:v>
                </c:pt>
                <c:pt idx="8793">
                  <c:v>83.673119</c:v>
                </c:pt>
                <c:pt idx="8794">
                  <c:v>83.654167000000001</c:v>
                </c:pt>
                <c:pt idx="8795">
                  <c:v>83.632896000000002</c:v>
                </c:pt>
                <c:pt idx="8796">
                  <c:v>83.605759000000006</c:v>
                </c:pt>
                <c:pt idx="8797">
                  <c:v>83.577529999999996</c:v>
                </c:pt>
                <c:pt idx="8798">
                  <c:v>83.551033000000004</c:v>
                </c:pt>
                <c:pt idx="8799">
                  <c:v>83.538421999999997</c:v>
                </c:pt>
                <c:pt idx="8800">
                  <c:v>83.499190999999996</c:v>
                </c:pt>
                <c:pt idx="8801">
                  <c:v>83.436295000000001</c:v>
                </c:pt>
                <c:pt idx="8802">
                  <c:v>83.354950000000002</c:v>
                </c:pt>
                <c:pt idx="8803">
                  <c:v>83.272148000000001</c:v>
                </c:pt>
                <c:pt idx="8804">
                  <c:v>83.142357000000004</c:v>
                </c:pt>
                <c:pt idx="8805">
                  <c:v>82.951851000000005</c:v>
                </c:pt>
                <c:pt idx="8806">
                  <c:v>82.724891999999997</c:v>
                </c:pt>
                <c:pt idx="8807">
                  <c:v>82.476898000000006</c:v>
                </c:pt>
                <c:pt idx="8808">
                  <c:v>82.369620999999995</c:v>
                </c:pt>
                <c:pt idx="8809">
                  <c:v>82.292175</c:v>
                </c:pt>
                <c:pt idx="8810">
                  <c:v>82.401970000000006</c:v>
                </c:pt>
                <c:pt idx="8811">
                  <c:v>82.679259999999999</c:v>
                </c:pt>
                <c:pt idx="8812">
                  <c:v>83.076804999999993</c:v>
                </c:pt>
                <c:pt idx="8813">
                  <c:v>83.475280999999995</c:v>
                </c:pt>
                <c:pt idx="8814">
                  <c:v>83.916893000000002</c:v>
                </c:pt>
                <c:pt idx="8815">
                  <c:v>84.418387999999993</c:v>
                </c:pt>
                <c:pt idx="8816">
                  <c:v>84.956856000000002</c:v>
                </c:pt>
                <c:pt idx="8817">
                  <c:v>85.517150999999998</c:v>
                </c:pt>
                <c:pt idx="8818">
                  <c:v>85.936890000000005</c:v>
                </c:pt>
                <c:pt idx="8819">
                  <c:v>86.316444000000004</c:v>
                </c:pt>
                <c:pt idx="8820">
                  <c:v>86.537330999999995</c:v>
                </c:pt>
                <c:pt idx="8821">
                  <c:v>86.619163999999998</c:v>
                </c:pt>
                <c:pt idx="8822">
                  <c:v>86.436347999999995</c:v>
                </c:pt>
                <c:pt idx="8823">
                  <c:v>85.802543999999997</c:v>
                </c:pt>
                <c:pt idx="8824">
                  <c:v>85.102363999999994</c:v>
                </c:pt>
                <c:pt idx="8825">
                  <c:v>84.349486999999996</c:v>
                </c:pt>
                <c:pt idx="8826">
                  <c:v>83.365416999999994</c:v>
                </c:pt>
                <c:pt idx="8827">
                  <c:v>82.270172000000002</c:v>
                </c:pt>
                <c:pt idx="8828">
                  <c:v>81.147461000000007</c:v>
                </c:pt>
                <c:pt idx="8829">
                  <c:v>80.011268999999999</c:v>
                </c:pt>
                <c:pt idx="8830">
                  <c:v>78.749779000000004</c:v>
                </c:pt>
                <c:pt idx="8831">
                  <c:v>77.557343000000003</c:v>
                </c:pt>
                <c:pt idx="8832">
                  <c:v>76.74015</c:v>
                </c:pt>
                <c:pt idx="8833">
                  <c:v>76.416533999999999</c:v>
                </c:pt>
                <c:pt idx="8834">
                  <c:v>76.342338999999996</c:v>
                </c:pt>
                <c:pt idx="8835">
                  <c:v>76.412452999999999</c:v>
                </c:pt>
                <c:pt idx="8836">
                  <c:v>76.727829</c:v>
                </c:pt>
                <c:pt idx="8837">
                  <c:v>77.164253000000002</c:v>
                </c:pt>
                <c:pt idx="8838">
                  <c:v>77.696288999999993</c:v>
                </c:pt>
                <c:pt idx="8839">
                  <c:v>78.327477000000002</c:v>
                </c:pt>
                <c:pt idx="8840">
                  <c:v>79.289885999999996</c:v>
                </c:pt>
                <c:pt idx="8841">
                  <c:v>80.192809999999994</c:v>
                </c:pt>
                <c:pt idx="8842">
                  <c:v>80.590477000000007</c:v>
                </c:pt>
                <c:pt idx="8843">
                  <c:v>80.799888999999993</c:v>
                </c:pt>
                <c:pt idx="8844">
                  <c:v>80.816817999999998</c:v>
                </c:pt>
                <c:pt idx="8845">
                  <c:v>80.729720999999998</c:v>
                </c:pt>
                <c:pt idx="8846">
                  <c:v>80.345177000000007</c:v>
                </c:pt>
                <c:pt idx="8847">
                  <c:v>79.779915000000003</c:v>
                </c:pt>
                <c:pt idx="8848">
                  <c:v>78.834205999999995</c:v>
                </c:pt>
                <c:pt idx="8849">
                  <c:v>77.520020000000002</c:v>
                </c:pt>
                <c:pt idx="8850">
                  <c:v>75.996925000000005</c:v>
                </c:pt>
                <c:pt idx="8851">
                  <c:v>74.451392999999996</c:v>
                </c:pt>
                <c:pt idx="8852">
                  <c:v>73.193550000000002</c:v>
                </c:pt>
                <c:pt idx="8853">
                  <c:v>72.082344000000006</c:v>
                </c:pt>
                <c:pt idx="8854">
                  <c:v>71.032036000000005</c:v>
                </c:pt>
                <c:pt idx="8855">
                  <c:v>70.345885999999993</c:v>
                </c:pt>
                <c:pt idx="8856">
                  <c:v>70.503426000000005</c:v>
                </c:pt>
                <c:pt idx="8857">
                  <c:v>70.881720999999999</c:v>
                </c:pt>
                <c:pt idx="8858">
                  <c:v>71.672248999999994</c:v>
                </c:pt>
                <c:pt idx="8859">
                  <c:v>72.756073000000001</c:v>
                </c:pt>
                <c:pt idx="8860">
                  <c:v>73.944748000000004</c:v>
                </c:pt>
                <c:pt idx="8861">
                  <c:v>75.156791999999996</c:v>
                </c:pt>
                <c:pt idx="8862">
                  <c:v>76.450157000000004</c:v>
                </c:pt>
                <c:pt idx="8863">
                  <c:v>77.888938999999993</c:v>
                </c:pt>
                <c:pt idx="8864">
                  <c:v>79.352515999999994</c:v>
                </c:pt>
                <c:pt idx="8865">
                  <c:v>80.507401000000002</c:v>
                </c:pt>
                <c:pt idx="8866">
                  <c:v>80.978531000000004</c:v>
                </c:pt>
                <c:pt idx="8867">
                  <c:v>81.320571999999999</c:v>
                </c:pt>
                <c:pt idx="8868">
                  <c:v>81.513771000000006</c:v>
                </c:pt>
                <c:pt idx="8869">
                  <c:v>81.607285000000005</c:v>
                </c:pt>
                <c:pt idx="8870">
                  <c:v>81.569182999999995</c:v>
                </c:pt>
                <c:pt idx="8871">
                  <c:v>81.430228999999997</c:v>
                </c:pt>
                <c:pt idx="8872">
                  <c:v>81.128776999999999</c:v>
                </c:pt>
                <c:pt idx="8873">
                  <c:v>80.622780000000006</c:v>
                </c:pt>
                <c:pt idx="8874">
                  <c:v>79.925460999999999</c:v>
                </c:pt>
                <c:pt idx="8875">
                  <c:v>78.988426000000004</c:v>
                </c:pt>
                <c:pt idx="8876">
                  <c:v>78.159103000000002</c:v>
                </c:pt>
                <c:pt idx="8877">
                  <c:v>77.368752000000001</c:v>
                </c:pt>
                <c:pt idx="8878">
                  <c:v>76.627243000000007</c:v>
                </c:pt>
                <c:pt idx="8879">
                  <c:v>75.974991000000003</c:v>
                </c:pt>
                <c:pt idx="8880">
                  <c:v>75.352394000000004</c:v>
                </c:pt>
                <c:pt idx="8881">
                  <c:v>74.777687</c:v>
                </c:pt>
                <c:pt idx="8882">
                  <c:v>73.979675</c:v>
                </c:pt>
                <c:pt idx="8883">
                  <c:v>73.016334999999998</c:v>
                </c:pt>
                <c:pt idx="8884">
                  <c:v>72.144745</c:v>
                </c:pt>
                <c:pt idx="8885">
                  <c:v>71.315619999999996</c:v>
                </c:pt>
                <c:pt idx="8886">
                  <c:v>70.492408999999995</c:v>
                </c:pt>
                <c:pt idx="8887">
                  <c:v>69.638740999999996</c:v>
                </c:pt>
                <c:pt idx="8888">
                  <c:v>68.657516000000001</c:v>
                </c:pt>
                <c:pt idx="8889">
                  <c:v>67.662689</c:v>
                </c:pt>
                <c:pt idx="8890">
                  <c:v>66.687927000000002</c:v>
                </c:pt>
                <c:pt idx="8891">
                  <c:v>65.901252999999997</c:v>
                </c:pt>
                <c:pt idx="8892">
                  <c:v>65.544815</c:v>
                </c:pt>
                <c:pt idx="8893">
                  <c:v>65.578727999999998</c:v>
                </c:pt>
                <c:pt idx="8894">
                  <c:v>65.720177000000007</c:v>
                </c:pt>
                <c:pt idx="8895">
                  <c:v>66.057945000000004</c:v>
                </c:pt>
                <c:pt idx="8896">
                  <c:v>66.527266999999995</c:v>
                </c:pt>
                <c:pt idx="8897">
                  <c:v>67.087211999999994</c:v>
                </c:pt>
                <c:pt idx="8898">
                  <c:v>67.785194000000004</c:v>
                </c:pt>
                <c:pt idx="8899">
                  <c:v>68.626114000000001</c:v>
                </c:pt>
                <c:pt idx="8900">
                  <c:v>69.785233000000005</c:v>
                </c:pt>
                <c:pt idx="8901">
                  <c:v>70.799582999999998</c:v>
                </c:pt>
                <c:pt idx="8902">
                  <c:v>71.702019000000007</c:v>
                </c:pt>
                <c:pt idx="8903">
                  <c:v>72.441208000000003</c:v>
                </c:pt>
                <c:pt idx="8904">
                  <c:v>73.101768000000007</c:v>
                </c:pt>
                <c:pt idx="8905">
                  <c:v>73.725876</c:v>
                </c:pt>
                <c:pt idx="8906">
                  <c:v>74.235648999999995</c:v>
                </c:pt>
                <c:pt idx="8907">
                  <c:v>74.727440000000001</c:v>
                </c:pt>
                <c:pt idx="8908">
                  <c:v>75.214202999999998</c:v>
                </c:pt>
                <c:pt idx="8909">
                  <c:v>75.377960000000002</c:v>
                </c:pt>
                <c:pt idx="8910">
                  <c:v>75.245377000000005</c:v>
                </c:pt>
                <c:pt idx="8911">
                  <c:v>75.126175000000003</c:v>
                </c:pt>
                <c:pt idx="8912">
                  <c:v>75.282402000000005</c:v>
                </c:pt>
                <c:pt idx="8913">
                  <c:v>75.590782000000004</c:v>
                </c:pt>
                <c:pt idx="8914">
                  <c:v>75.926513999999997</c:v>
                </c:pt>
                <c:pt idx="8915">
                  <c:v>76.341774000000001</c:v>
                </c:pt>
                <c:pt idx="8916">
                  <c:v>76.781242000000006</c:v>
                </c:pt>
                <c:pt idx="8917">
                  <c:v>77.582329000000001</c:v>
                </c:pt>
                <c:pt idx="8918">
                  <c:v>78.377578999999997</c:v>
                </c:pt>
                <c:pt idx="8919">
                  <c:v>79.363861</c:v>
                </c:pt>
                <c:pt idx="8920">
                  <c:v>80.221312999999995</c:v>
                </c:pt>
                <c:pt idx="8921">
                  <c:v>80.905822999999998</c:v>
                </c:pt>
                <c:pt idx="8922">
                  <c:v>81.252296000000001</c:v>
                </c:pt>
                <c:pt idx="8923">
                  <c:v>81.373749000000004</c:v>
                </c:pt>
                <c:pt idx="8924">
                  <c:v>81.410667000000004</c:v>
                </c:pt>
                <c:pt idx="8925">
                  <c:v>81.280533000000005</c:v>
                </c:pt>
                <c:pt idx="8926">
                  <c:v>80.760825999999994</c:v>
                </c:pt>
                <c:pt idx="8927">
                  <c:v>79.779228000000003</c:v>
                </c:pt>
                <c:pt idx="8928">
                  <c:v>78.858917000000005</c:v>
                </c:pt>
                <c:pt idx="8929">
                  <c:v>78.051879999999997</c:v>
                </c:pt>
                <c:pt idx="8930">
                  <c:v>77.311081000000001</c:v>
                </c:pt>
                <c:pt idx="8931">
                  <c:v>76.708152999999996</c:v>
                </c:pt>
                <c:pt idx="8932">
                  <c:v>76.159728999999999</c:v>
                </c:pt>
                <c:pt idx="8933">
                  <c:v>75.669044</c:v>
                </c:pt>
                <c:pt idx="8934">
                  <c:v>75.209250999999995</c:v>
                </c:pt>
                <c:pt idx="8935">
                  <c:v>74.784194999999997</c:v>
                </c:pt>
                <c:pt idx="8936">
                  <c:v>74.697677999999996</c:v>
                </c:pt>
                <c:pt idx="8937">
                  <c:v>74.701308999999995</c:v>
                </c:pt>
                <c:pt idx="8938">
                  <c:v>74.597556999999995</c:v>
                </c:pt>
                <c:pt idx="8939">
                  <c:v>74.480804000000006</c:v>
                </c:pt>
                <c:pt idx="8940">
                  <c:v>74.385116999999994</c:v>
                </c:pt>
                <c:pt idx="8941">
                  <c:v>74.311088999999996</c:v>
                </c:pt>
                <c:pt idx="8942">
                  <c:v>74.244018999999994</c:v>
                </c:pt>
                <c:pt idx="8943">
                  <c:v>74.191299000000001</c:v>
                </c:pt>
                <c:pt idx="8944">
                  <c:v>74.164940000000001</c:v>
                </c:pt>
                <c:pt idx="8945">
                  <c:v>74.411247000000003</c:v>
                </c:pt>
                <c:pt idx="8946">
                  <c:v>74.738594000000006</c:v>
                </c:pt>
                <c:pt idx="8947">
                  <c:v>75.093566999999993</c:v>
                </c:pt>
                <c:pt idx="8948">
                  <c:v>75.674744000000004</c:v>
                </c:pt>
                <c:pt idx="8949">
                  <c:v>76.148735000000002</c:v>
                </c:pt>
                <c:pt idx="8950">
                  <c:v>76.740622999999999</c:v>
                </c:pt>
                <c:pt idx="8951">
                  <c:v>77.355659000000003</c:v>
                </c:pt>
                <c:pt idx="8952">
                  <c:v>78.298111000000006</c:v>
                </c:pt>
                <c:pt idx="8953">
                  <c:v>79.383910999999998</c:v>
                </c:pt>
                <c:pt idx="8954">
                  <c:v>80.875838999999999</c:v>
                </c:pt>
                <c:pt idx="8955">
                  <c:v>82.264244000000005</c:v>
                </c:pt>
                <c:pt idx="8956">
                  <c:v>83.595505000000003</c:v>
                </c:pt>
                <c:pt idx="8957">
                  <c:v>84.912514000000002</c:v>
                </c:pt>
                <c:pt idx="8958">
                  <c:v>85.966117999999994</c:v>
                </c:pt>
                <c:pt idx="8959">
                  <c:v>87.015427000000003</c:v>
                </c:pt>
                <c:pt idx="8960">
                  <c:v>87.668426999999994</c:v>
                </c:pt>
                <c:pt idx="8961">
                  <c:v>88.228806000000006</c:v>
                </c:pt>
                <c:pt idx="8962">
                  <c:v>88.280181999999996</c:v>
                </c:pt>
                <c:pt idx="8963">
                  <c:v>88.147605999999996</c:v>
                </c:pt>
                <c:pt idx="8964">
                  <c:v>87.639435000000006</c:v>
                </c:pt>
                <c:pt idx="8965">
                  <c:v>87.197708000000006</c:v>
                </c:pt>
                <c:pt idx="8966">
                  <c:v>86.806754999999995</c:v>
                </c:pt>
                <c:pt idx="8967">
                  <c:v>86.451430999999999</c:v>
                </c:pt>
                <c:pt idx="8968">
                  <c:v>86.405593999999994</c:v>
                </c:pt>
                <c:pt idx="8969">
                  <c:v>86.421738000000005</c:v>
                </c:pt>
                <c:pt idx="8970">
                  <c:v>86.799369999999996</c:v>
                </c:pt>
                <c:pt idx="8971">
                  <c:v>87.273621000000006</c:v>
                </c:pt>
                <c:pt idx="8972">
                  <c:v>87.943618999999998</c:v>
                </c:pt>
                <c:pt idx="8973">
                  <c:v>88.864006000000003</c:v>
                </c:pt>
                <c:pt idx="8974">
                  <c:v>89.799980000000005</c:v>
                </c:pt>
                <c:pt idx="8975">
                  <c:v>90.539467000000002</c:v>
                </c:pt>
                <c:pt idx="8976">
                  <c:v>91.196753999999999</c:v>
                </c:pt>
                <c:pt idx="8977">
                  <c:v>91.639167999999998</c:v>
                </c:pt>
                <c:pt idx="8978">
                  <c:v>91.519881999999996</c:v>
                </c:pt>
                <c:pt idx="8979">
                  <c:v>91.281334000000001</c:v>
                </c:pt>
                <c:pt idx="8980">
                  <c:v>90.935660999999996</c:v>
                </c:pt>
                <c:pt idx="8981">
                  <c:v>90.514595</c:v>
                </c:pt>
                <c:pt idx="8982">
                  <c:v>89.502067999999994</c:v>
                </c:pt>
                <c:pt idx="8983">
                  <c:v>88.112510999999998</c:v>
                </c:pt>
                <c:pt idx="8984">
                  <c:v>86.652618000000004</c:v>
                </c:pt>
                <c:pt idx="8985">
                  <c:v>84.74736</c:v>
                </c:pt>
                <c:pt idx="8986">
                  <c:v>82.886252999999996</c:v>
                </c:pt>
                <c:pt idx="8987">
                  <c:v>81.221176</c:v>
                </c:pt>
                <c:pt idx="8988">
                  <c:v>80.011764999999997</c:v>
                </c:pt>
                <c:pt idx="8989">
                  <c:v>78.888785999999996</c:v>
                </c:pt>
                <c:pt idx="8990">
                  <c:v>77.833922999999999</c:v>
                </c:pt>
                <c:pt idx="8991">
                  <c:v>77.149544000000006</c:v>
                </c:pt>
                <c:pt idx="8992">
                  <c:v>77.184303</c:v>
                </c:pt>
                <c:pt idx="8993">
                  <c:v>77.444098999999994</c:v>
                </c:pt>
                <c:pt idx="8994">
                  <c:v>77.931763000000004</c:v>
                </c:pt>
                <c:pt idx="8995">
                  <c:v>78.875877000000003</c:v>
                </c:pt>
                <c:pt idx="8996">
                  <c:v>79.930260000000004</c:v>
                </c:pt>
                <c:pt idx="8997">
                  <c:v>80.976692</c:v>
                </c:pt>
                <c:pt idx="8998">
                  <c:v>81.917777999999998</c:v>
                </c:pt>
                <c:pt idx="8999">
                  <c:v>82.969748999999993</c:v>
                </c:pt>
                <c:pt idx="9000">
                  <c:v>84.174965</c:v>
                </c:pt>
                <c:pt idx="9001">
                  <c:v>85.282905999999997</c:v>
                </c:pt>
                <c:pt idx="9002">
                  <c:v>86.328636000000003</c:v>
                </c:pt>
                <c:pt idx="9003">
                  <c:v>87.529319999999998</c:v>
                </c:pt>
                <c:pt idx="9004">
                  <c:v>88.525513000000004</c:v>
                </c:pt>
                <c:pt idx="9005">
                  <c:v>89.521254999999996</c:v>
                </c:pt>
                <c:pt idx="9006">
                  <c:v>90.392082000000002</c:v>
                </c:pt>
                <c:pt idx="9007">
                  <c:v>91.122367999999994</c:v>
                </c:pt>
                <c:pt idx="9008">
                  <c:v>91.810196000000005</c:v>
                </c:pt>
                <c:pt idx="9009">
                  <c:v>92.130477999999997</c:v>
                </c:pt>
                <c:pt idx="9010">
                  <c:v>92.182486999999995</c:v>
                </c:pt>
                <c:pt idx="9011">
                  <c:v>91.752624999999995</c:v>
                </c:pt>
                <c:pt idx="9012">
                  <c:v>91.180847</c:v>
                </c:pt>
                <c:pt idx="9013">
                  <c:v>90.367064999999997</c:v>
                </c:pt>
                <c:pt idx="9014">
                  <c:v>89.363151999999999</c:v>
                </c:pt>
                <c:pt idx="9015">
                  <c:v>88.469100999999995</c:v>
                </c:pt>
                <c:pt idx="9016">
                  <c:v>87.575057999999999</c:v>
                </c:pt>
                <c:pt idx="9017">
                  <c:v>86.806579999999997</c:v>
                </c:pt>
                <c:pt idx="9018">
                  <c:v>86.063407999999995</c:v>
                </c:pt>
                <c:pt idx="9019">
                  <c:v>85.561081000000001</c:v>
                </c:pt>
                <c:pt idx="9020">
                  <c:v>85.124886000000004</c:v>
                </c:pt>
                <c:pt idx="9021">
                  <c:v>84.944336000000007</c:v>
                </c:pt>
                <c:pt idx="9022">
                  <c:v>84.821708999999998</c:v>
                </c:pt>
                <c:pt idx="9023">
                  <c:v>84.728156999999996</c:v>
                </c:pt>
                <c:pt idx="9024">
                  <c:v>84.827636999999996</c:v>
                </c:pt>
                <c:pt idx="9025">
                  <c:v>84.731712000000002</c:v>
                </c:pt>
                <c:pt idx="9026">
                  <c:v>84.710967999999994</c:v>
                </c:pt>
                <c:pt idx="9027">
                  <c:v>84.822067000000004</c:v>
                </c:pt>
                <c:pt idx="9028">
                  <c:v>85.165481999999997</c:v>
                </c:pt>
                <c:pt idx="9029">
                  <c:v>85.581717999999995</c:v>
                </c:pt>
                <c:pt idx="9030">
                  <c:v>86.187950000000001</c:v>
                </c:pt>
                <c:pt idx="9031">
                  <c:v>86.837242000000003</c:v>
                </c:pt>
                <c:pt idx="9032">
                  <c:v>87.500854000000004</c:v>
                </c:pt>
                <c:pt idx="9033">
                  <c:v>88.276604000000006</c:v>
                </c:pt>
                <c:pt idx="9034">
                  <c:v>89.176163000000003</c:v>
                </c:pt>
                <c:pt idx="9035">
                  <c:v>90.157218999999998</c:v>
                </c:pt>
                <c:pt idx="9036">
                  <c:v>91.061836</c:v>
                </c:pt>
                <c:pt idx="9037">
                  <c:v>91.835723999999999</c:v>
                </c:pt>
                <c:pt idx="9038">
                  <c:v>92.213295000000002</c:v>
                </c:pt>
                <c:pt idx="9039">
                  <c:v>92.505118999999993</c:v>
                </c:pt>
                <c:pt idx="9040">
                  <c:v>92.447333999999998</c:v>
                </c:pt>
                <c:pt idx="9041">
                  <c:v>92.305938999999995</c:v>
                </c:pt>
                <c:pt idx="9042">
                  <c:v>91.961098000000007</c:v>
                </c:pt>
                <c:pt idx="9043">
                  <c:v>91.463493</c:v>
                </c:pt>
                <c:pt idx="9044">
                  <c:v>90.731316000000007</c:v>
                </c:pt>
                <c:pt idx="9045">
                  <c:v>89.770561000000001</c:v>
                </c:pt>
                <c:pt idx="9046">
                  <c:v>88.814384000000004</c:v>
                </c:pt>
                <c:pt idx="9047">
                  <c:v>87.860778999999994</c:v>
                </c:pt>
                <c:pt idx="9048">
                  <c:v>87.075194999999994</c:v>
                </c:pt>
                <c:pt idx="9049">
                  <c:v>86.303673000000003</c:v>
                </c:pt>
                <c:pt idx="9050">
                  <c:v>85.696663000000001</c:v>
                </c:pt>
                <c:pt idx="9051">
                  <c:v>85.130973999999995</c:v>
                </c:pt>
                <c:pt idx="9052">
                  <c:v>84.754600999999994</c:v>
                </c:pt>
                <c:pt idx="9053">
                  <c:v>84.418921999999995</c:v>
                </c:pt>
                <c:pt idx="9054">
                  <c:v>84.191627999999994</c:v>
                </c:pt>
                <c:pt idx="9055">
                  <c:v>84.196822999999995</c:v>
                </c:pt>
                <c:pt idx="9056">
                  <c:v>84.200485</c:v>
                </c:pt>
                <c:pt idx="9057">
                  <c:v>84.201697999999993</c:v>
                </c:pt>
                <c:pt idx="9058">
                  <c:v>84.202133000000003</c:v>
                </c:pt>
                <c:pt idx="9059">
                  <c:v>84.202347000000003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35-4B0D-8547-54E9B11F6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7653136"/>
        <c:axId val="1951332576"/>
      </c:scatterChart>
      <c:valAx>
        <c:axId val="1587653136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1332576"/>
        <c:crossesAt val="-150"/>
        <c:crossBetween val="midCat"/>
      </c:valAx>
      <c:valAx>
        <c:axId val="1951332576"/>
        <c:scaling>
          <c:orientation val="minMax"/>
          <c:max val="100"/>
          <c:min val="-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7653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796244963189856"/>
          <c:y val="0.35722695351908934"/>
          <c:w val="0.27887383997216658"/>
          <c:h val="0.2676589290515062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412572"/>
            <a:ext cx="2969419" cy="877664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324082"/>
            <a:ext cx="2969419" cy="608646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7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34217"/>
            <a:ext cx="853708" cy="21363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34217"/>
            <a:ext cx="2511633" cy="21363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9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628487"/>
            <a:ext cx="3414832" cy="1048645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687053"/>
            <a:ext cx="3414832" cy="551458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0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34217"/>
            <a:ext cx="3414832" cy="487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617983"/>
            <a:ext cx="1674938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920847"/>
            <a:ext cx="1674938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617983"/>
            <a:ext cx="1683186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920847"/>
            <a:ext cx="1683186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2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62971"/>
            <a:ext cx="2004358" cy="1791508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7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62971"/>
            <a:ext cx="2004358" cy="1791508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6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34217"/>
            <a:ext cx="3414832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71086"/>
            <a:ext cx="3414832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336547"/>
            <a:ext cx="1336238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5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3499E9C5-8044-41D8-BBE2-2FD620959FA3}"/>
              </a:ext>
            </a:extLst>
          </p:cNvPr>
          <p:cNvSpPr txBox="1"/>
          <p:nvPr/>
        </p:nvSpPr>
        <p:spPr>
          <a:xfrm>
            <a:off x="192563" y="-75340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Return</a:t>
            </a:r>
            <a:endParaRPr lang="zh-CN" altLang="en-US" sz="1320" dirty="0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FC35A5F3-1D01-4855-94C7-C924231CA689}"/>
              </a:ext>
            </a:extLst>
          </p:cNvPr>
          <p:cNvSpPr txBox="1"/>
          <p:nvPr/>
        </p:nvSpPr>
        <p:spPr>
          <a:xfrm>
            <a:off x="2924302" y="1965667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Samples</a:t>
            </a:r>
            <a:endParaRPr lang="zh-CN" altLang="en-US" sz="1320" dirty="0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19549BB3-5B76-4A4F-A6A6-73BF6FBD0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452409"/>
              </p:ext>
            </p:extLst>
          </p:nvPr>
        </p:nvGraphicFramePr>
        <p:xfrm>
          <a:off x="41031" y="39952"/>
          <a:ext cx="3918193" cy="2480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10</cp:revision>
  <dcterms:created xsi:type="dcterms:W3CDTF">2020-02-05T09:00:30Z</dcterms:created>
  <dcterms:modified xsi:type="dcterms:W3CDTF">2020-02-06T14:17:40Z</dcterms:modified>
</cp:coreProperties>
</file>