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959225" cy="2520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225" d="100"/>
          <a:sy n="225" d="100"/>
        </p:scale>
        <p:origin x="113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ntao\AppData\Roaming\Microsoft\Excel\A_f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93941483909018"/>
          <c:y val="5.9255222625475799E-2"/>
          <c:w val="0.84127930883639535"/>
          <c:h val="0.8211646981627296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SAC, β=0.0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Sheet3!$A$2:$A$501</c:f>
              <c:numCache>
                <c:formatCode>General</c:formatCode>
                <c:ptCount val="500"/>
                <c:pt idx="0">
                  <c:v>199</c:v>
                </c:pt>
                <c:pt idx="1">
                  <c:v>399</c:v>
                </c:pt>
                <c:pt idx="2">
                  <c:v>599</c:v>
                </c:pt>
                <c:pt idx="3">
                  <c:v>799</c:v>
                </c:pt>
                <c:pt idx="4">
                  <c:v>999</c:v>
                </c:pt>
                <c:pt idx="5">
                  <c:v>1199</c:v>
                </c:pt>
                <c:pt idx="6">
                  <c:v>1399</c:v>
                </c:pt>
                <c:pt idx="7">
                  <c:v>1599</c:v>
                </c:pt>
                <c:pt idx="8">
                  <c:v>1799</c:v>
                </c:pt>
                <c:pt idx="9">
                  <c:v>1999</c:v>
                </c:pt>
                <c:pt idx="10">
                  <c:v>2199</c:v>
                </c:pt>
                <c:pt idx="11">
                  <c:v>2399</c:v>
                </c:pt>
                <c:pt idx="12">
                  <c:v>2599</c:v>
                </c:pt>
                <c:pt idx="13">
                  <c:v>2799</c:v>
                </c:pt>
                <c:pt idx="14">
                  <c:v>2999</c:v>
                </c:pt>
                <c:pt idx="15">
                  <c:v>3199</c:v>
                </c:pt>
                <c:pt idx="16">
                  <c:v>3399</c:v>
                </c:pt>
                <c:pt idx="17">
                  <c:v>3599</c:v>
                </c:pt>
                <c:pt idx="18">
                  <c:v>3799</c:v>
                </c:pt>
                <c:pt idx="19">
                  <c:v>3999</c:v>
                </c:pt>
                <c:pt idx="20">
                  <c:v>4199</c:v>
                </c:pt>
                <c:pt idx="21">
                  <c:v>4399</c:v>
                </c:pt>
                <c:pt idx="22">
                  <c:v>4599</c:v>
                </c:pt>
                <c:pt idx="23">
                  <c:v>4799</c:v>
                </c:pt>
                <c:pt idx="24">
                  <c:v>4999</c:v>
                </c:pt>
                <c:pt idx="25">
                  <c:v>5199</c:v>
                </c:pt>
                <c:pt idx="26">
                  <c:v>5399</c:v>
                </c:pt>
                <c:pt idx="27">
                  <c:v>5599</c:v>
                </c:pt>
                <c:pt idx="28">
                  <c:v>5799</c:v>
                </c:pt>
                <c:pt idx="29">
                  <c:v>5999</c:v>
                </c:pt>
                <c:pt idx="30">
                  <c:v>6199</c:v>
                </c:pt>
                <c:pt idx="31">
                  <c:v>6399</c:v>
                </c:pt>
                <c:pt idx="32">
                  <c:v>6599</c:v>
                </c:pt>
                <c:pt idx="33">
                  <c:v>6799</c:v>
                </c:pt>
                <c:pt idx="34">
                  <c:v>6999</c:v>
                </c:pt>
                <c:pt idx="35">
                  <c:v>7199</c:v>
                </c:pt>
                <c:pt idx="36">
                  <c:v>7399</c:v>
                </c:pt>
                <c:pt idx="37">
                  <c:v>7599</c:v>
                </c:pt>
                <c:pt idx="38">
                  <c:v>7799</c:v>
                </c:pt>
                <c:pt idx="39">
                  <c:v>7999</c:v>
                </c:pt>
                <c:pt idx="40">
                  <c:v>8199</c:v>
                </c:pt>
                <c:pt idx="41">
                  <c:v>8399</c:v>
                </c:pt>
                <c:pt idx="42">
                  <c:v>8599</c:v>
                </c:pt>
                <c:pt idx="43">
                  <c:v>8799</c:v>
                </c:pt>
                <c:pt idx="44">
                  <c:v>8999</c:v>
                </c:pt>
                <c:pt idx="45">
                  <c:v>9199</c:v>
                </c:pt>
                <c:pt idx="46">
                  <c:v>9399</c:v>
                </c:pt>
                <c:pt idx="47">
                  <c:v>9599</c:v>
                </c:pt>
                <c:pt idx="48">
                  <c:v>9799</c:v>
                </c:pt>
                <c:pt idx="49">
                  <c:v>9999</c:v>
                </c:pt>
                <c:pt idx="50">
                  <c:v>10199</c:v>
                </c:pt>
                <c:pt idx="51">
                  <c:v>10399</c:v>
                </c:pt>
                <c:pt idx="52">
                  <c:v>10599</c:v>
                </c:pt>
                <c:pt idx="53">
                  <c:v>10799</c:v>
                </c:pt>
                <c:pt idx="54">
                  <c:v>10999</c:v>
                </c:pt>
                <c:pt idx="55">
                  <c:v>11199</c:v>
                </c:pt>
                <c:pt idx="56">
                  <c:v>11399</c:v>
                </c:pt>
                <c:pt idx="57">
                  <c:v>11599</c:v>
                </c:pt>
                <c:pt idx="58">
                  <c:v>11799</c:v>
                </c:pt>
                <c:pt idx="59">
                  <c:v>11999</c:v>
                </c:pt>
                <c:pt idx="60">
                  <c:v>12199</c:v>
                </c:pt>
                <c:pt idx="61">
                  <c:v>12399</c:v>
                </c:pt>
                <c:pt idx="62">
                  <c:v>12599</c:v>
                </c:pt>
                <c:pt idx="63">
                  <c:v>12799</c:v>
                </c:pt>
                <c:pt idx="64">
                  <c:v>12999</c:v>
                </c:pt>
                <c:pt idx="65">
                  <c:v>13199</c:v>
                </c:pt>
                <c:pt idx="66">
                  <c:v>13399</c:v>
                </c:pt>
                <c:pt idx="67">
                  <c:v>13599</c:v>
                </c:pt>
                <c:pt idx="68">
                  <c:v>13799</c:v>
                </c:pt>
                <c:pt idx="69">
                  <c:v>13999</c:v>
                </c:pt>
                <c:pt idx="70">
                  <c:v>14199</c:v>
                </c:pt>
                <c:pt idx="71">
                  <c:v>14399</c:v>
                </c:pt>
                <c:pt idx="72">
                  <c:v>14599</c:v>
                </c:pt>
                <c:pt idx="73">
                  <c:v>14799</c:v>
                </c:pt>
                <c:pt idx="74">
                  <c:v>14999</c:v>
                </c:pt>
                <c:pt idx="75">
                  <c:v>15199</c:v>
                </c:pt>
                <c:pt idx="76">
                  <c:v>15399</c:v>
                </c:pt>
                <c:pt idx="77">
                  <c:v>15599</c:v>
                </c:pt>
                <c:pt idx="78">
                  <c:v>15799</c:v>
                </c:pt>
                <c:pt idx="79">
                  <c:v>15999</c:v>
                </c:pt>
                <c:pt idx="80">
                  <c:v>16199</c:v>
                </c:pt>
                <c:pt idx="81">
                  <c:v>16399</c:v>
                </c:pt>
                <c:pt idx="82">
                  <c:v>16599</c:v>
                </c:pt>
                <c:pt idx="83">
                  <c:v>16799</c:v>
                </c:pt>
                <c:pt idx="84">
                  <c:v>16999</c:v>
                </c:pt>
                <c:pt idx="85">
                  <c:v>17199</c:v>
                </c:pt>
                <c:pt idx="86">
                  <c:v>17399</c:v>
                </c:pt>
                <c:pt idx="87">
                  <c:v>17599</c:v>
                </c:pt>
                <c:pt idx="88">
                  <c:v>17799</c:v>
                </c:pt>
                <c:pt idx="89">
                  <c:v>17999</c:v>
                </c:pt>
                <c:pt idx="90">
                  <c:v>18199</c:v>
                </c:pt>
                <c:pt idx="91">
                  <c:v>18399</c:v>
                </c:pt>
                <c:pt idx="92">
                  <c:v>18599</c:v>
                </c:pt>
                <c:pt idx="93">
                  <c:v>18799</c:v>
                </c:pt>
                <c:pt idx="94">
                  <c:v>18999</c:v>
                </c:pt>
                <c:pt idx="95">
                  <c:v>19199</c:v>
                </c:pt>
                <c:pt idx="96">
                  <c:v>19399</c:v>
                </c:pt>
                <c:pt idx="97">
                  <c:v>19599</c:v>
                </c:pt>
                <c:pt idx="98">
                  <c:v>19799</c:v>
                </c:pt>
                <c:pt idx="99">
                  <c:v>19999</c:v>
                </c:pt>
                <c:pt idx="100">
                  <c:v>20199</c:v>
                </c:pt>
                <c:pt idx="101">
                  <c:v>20399</c:v>
                </c:pt>
                <c:pt idx="102">
                  <c:v>20599</c:v>
                </c:pt>
                <c:pt idx="103">
                  <c:v>20799</c:v>
                </c:pt>
                <c:pt idx="104">
                  <c:v>20999</c:v>
                </c:pt>
                <c:pt idx="105">
                  <c:v>21199</c:v>
                </c:pt>
                <c:pt idx="106">
                  <c:v>21399</c:v>
                </c:pt>
                <c:pt idx="107">
                  <c:v>21599</c:v>
                </c:pt>
                <c:pt idx="108">
                  <c:v>21799</c:v>
                </c:pt>
                <c:pt idx="109">
                  <c:v>21999</c:v>
                </c:pt>
                <c:pt idx="110">
                  <c:v>22199</c:v>
                </c:pt>
                <c:pt idx="111">
                  <c:v>22399</c:v>
                </c:pt>
                <c:pt idx="112">
                  <c:v>22599</c:v>
                </c:pt>
                <c:pt idx="113">
                  <c:v>22799</c:v>
                </c:pt>
                <c:pt idx="114">
                  <c:v>22999</c:v>
                </c:pt>
                <c:pt idx="115">
                  <c:v>23199</c:v>
                </c:pt>
                <c:pt idx="116">
                  <c:v>23399</c:v>
                </c:pt>
                <c:pt idx="117">
                  <c:v>23599</c:v>
                </c:pt>
                <c:pt idx="118">
                  <c:v>23799</c:v>
                </c:pt>
                <c:pt idx="119">
                  <c:v>23999</c:v>
                </c:pt>
                <c:pt idx="120">
                  <c:v>24199</c:v>
                </c:pt>
                <c:pt idx="121">
                  <c:v>24399</c:v>
                </c:pt>
                <c:pt idx="122">
                  <c:v>24599</c:v>
                </c:pt>
                <c:pt idx="123">
                  <c:v>24799</c:v>
                </c:pt>
                <c:pt idx="124">
                  <c:v>24999</c:v>
                </c:pt>
                <c:pt idx="125">
                  <c:v>25199</c:v>
                </c:pt>
                <c:pt idx="126">
                  <c:v>25399</c:v>
                </c:pt>
                <c:pt idx="127">
                  <c:v>25599</c:v>
                </c:pt>
                <c:pt idx="128">
                  <c:v>25799</c:v>
                </c:pt>
                <c:pt idx="129">
                  <c:v>25999</c:v>
                </c:pt>
                <c:pt idx="130">
                  <c:v>26199</c:v>
                </c:pt>
                <c:pt idx="131">
                  <c:v>26399</c:v>
                </c:pt>
                <c:pt idx="132">
                  <c:v>26599</c:v>
                </c:pt>
                <c:pt idx="133">
                  <c:v>26799</c:v>
                </c:pt>
                <c:pt idx="134">
                  <c:v>26999</c:v>
                </c:pt>
                <c:pt idx="135">
                  <c:v>27199</c:v>
                </c:pt>
                <c:pt idx="136">
                  <c:v>27399</c:v>
                </c:pt>
                <c:pt idx="137">
                  <c:v>27599</c:v>
                </c:pt>
                <c:pt idx="138">
                  <c:v>27799</c:v>
                </c:pt>
                <c:pt idx="139">
                  <c:v>27999</c:v>
                </c:pt>
                <c:pt idx="140">
                  <c:v>28199</c:v>
                </c:pt>
                <c:pt idx="141">
                  <c:v>28399</c:v>
                </c:pt>
                <c:pt idx="142">
                  <c:v>28599</c:v>
                </c:pt>
                <c:pt idx="143">
                  <c:v>28799</c:v>
                </c:pt>
                <c:pt idx="144">
                  <c:v>28999</c:v>
                </c:pt>
                <c:pt idx="145">
                  <c:v>29199</c:v>
                </c:pt>
                <c:pt idx="146">
                  <c:v>29399</c:v>
                </c:pt>
                <c:pt idx="147">
                  <c:v>29599</c:v>
                </c:pt>
                <c:pt idx="148">
                  <c:v>29799</c:v>
                </c:pt>
                <c:pt idx="149">
                  <c:v>29999</c:v>
                </c:pt>
                <c:pt idx="150">
                  <c:v>30199</c:v>
                </c:pt>
                <c:pt idx="151">
                  <c:v>30399</c:v>
                </c:pt>
                <c:pt idx="152">
                  <c:v>30599</c:v>
                </c:pt>
                <c:pt idx="153">
                  <c:v>30799</c:v>
                </c:pt>
                <c:pt idx="154">
                  <c:v>30999</c:v>
                </c:pt>
                <c:pt idx="155">
                  <c:v>31199</c:v>
                </c:pt>
                <c:pt idx="156">
                  <c:v>31399</c:v>
                </c:pt>
                <c:pt idx="157">
                  <c:v>31599</c:v>
                </c:pt>
                <c:pt idx="158">
                  <c:v>31799</c:v>
                </c:pt>
                <c:pt idx="159">
                  <c:v>31999</c:v>
                </c:pt>
                <c:pt idx="160">
                  <c:v>32199</c:v>
                </c:pt>
                <c:pt idx="161">
                  <c:v>32399</c:v>
                </c:pt>
                <c:pt idx="162">
                  <c:v>32599</c:v>
                </c:pt>
                <c:pt idx="163">
                  <c:v>32799</c:v>
                </c:pt>
                <c:pt idx="164">
                  <c:v>32999</c:v>
                </c:pt>
                <c:pt idx="165">
                  <c:v>33199</c:v>
                </c:pt>
                <c:pt idx="166">
                  <c:v>33399</c:v>
                </c:pt>
                <c:pt idx="167">
                  <c:v>33599</c:v>
                </c:pt>
                <c:pt idx="168">
                  <c:v>33799</c:v>
                </c:pt>
                <c:pt idx="169">
                  <c:v>33999</c:v>
                </c:pt>
                <c:pt idx="170">
                  <c:v>34199</c:v>
                </c:pt>
                <c:pt idx="171">
                  <c:v>34399</c:v>
                </c:pt>
                <c:pt idx="172">
                  <c:v>34599</c:v>
                </c:pt>
                <c:pt idx="173">
                  <c:v>34799</c:v>
                </c:pt>
                <c:pt idx="174">
                  <c:v>34999</c:v>
                </c:pt>
                <c:pt idx="175">
                  <c:v>35199</c:v>
                </c:pt>
                <c:pt idx="176">
                  <c:v>35399</c:v>
                </c:pt>
                <c:pt idx="177">
                  <c:v>35599</c:v>
                </c:pt>
                <c:pt idx="178">
                  <c:v>35799</c:v>
                </c:pt>
                <c:pt idx="179">
                  <c:v>35999</c:v>
                </c:pt>
                <c:pt idx="180">
                  <c:v>36199</c:v>
                </c:pt>
                <c:pt idx="181">
                  <c:v>36399</c:v>
                </c:pt>
                <c:pt idx="182">
                  <c:v>36599</c:v>
                </c:pt>
                <c:pt idx="183">
                  <c:v>36799</c:v>
                </c:pt>
                <c:pt idx="184">
                  <c:v>36999</c:v>
                </c:pt>
                <c:pt idx="185">
                  <c:v>37199</c:v>
                </c:pt>
                <c:pt idx="186">
                  <c:v>37399</c:v>
                </c:pt>
                <c:pt idx="187">
                  <c:v>37599</c:v>
                </c:pt>
                <c:pt idx="188">
                  <c:v>37799</c:v>
                </c:pt>
                <c:pt idx="189">
                  <c:v>37999</c:v>
                </c:pt>
                <c:pt idx="190">
                  <c:v>38199</c:v>
                </c:pt>
                <c:pt idx="191">
                  <c:v>38399</c:v>
                </c:pt>
                <c:pt idx="192">
                  <c:v>38599</c:v>
                </c:pt>
                <c:pt idx="193">
                  <c:v>38799</c:v>
                </c:pt>
                <c:pt idx="194">
                  <c:v>38999</c:v>
                </c:pt>
                <c:pt idx="195">
                  <c:v>39199</c:v>
                </c:pt>
                <c:pt idx="196">
                  <c:v>39399</c:v>
                </c:pt>
                <c:pt idx="197">
                  <c:v>39599</c:v>
                </c:pt>
                <c:pt idx="198">
                  <c:v>39799</c:v>
                </c:pt>
                <c:pt idx="199">
                  <c:v>39999</c:v>
                </c:pt>
                <c:pt idx="200">
                  <c:v>40199</c:v>
                </c:pt>
                <c:pt idx="201">
                  <c:v>40399</c:v>
                </c:pt>
                <c:pt idx="202">
                  <c:v>40599</c:v>
                </c:pt>
                <c:pt idx="203">
                  <c:v>40799</c:v>
                </c:pt>
                <c:pt idx="204">
                  <c:v>40999</c:v>
                </c:pt>
                <c:pt idx="205">
                  <c:v>41199</c:v>
                </c:pt>
                <c:pt idx="206">
                  <c:v>41399</c:v>
                </c:pt>
                <c:pt idx="207">
                  <c:v>41599</c:v>
                </c:pt>
                <c:pt idx="208">
                  <c:v>41799</c:v>
                </c:pt>
                <c:pt idx="209">
                  <c:v>41999</c:v>
                </c:pt>
                <c:pt idx="210">
                  <c:v>42199</c:v>
                </c:pt>
                <c:pt idx="211">
                  <c:v>42399</c:v>
                </c:pt>
                <c:pt idx="212">
                  <c:v>42599</c:v>
                </c:pt>
                <c:pt idx="213">
                  <c:v>42799</c:v>
                </c:pt>
                <c:pt idx="214">
                  <c:v>42999</c:v>
                </c:pt>
                <c:pt idx="215">
                  <c:v>43199</c:v>
                </c:pt>
                <c:pt idx="216">
                  <c:v>43399</c:v>
                </c:pt>
                <c:pt idx="217">
                  <c:v>43599</c:v>
                </c:pt>
                <c:pt idx="218">
                  <c:v>43799</c:v>
                </c:pt>
                <c:pt idx="219">
                  <c:v>43999</c:v>
                </c:pt>
                <c:pt idx="220">
                  <c:v>44199</c:v>
                </c:pt>
                <c:pt idx="221">
                  <c:v>44399</c:v>
                </c:pt>
                <c:pt idx="222">
                  <c:v>44599</c:v>
                </c:pt>
                <c:pt idx="223">
                  <c:v>44799</c:v>
                </c:pt>
                <c:pt idx="224">
                  <c:v>44999</c:v>
                </c:pt>
                <c:pt idx="225">
                  <c:v>45199</c:v>
                </c:pt>
                <c:pt idx="226">
                  <c:v>45399</c:v>
                </c:pt>
                <c:pt idx="227">
                  <c:v>45599</c:v>
                </c:pt>
                <c:pt idx="228">
                  <c:v>45799</c:v>
                </c:pt>
                <c:pt idx="229">
                  <c:v>45999</c:v>
                </c:pt>
                <c:pt idx="230">
                  <c:v>46199</c:v>
                </c:pt>
                <c:pt idx="231">
                  <c:v>46399</c:v>
                </c:pt>
                <c:pt idx="232">
                  <c:v>46599</c:v>
                </c:pt>
                <c:pt idx="233">
                  <c:v>46799</c:v>
                </c:pt>
                <c:pt idx="234">
                  <c:v>46999</c:v>
                </c:pt>
                <c:pt idx="235">
                  <c:v>47199</c:v>
                </c:pt>
                <c:pt idx="236">
                  <c:v>47399</c:v>
                </c:pt>
                <c:pt idx="237">
                  <c:v>47599</c:v>
                </c:pt>
                <c:pt idx="238">
                  <c:v>47799</c:v>
                </c:pt>
                <c:pt idx="239">
                  <c:v>47999</c:v>
                </c:pt>
                <c:pt idx="240">
                  <c:v>48199</c:v>
                </c:pt>
                <c:pt idx="241">
                  <c:v>48399</c:v>
                </c:pt>
                <c:pt idx="242">
                  <c:v>48599</c:v>
                </c:pt>
                <c:pt idx="243">
                  <c:v>48799</c:v>
                </c:pt>
                <c:pt idx="244">
                  <c:v>48999</c:v>
                </c:pt>
                <c:pt idx="245">
                  <c:v>49199</c:v>
                </c:pt>
                <c:pt idx="246">
                  <c:v>49399</c:v>
                </c:pt>
                <c:pt idx="247">
                  <c:v>49599</c:v>
                </c:pt>
                <c:pt idx="248">
                  <c:v>49799</c:v>
                </c:pt>
                <c:pt idx="249">
                  <c:v>49999</c:v>
                </c:pt>
                <c:pt idx="250">
                  <c:v>50199</c:v>
                </c:pt>
                <c:pt idx="251">
                  <c:v>50399</c:v>
                </c:pt>
                <c:pt idx="252">
                  <c:v>50599</c:v>
                </c:pt>
                <c:pt idx="253">
                  <c:v>50799</c:v>
                </c:pt>
                <c:pt idx="254">
                  <c:v>50999</c:v>
                </c:pt>
                <c:pt idx="255">
                  <c:v>51199</c:v>
                </c:pt>
                <c:pt idx="256">
                  <c:v>51399</c:v>
                </c:pt>
                <c:pt idx="257">
                  <c:v>51599</c:v>
                </c:pt>
                <c:pt idx="258">
                  <c:v>51799</c:v>
                </c:pt>
                <c:pt idx="259">
                  <c:v>51999</c:v>
                </c:pt>
                <c:pt idx="260">
                  <c:v>52199</c:v>
                </c:pt>
                <c:pt idx="261">
                  <c:v>52399</c:v>
                </c:pt>
                <c:pt idx="262">
                  <c:v>52599</c:v>
                </c:pt>
                <c:pt idx="263">
                  <c:v>52799</c:v>
                </c:pt>
                <c:pt idx="264">
                  <c:v>52999</c:v>
                </c:pt>
                <c:pt idx="265">
                  <c:v>53199</c:v>
                </c:pt>
                <c:pt idx="266">
                  <c:v>53399</c:v>
                </c:pt>
                <c:pt idx="267">
                  <c:v>53599</c:v>
                </c:pt>
                <c:pt idx="268">
                  <c:v>53799</c:v>
                </c:pt>
                <c:pt idx="269">
                  <c:v>53999</c:v>
                </c:pt>
                <c:pt idx="270">
                  <c:v>54199</c:v>
                </c:pt>
                <c:pt idx="271">
                  <c:v>54399</c:v>
                </c:pt>
                <c:pt idx="272">
                  <c:v>54599</c:v>
                </c:pt>
                <c:pt idx="273">
                  <c:v>54799</c:v>
                </c:pt>
                <c:pt idx="274">
                  <c:v>54999</c:v>
                </c:pt>
                <c:pt idx="275">
                  <c:v>55199</c:v>
                </c:pt>
                <c:pt idx="276">
                  <c:v>55399</c:v>
                </c:pt>
                <c:pt idx="277">
                  <c:v>55599</c:v>
                </c:pt>
                <c:pt idx="278">
                  <c:v>55799</c:v>
                </c:pt>
                <c:pt idx="279">
                  <c:v>55999</c:v>
                </c:pt>
                <c:pt idx="280">
                  <c:v>56199</c:v>
                </c:pt>
                <c:pt idx="281">
                  <c:v>56399</c:v>
                </c:pt>
                <c:pt idx="282">
                  <c:v>56599</c:v>
                </c:pt>
                <c:pt idx="283">
                  <c:v>56799</c:v>
                </c:pt>
                <c:pt idx="284">
                  <c:v>56999</c:v>
                </c:pt>
                <c:pt idx="285">
                  <c:v>57199</c:v>
                </c:pt>
                <c:pt idx="286">
                  <c:v>57399</c:v>
                </c:pt>
                <c:pt idx="287">
                  <c:v>57599</c:v>
                </c:pt>
                <c:pt idx="288">
                  <c:v>57799</c:v>
                </c:pt>
                <c:pt idx="289">
                  <c:v>57999</c:v>
                </c:pt>
                <c:pt idx="290">
                  <c:v>58199</c:v>
                </c:pt>
                <c:pt idx="291">
                  <c:v>58399</c:v>
                </c:pt>
                <c:pt idx="292">
                  <c:v>58599</c:v>
                </c:pt>
                <c:pt idx="293">
                  <c:v>58799</c:v>
                </c:pt>
                <c:pt idx="294">
                  <c:v>58999</c:v>
                </c:pt>
                <c:pt idx="295">
                  <c:v>59199</c:v>
                </c:pt>
                <c:pt idx="296">
                  <c:v>59399</c:v>
                </c:pt>
                <c:pt idx="297">
                  <c:v>59599</c:v>
                </c:pt>
                <c:pt idx="298">
                  <c:v>59799</c:v>
                </c:pt>
                <c:pt idx="299">
                  <c:v>59999</c:v>
                </c:pt>
                <c:pt idx="300">
                  <c:v>60199</c:v>
                </c:pt>
                <c:pt idx="301">
                  <c:v>60399</c:v>
                </c:pt>
                <c:pt idx="302">
                  <c:v>60599</c:v>
                </c:pt>
                <c:pt idx="303">
                  <c:v>60799</c:v>
                </c:pt>
                <c:pt idx="304">
                  <c:v>60999</c:v>
                </c:pt>
                <c:pt idx="305">
                  <c:v>61199</c:v>
                </c:pt>
                <c:pt idx="306">
                  <c:v>61399</c:v>
                </c:pt>
                <c:pt idx="307">
                  <c:v>61599</c:v>
                </c:pt>
                <c:pt idx="308">
                  <c:v>61799</c:v>
                </c:pt>
                <c:pt idx="309">
                  <c:v>61999</c:v>
                </c:pt>
                <c:pt idx="310">
                  <c:v>62199</c:v>
                </c:pt>
                <c:pt idx="311">
                  <c:v>62399</c:v>
                </c:pt>
                <c:pt idx="312">
                  <c:v>62599</c:v>
                </c:pt>
                <c:pt idx="313">
                  <c:v>62799</c:v>
                </c:pt>
                <c:pt idx="314">
                  <c:v>62999</c:v>
                </c:pt>
                <c:pt idx="315">
                  <c:v>63199</c:v>
                </c:pt>
                <c:pt idx="316">
                  <c:v>63399</c:v>
                </c:pt>
                <c:pt idx="317">
                  <c:v>63599</c:v>
                </c:pt>
                <c:pt idx="318">
                  <c:v>63799</c:v>
                </c:pt>
                <c:pt idx="319">
                  <c:v>63999</c:v>
                </c:pt>
                <c:pt idx="320">
                  <c:v>64199</c:v>
                </c:pt>
                <c:pt idx="321">
                  <c:v>64399</c:v>
                </c:pt>
                <c:pt idx="322">
                  <c:v>64599</c:v>
                </c:pt>
                <c:pt idx="323">
                  <c:v>64799</c:v>
                </c:pt>
                <c:pt idx="324">
                  <c:v>64999</c:v>
                </c:pt>
                <c:pt idx="325">
                  <c:v>65199</c:v>
                </c:pt>
                <c:pt idx="326">
                  <c:v>65399</c:v>
                </c:pt>
                <c:pt idx="327">
                  <c:v>65599</c:v>
                </c:pt>
                <c:pt idx="328">
                  <c:v>65799</c:v>
                </c:pt>
                <c:pt idx="329">
                  <c:v>65999</c:v>
                </c:pt>
                <c:pt idx="330">
                  <c:v>66199</c:v>
                </c:pt>
                <c:pt idx="331">
                  <c:v>66399</c:v>
                </c:pt>
                <c:pt idx="332">
                  <c:v>66599</c:v>
                </c:pt>
                <c:pt idx="333">
                  <c:v>66799</c:v>
                </c:pt>
                <c:pt idx="334">
                  <c:v>66999</c:v>
                </c:pt>
                <c:pt idx="335">
                  <c:v>67199</c:v>
                </c:pt>
                <c:pt idx="336">
                  <c:v>67399</c:v>
                </c:pt>
                <c:pt idx="337">
                  <c:v>67599</c:v>
                </c:pt>
                <c:pt idx="338">
                  <c:v>67799</c:v>
                </c:pt>
                <c:pt idx="339">
                  <c:v>67999</c:v>
                </c:pt>
                <c:pt idx="340">
                  <c:v>68199</c:v>
                </c:pt>
                <c:pt idx="341">
                  <c:v>68399</c:v>
                </c:pt>
                <c:pt idx="342">
                  <c:v>68599</c:v>
                </c:pt>
                <c:pt idx="343">
                  <c:v>68799</c:v>
                </c:pt>
                <c:pt idx="344">
                  <c:v>68999</c:v>
                </c:pt>
                <c:pt idx="345">
                  <c:v>69199</c:v>
                </c:pt>
                <c:pt idx="346">
                  <c:v>69399</c:v>
                </c:pt>
                <c:pt idx="347">
                  <c:v>69599</c:v>
                </c:pt>
                <c:pt idx="348">
                  <c:v>69799</c:v>
                </c:pt>
                <c:pt idx="349">
                  <c:v>69999</c:v>
                </c:pt>
                <c:pt idx="350">
                  <c:v>70199</c:v>
                </c:pt>
                <c:pt idx="351">
                  <c:v>70399</c:v>
                </c:pt>
                <c:pt idx="352">
                  <c:v>70599</c:v>
                </c:pt>
                <c:pt idx="353">
                  <c:v>70799</c:v>
                </c:pt>
                <c:pt idx="354">
                  <c:v>70999</c:v>
                </c:pt>
                <c:pt idx="355">
                  <c:v>71199</c:v>
                </c:pt>
                <c:pt idx="356">
                  <c:v>71399</c:v>
                </c:pt>
                <c:pt idx="357">
                  <c:v>71599</c:v>
                </c:pt>
                <c:pt idx="358">
                  <c:v>71799</c:v>
                </c:pt>
                <c:pt idx="359">
                  <c:v>71999</c:v>
                </c:pt>
                <c:pt idx="360">
                  <c:v>72199</c:v>
                </c:pt>
                <c:pt idx="361">
                  <c:v>72399</c:v>
                </c:pt>
                <c:pt idx="362">
                  <c:v>72599</c:v>
                </c:pt>
                <c:pt idx="363">
                  <c:v>72799</c:v>
                </c:pt>
                <c:pt idx="364">
                  <c:v>72999</c:v>
                </c:pt>
                <c:pt idx="365">
                  <c:v>73199</c:v>
                </c:pt>
                <c:pt idx="366">
                  <c:v>73399</c:v>
                </c:pt>
                <c:pt idx="367">
                  <c:v>73599</c:v>
                </c:pt>
                <c:pt idx="368">
                  <c:v>73799</c:v>
                </c:pt>
                <c:pt idx="369">
                  <c:v>73999</c:v>
                </c:pt>
                <c:pt idx="370">
                  <c:v>74199</c:v>
                </c:pt>
                <c:pt idx="371">
                  <c:v>74399</c:v>
                </c:pt>
                <c:pt idx="372">
                  <c:v>74599</c:v>
                </c:pt>
                <c:pt idx="373">
                  <c:v>74799</c:v>
                </c:pt>
                <c:pt idx="374">
                  <c:v>74999</c:v>
                </c:pt>
                <c:pt idx="375">
                  <c:v>75199</c:v>
                </c:pt>
                <c:pt idx="376">
                  <c:v>75399</c:v>
                </c:pt>
                <c:pt idx="377">
                  <c:v>75599</c:v>
                </c:pt>
                <c:pt idx="378">
                  <c:v>75799</c:v>
                </c:pt>
                <c:pt idx="379">
                  <c:v>75999</c:v>
                </c:pt>
                <c:pt idx="380">
                  <c:v>76199</c:v>
                </c:pt>
                <c:pt idx="381">
                  <c:v>76399</c:v>
                </c:pt>
                <c:pt idx="382">
                  <c:v>76599</c:v>
                </c:pt>
                <c:pt idx="383">
                  <c:v>76799</c:v>
                </c:pt>
                <c:pt idx="384">
                  <c:v>76999</c:v>
                </c:pt>
                <c:pt idx="385">
                  <c:v>77199</c:v>
                </c:pt>
                <c:pt idx="386">
                  <c:v>77399</c:v>
                </c:pt>
                <c:pt idx="387">
                  <c:v>77599</c:v>
                </c:pt>
                <c:pt idx="388">
                  <c:v>77799</c:v>
                </c:pt>
                <c:pt idx="389">
                  <c:v>77999</c:v>
                </c:pt>
                <c:pt idx="390">
                  <c:v>78199</c:v>
                </c:pt>
                <c:pt idx="391">
                  <c:v>78399</c:v>
                </c:pt>
                <c:pt idx="392">
                  <c:v>78599</c:v>
                </c:pt>
                <c:pt idx="393">
                  <c:v>78799</c:v>
                </c:pt>
                <c:pt idx="394">
                  <c:v>78999</c:v>
                </c:pt>
                <c:pt idx="395">
                  <c:v>79199</c:v>
                </c:pt>
                <c:pt idx="396">
                  <c:v>79399</c:v>
                </c:pt>
                <c:pt idx="397">
                  <c:v>79599</c:v>
                </c:pt>
                <c:pt idx="398">
                  <c:v>79799</c:v>
                </c:pt>
                <c:pt idx="399">
                  <c:v>79999</c:v>
                </c:pt>
                <c:pt idx="400">
                  <c:v>80199</c:v>
                </c:pt>
                <c:pt idx="401">
                  <c:v>80399</c:v>
                </c:pt>
                <c:pt idx="402">
                  <c:v>80599</c:v>
                </c:pt>
                <c:pt idx="403">
                  <c:v>80799</c:v>
                </c:pt>
                <c:pt idx="404">
                  <c:v>80999</c:v>
                </c:pt>
                <c:pt idx="405">
                  <c:v>81199</c:v>
                </c:pt>
                <c:pt idx="406">
                  <c:v>81399</c:v>
                </c:pt>
                <c:pt idx="407">
                  <c:v>81599</c:v>
                </c:pt>
                <c:pt idx="408">
                  <c:v>81799</c:v>
                </c:pt>
                <c:pt idx="409">
                  <c:v>81999</c:v>
                </c:pt>
                <c:pt idx="410">
                  <c:v>82199</c:v>
                </c:pt>
                <c:pt idx="411">
                  <c:v>82399</c:v>
                </c:pt>
                <c:pt idx="412">
                  <c:v>82599</c:v>
                </c:pt>
                <c:pt idx="413">
                  <c:v>82799</c:v>
                </c:pt>
                <c:pt idx="414">
                  <c:v>82999</c:v>
                </c:pt>
                <c:pt idx="415">
                  <c:v>83199</c:v>
                </c:pt>
                <c:pt idx="416">
                  <c:v>83399</c:v>
                </c:pt>
                <c:pt idx="417">
                  <c:v>83599</c:v>
                </c:pt>
                <c:pt idx="418">
                  <c:v>83799</c:v>
                </c:pt>
                <c:pt idx="419">
                  <c:v>83999</c:v>
                </c:pt>
                <c:pt idx="420">
                  <c:v>84199</c:v>
                </c:pt>
                <c:pt idx="421">
                  <c:v>84399</c:v>
                </c:pt>
                <c:pt idx="422">
                  <c:v>84599</c:v>
                </c:pt>
                <c:pt idx="423">
                  <c:v>84799</c:v>
                </c:pt>
                <c:pt idx="424">
                  <c:v>84999</c:v>
                </c:pt>
                <c:pt idx="425">
                  <c:v>85199</c:v>
                </c:pt>
                <c:pt idx="426">
                  <c:v>85399</c:v>
                </c:pt>
                <c:pt idx="427">
                  <c:v>85599</c:v>
                </c:pt>
                <c:pt idx="428">
                  <c:v>85799</c:v>
                </c:pt>
                <c:pt idx="429">
                  <c:v>85999</c:v>
                </c:pt>
                <c:pt idx="430">
                  <c:v>86199</c:v>
                </c:pt>
                <c:pt idx="431">
                  <c:v>86399</c:v>
                </c:pt>
                <c:pt idx="432">
                  <c:v>86599</c:v>
                </c:pt>
                <c:pt idx="433">
                  <c:v>86799</c:v>
                </c:pt>
                <c:pt idx="434">
                  <c:v>86999</c:v>
                </c:pt>
                <c:pt idx="435">
                  <c:v>87199</c:v>
                </c:pt>
                <c:pt idx="436">
                  <c:v>87399</c:v>
                </c:pt>
                <c:pt idx="437">
                  <c:v>87599</c:v>
                </c:pt>
                <c:pt idx="438">
                  <c:v>87799</c:v>
                </c:pt>
                <c:pt idx="439">
                  <c:v>87999</c:v>
                </c:pt>
                <c:pt idx="440">
                  <c:v>88199</c:v>
                </c:pt>
                <c:pt idx="441">
                  <c:v>88399</c:v>
                </c:pt>
                <c:pt idx="442">
                  <c:v>88599</c:v>
                </c:pt>
                <c:pt idx="443">
                  <c:v>88799</c:v>
                </c:pt>
                <c:pt idx="444">
                  <c:v>88999</c:v>
                </c:pt>
                <c:pt idx="445">
                  <c:v>89199</c:v>
                </c:pt>
                <c:pt idx="446">
                  <c:v>89399</c:v>
                </c:pt>
                <c:pt idx="447">
                  <c:v>89599</c:v>
                </c:pt>
                <c:pt idx="448">
                  <c:v>89799</c:v>
                </c:pt>
                <c:pt idx="449">
                  <c:v>89999</c:v>
                </c:pt>
                <c:pt idx="450">
                  <c:v>90199</c:v>
                </c:pt>
                <c:pt idx="451">
                  <c:v>90399</c:v>
                </c:pt>
                <c:pt idx="452">
                  <c:v>90599</c:v>
                </c:pt>
                <c:pt idx="453">
                  <c:v>90799</c:v>
                </c:pt>
                <c:pt idx="454">
                  <c:v>90999</c:v>
                </c:pt>
                <c:pt idx="455">
                  <c:v>91199</c:v>
                </c:pt>
                <c:pt idx="456">
                  <c:v>91399</c:v>
                </c:pt>
                <c:pt idx="457">
                  <c:v>91599</c:v>
                </c:pt>
                <c:pt idx="458">
                  <c:v>91799</c:v>
                </c:pt>
                <c:pt idx="459">
                  <c:v>91999</c:v>
                </c:pt>
                <c:pt idx="460">
                  <c:v>92199</c:v>
                </c:pt>
                <c:pt idx="461">
                  <c:v>92399</c:v>
                </c:pt>
                <c:pt idx="462">
                  <c:v>92599</c:v>
                </c:pt>
                <c:pt idx="463">
                  <c:v>92799</c:v>
                </c:pt>
                <c:pt idx="464">
                  <c:v>92999</c:v>
                </c:pt>
                <c:pt idx="465">
                  <c:v>93199</c:v>
                </c:pt>
                <c:pt idx="466">
                  <c:v>93399</c:v>
                </c:pt>
                <c:pt idx="467">
                  <c:v>93599</c:v>
                </c:pt>
                <c:pt idx="468">
                  <c:v>93799</c:v>
                </c:pt>
                <c:pt idx="469">
                  <c:v>93999</c:v>
                </c:pt>
                <c:pt idx="470">
                  <c:v>94199</c:v>
                </c:pt>
                <c:pt idx="471">
                  <c:v>94399</c:v>
                </c:pt>
                <c:pt idx="472">
                  <c:v>94599</c:v>
                </c:pt>
                <c:pt idx="473">
                  <c:v>94799</c:v>
                </c:pt>
                <c:pt idx="474">
                  <c:v>94999</c:v>
                </c:pt>
                <c:pt idx="475">
                  <c:v>95199</c:v>
                </c:pt>
                <c:pt idx="476">
                  <c:v>95399</c:v>
                </c:pt>
                <c:pt idx="477">
                  <c:v>95599</c:v>
                </c:pt>
                <c:pt idx="478">
                  <c:v>95799</c:v>
                </c:pt>
                <c:pt idx="479">
                  <c:v>95999</c:v>
                </c:pt>
                <c:pt idx="480">
                  <c:v>96199</c:v>
                </c:pt>
                <c:pt idx="481">
                  <c:v>96399</c:v>
                </c:pt>
                <c:pt idx="482">
                  <c:v>96599</c:v>
                </c:pt>
                <c:pt idx="483">
                  <c:v>96799</c:v>
                </c:pt>
                <c:pt idx="484">
                  <c:v>96999</c:v>
                </c:pt>
                <c:pt idx="485">
                  <c:v>97199</c:v>
                </c:pt>
                <c:pt idx="486">
                  <c:v>97399</c:v>
                </c:pt>
                <c:pt idx="487">
                  <c:v>97599</c:v>
                </c:pt>
                <c:pt idx="488">
                  <c:v>97799</c:v>
                </c:pt>
                <c:pt idx="489">
                  <c:v>97999</c:v>
                </c:pt>
                <c:pt idx="490">
                  <c:v>98199</c:v>
                </c:pt>
                <c:pt idx="491">
                  <c:v>98399</c:v>
                </c:pt>
                <c:pt idx="492">
                  <c:v>98599</c:v>
                </c:pt>
                <c:pt idx="493">
                  <c:v>98799</c:v>
                </c:pt>
                <c:pt idx="494">
                  <c:v>98999</c:v>
                </c:pt>
                <c:pt idx="495">
                  <c:v>99199</c:v>
                </c:pt>
                <c:pt idx="496">
                  <c:v>99399</c:v>
                </c:pt>
                <c:pt idx="497">
                  <c:v>99599</c:v>
                </c:pt>
                <c:pt idx="498">
                  <c:v>99799</c:v>
                </c:pt>
                <c:pt idx="499">
                  <c:v>99999</c:v>
                </c:pt>
              </c:numCache>
            </c:numRef>
          </c:xVal>
          <c:yVal>
            <c:numRef>
              <c:f>Sheet3!$B$2:$B$501</c:f>
              <c:numCache>
                <c:formatCode>General</c:formatCode>
                <c:ptCount val="500"/>
                <c:pt idx="0">
                  <c:v>-41.793260342046601</c:v>
                </c:pt>
                <c:pt idx="1">
                  <c:v>-41.417815561793702</c:v>
                </c:pt>
                <c:pt idx="2">
                  <c:v>-41.272628583081101</c:v>
                </c:pt>
                <c:pt idx="3">
                  <c:v>-41.1564429756775</c:v>
                </c:pt>
                <c:pt idx="4">
                  <c:v>-41.056687164105497</c:v>
                </c:pt>
                <c:pt idx="5">
                  <c:v>-40.941410454608501</c:v>
                </c:pt>
                <c:pt idx="6">
                  <c:v>-40.8178350329474</c:v>
                </c:pt>
                <c:pt idx="7">
                  <c:v>-40.7126243938729</c:v>
                </c:pt>
                <c:pt idx="8">
                  <c:v>-40.641063889317202</c:v>
                </c:pt>
                <c:pt idx="9">
                  <c:v>-40.632586217142602</c:v>
                </c:pt>
                <c:pt idx="10">
                  <c:v>-40.516863671280497</c:v>
                </c:pt>
                <c:pt idx="11">
                  <c:v>-40.447770447626702</c:v>
                </c:pt>
                <c:pt idx="12">
                  <c:v>-40.4023698897809</c:v>
                </c:pt>
                <c:pt idx="13">
                  <c:v>-40.328985005259497</c:v>
                </c:pt>
                <c:pt idx="14">
                  <c:v>-40.224641782611599</c:v>
                </c:pt>
                <c:pt idx="15">
                  <c:v>-40.147616544961899</c:v>
                </c:pt>
                <c:pt idx="16">
                  <c:v>-40.014274921283103</c:v>
                </c:pt>
                <c:pt idx="17">
                  <c:v>-39.941497040122798</c:v>
                </c:pt>
                <c:pt idx="18">
                  <c:v>-39.8381993282065</c:v>
                </c:pt>
                <c:pt idx="19">
                  <c:v>-39.699021678127401</c:v>
                </c:pt>
                <c:pt idx="20">
                  <c:v>-39.591460093595103</c:v>
                </c:pt>
                <c:pt idx="21">
                  <c:v>-39.456297562267601</c:v>
                </c:pt>
                <c:pt idx="22">
                  <c:v>-39.305415683958699</c:v>
                </c:pt>
                <c:pt idx="23">
                  <c:v>-39.122144204083803</c:v>
                </c:pt>
                <c:pt idx="24">
                  <c:v>-39.059092030640699</c:v>
                </c:pt>
                <c:pt idx="25">
                  <c:v>-38.894281414832903</c:v>
                </c:pt>
                <c:pt idx="26">
                  <c:v>-38.844501784544399</c:v>
                </c:pt>
                <c:pt idx="27">
                  <c:v>-38.597301005136202</c:v>
                </c:pt>
                <c:pt idx="28">
                  <c:v>-38.3169989363439</c:v>
                </c:pt>
                <c:pt idx="29">
                  <c:v>-38.0794983943589</c:v>
                </c:pt>
                <c:pt idx="30">
                  <c:v>-37.907251523573002</c:v>
                </c:pt>
                <c:pt idx="31">
                  <c:v>-37.640748306058398</c:v>
                </c:pt>
                <c:pt idx="32">
                  <c:v>-37.360003146663303</c:v>
                </c:pt>
                <c:pt idx="33">
                  <c:v>-37.063585736248598</c:v>
                </c:pt>
                <c:pt idx="34">
                  <c:v>-36.793038616355503</c:v>
                </c:pt>
                <c:pt idx="35">
                  <c:v>-36.533158875491502</c:v>
                </c:pt>
                <c:pt idx="36">
                  <c:v>-36.1401698208265</c:v>
                </c:pt>
                <c:pt idx="37">
                  <c:v>-35.783983337741397</c:v>
                </c:pt>
                <c:pt idx="38">
                  <c:v>-35.486657980363802</c:v>
                </c:pt>
                <c:pt idx="39">
                  <c:v>-35.1129273365773</c:v>
                </c:pt>
                <c:pt idx="40">
                  <c:v>-34.670056296173499</c:v>
                </c:pt>
                <c:pt idx="41">
                  <c:v>-34.247065709013498</c:v>
                </c:pt>
                <c:pt idx="42">
                  <c:v>-33.7012861214764</c:v>
                </c:pt>
                <c:pt idx="43">
                  <c:v>-33.218596407018602</c:v>
                </c:pt>
                <c:pt idx="44">
                  <c:v>-32.527358858533198</c:v>
                </c:pt>
                <c:pt idx="45">
                  <c:v>-31.7538340228535</c:v>
                </c:pt>
                <c:pt idx="46">
                  <c:v>-30.8784909178205</c:v>
                </c:pt>
                <c:pt idx="47">
                  <c:v>-30.010413284204901</c:v>
                </c:pt>
                <c:pt idx="48">
                  <c:v>-28.9987988611683</c:v>
                </c:pt>
                <c:pt idx="49">
                  <c:v>-27.904106538623601</c:v>
                </c:pt>
                <c:pt idx="50">
                  <c:v>-26.732939996484699</c:v>
                </c:pt>
                <c:pt idx="51">
                  <c:v>-25.5096441410147</c:v>
                </c:pt>
                <c:pt idx="52">
                  <c:v>-24.1933970602676</c:v>
                </c:pt>
                <c:pt idx="53">
                  <c:v>-22.693736278876699</c:v>
                </c:pt>
                <c:pt idx="54">
                  <c:v>-21.1939747686964</c:v>
                </c:pt>
                <c:pt idx="55">
                  <c:v>-19.667105079533499</c:v>
                </c:pt>
                <c:pt idx="56">
                  <c:v>-18.202770583588599</c:v>
                </c:pt>
                <c:pt idx="57">
                  <c:v>-16.641017502836899</c:v>
                </c:pt>
                <c:pt idx="58">
                  <c:v>-15.059724535414</c:v>
                </c:pt>
                <c:pt idx="59">
                  <c:v>-13.5751030884469</c:v>
                </c:pt>
                <c:pt idx="60">
                  <c:v>-12.0920170738483</c:v>
                </c:pt>
                <c:pt idx="61">
                  <c:v>-10.6528215025689</c:v>
                </c:pt>
                <c:pt idx="62">
                  <c:v>-9.4062843473933206</c:v>
                </c:pt>
                <c:pt idx="63">
                  <c:v>-8.3008505990149004</c:v>
                </c:pt>
                <c:pt idx="64">
                  <c:v>-7.2973232137837902</c:v>
                </c:pt>
                <c:pt idx="65">
                  <c:v>-6.4389563884616399</c:v>
                </c:pt>
                <c:pt idx="66">
                  <c:v>-5.6704947258990703</c:v>
                </c:pt>
                <c:pt idx="67">
                  <c:v>-5.0624782517806199</c:v>
                </c:pt>
                <c:pt idx="68">
                  <c:v>-4.5756623712664002</c:v>
                </c:pt>
                <c:pt idx="69">
                  <c:v>-4.1323480590300203</c:v>
                </c:pt>
                <c:pt idx="70">
                  <c:v>-3.7950885122863101</c:v>
                </c:pt>
                <c:pt idx="71">
                  <c:v>-3.5476238919733998</c:v>
                </c:pt>
                <c:pt idx="72">
                  <c:v>-3.3560757792154301</c:v>
                </c:pt>
                <c:pt idx="73">
                  <c:v>-3.2073501288383301</c:v>
                </c:pt>
                <c:pt idx="74">
                  <c:v>-3.0734907213384299</c:v>
                </c:pt>
                <c:pt idx="75">
                  <c:v>-2.9743821202460698</c:v>
                </c:pt>
                <c:pt idx="76">
                  <c:v>-2.8943982510301298</c:v>
                </c:pt>
                <c:pt idx="77">
                  <c:v>-2.85570071369875</c:v>
                </c:pt>
                <c:pt idx="78">
                  <c:v>-2.8234096444244501</c:v>
                </c:pt>
                <c:pt idx="79">
                  <c:v>-2.81341315351753</c:v>
                </c:pt>
                <c:pt idx="80">
                  <c:v>-2.80190308085596</c:v>
                </c:pt>
                <c:pt idx="81">
                  <c:v>-2.79886275238916</c:v>
                </c:pt>
                <c:pt idx="82">
                  <c:v>-2.8007147188806001</c:v>
                </c:pt>
                <c:pt idx="83">
                  <c:v>-2.8126388851911801</c:v>
                </c:pt>
                <c:pt idx="84">
                  <c:v>-2.8241312296073899</c:v>
                </c:pt>
                <c:pt idx="85">
                  <c:v>-2.8339797940957401</c:v>
                </c:pt>
                <c:pt idx="86">
                  <c:v>-2.8528330534510302</c:v>
                </c:pt>
                <c:pt idx="87">
                  <c:v>-2.8537931440011599</c:v>
                </c:pt>
                <c:pt idx="88">
                  <c:v>-2.8602074176129002</c:v>
                </c:pt>
                <c:pt idx="89">
                  <c:v>-2.8620194933316698</c:v>
                </c:pt>
                <c:pt idx="90">
                  <c:v>-2.8749253282342102</c:v>
                </c:pt>
                <c:pt idx="91">
                  <c:v>-2.8710275149717899</c:v>
                </c:pt>
                <c:pt idx="92">
                  <c:v>-2.8707460074285098</c:v>
                </c:pt>
                <c:pt idx="93">
                  <c:v>-2.8717048238646301</c:v>
                </c:pt>
                <c:pt idx="94">
                  <c:v>-2.8748253415021998</c:v>
                </c:pt>
                <c:pt idx="95">
                  <c:v>-2.8787396008591202</c:v>
                </c:pt>
                <c:pt idx="96">
                  <c:v>-2.8758025786089698</c:v>
                </c:pt>
                <c:pt idx="97">
                  <c:v>-2.8785035903765799</c:v>
                </c:pt>
                <c:pt idx="98">
                  <c:v>-2.8623758039604899</c:v>
                </c:pt>
                <c:pt idx="99">
                  <c:v>-2.85801709421724</c:v>
                </c:pt>
                <c:pt idx="100">
                  <c:v>-2.84689689482469</c:v>
                </c:pt>
                <c:pt idx="101">
                  <c:v>-2.8450926801352798</c:v>
                </c:pt>
                <c:pt idx="102">
                  <c:v>-2.8338764749919099</c:v>
                </c:pt>
                <c:pt idx="103">
                  <c:v>-2.82551450798102</c:v>
                </c:pt>
                <c:pt idx="104">
                  <c:v>-2.8228930582879102</c:v>
                </c:pt>
                <c:pt idx="105">
                  <c:v>-2.8049526448408102</c:v>
                </c:pt>
                <c:pt idx="106">
                  <c:v>-2.7885757207171999</c:v>
                </c:pt>
                <c:pt idx="107">
                  <c:v>-2.77109276991338</c:v>
                </c:pt>
                <c:pt idx="108">
                  <c:v>-2.7659752583571202</c:v>
                </c:pt>
                <c:pt idx="109">
                  <c:v>-2.7499901417863999</c:v>
                </c:pt>
                <c:pt idx="110">
                  <c:v>-2.73402059687744</c:v>
                </c:pt>
                <c:pt idx="111">
                  <c:v>-2.7168991200153298</c:v>
                </c:pt>
                <c:pt idx="112">
                  <c:v>-2.6978785345256302</c:v>
                </c:pt>
                <c:pt idx="113">
                  <c:v>-2.6756676600077198</c:v>
                </c:pt>
                <c:pt idx="114">
                  <c:v>-2.65157143978402</c:v>
                </c:pt>
                <c:pt idx="115">
                  <c:v>-2.6272155129082999</c:v>
                </c:pt>
                <c:pt idx="116">
                  <c:v>-2.6079385068605201</c:v>
                </c:pt>
                <c:pt idx="117">
                  <c:v>-2.5877708432581299</c:v>
                </c:pt>
                <c:pt idx="118">
                  <c:v>-2.56096974285669</c:v>
                </c:pt>
                <c:pt idx="119">
                  <c:v>-2.5447899658041999</c:v>
                </c:pt>
                <c:pt idx="120">
                  <c:v>-2.5265607650429001</c:v>
                </c:pt>
                <c:pt idx="121">
                  <c:v>-2.5105808997661798</c:v>
                </c:pt>
                <c:pt idx="122">
                  <c:v>-2.4967106970080599</c:v>
                </c:pt>
                <c:pt idx="123">
                  <c:v>-2.4839996238870099</c:v>
                </c:pt>
                <c:pt idx="124">
                  <c:v>-2.4648358197857201</c:v>
                </c:pt>
                <c:pt idx="125">
                  <c:v>-2.4492646058490499</c:v>
                </c:pt>
                <c:pt idx="126">
                  <c:v>-2.4325458221146801</c:v>
                </c:pt>
                <c:pt idx="127">
                  <c:v>-2.4129569915581999</c:v>
                </c:pt>
                <c:pt idx="128">
                  <c:v>-2.3966664695145998</c:v>
                </c:pt>
                <c:pt idx="129">
                  <c:v>-2.3732853897944999</c:v>
                </c:pt>
                <c:pt idx="130">
                  <c:v>-2.3488982092691599</c:v>
                </c:pt>
                <c:pt idx="131">
                  <c:v>-2.3213454965637101</c:v>
                </c:pt>
                <c:pt idx="132">
                  <c:v>-2.2962695548147898</c:v>
                </c:pt>
                <c:pt idx="133">
                  <c:v>-2.2721627454883402</c:v>
                </c:pt>
                <c:pt idx="134">
                  <c:v>-2.24529878244689</c:v>
                </c:pt>
                <c:pt idx="135">
                  <c:v>-2.2235809833509799</c:v>
                </c:pt>
                <c:pt idx="136">
                  <c:v>-2.2035871945065502</c:v>
                </c:pt>
                <c:pt idx="137">
                  <c:v>-2.1829467460601601</c:v>
                </c:pt>
                <c:pt idx="138">
                  <c:v>-2.1630586479262002</c:v>
                </c:pt>
                <c:pt idx="139">
                  <c:v>-2.14287771124323</c:v>
                </c:pt>
                <c:pt idx="140">
                  <c:v>-2.1201384049837899</c:v>
                </c:pt>
                <c:pt idx="141">
                  <c:v>-2.1026747206749898</c:v>
                </c:pt>
                <c:pt idx="142">
                  <c:v>-2.0810053179528301</c:v>
                </c:pt>
                <c:pt idx="143">
                  <c:v>-2.0547281951949699</c:v>
                </c:pt>
                <c:pt idx="144">
                  <c:v>-2.0334455395642399</c:v>
                </c:pt>
                <c:pt idx="145">
                  <c:v>-2.0143835052534702</c:v>
                </c:pt>
                <c:pt idx="146">
                  <c:v>-1.99364396397572</c:v>
                </c:pt>
                <c:pt idx="147">
                  <c:v>-1.9751243134651999</c:v>
                </c:pt>
                <c:pt idx="148">
                  <c:v>-1.9518513761767</c:v>
                </c:pt>
                <c:pt idx="149">
                  <c:v>-1.9262220708861699</c:v>
                </c:pt>
                <c:pt idx="150">
                  <c:v>-1.9083894563816699</c:v>
                </c:pt>
                <c:pt idx="151">
                  <c:v>-1.8903993504314001</c:v>
                </c:pt>
                <c:pt idx="152">
                  <c:v>-1.8676444907020799</c:v>
                </c:pt>
                <c:pt idx="153">
                  <c:v>-1.8447501565162101</c:v>
                </c:pt>
                <c:pt idx="154">
                  <c:v>-1.82552234357293</c:v>
                </c:pt>
                <c:pt idx="155">
                  <c:v>-1.8081497686242201</c:v>
                </c:pt>
                <c:pt idx="156">
                  <c:v>-1.7849165287681401</c:v>
                </c:pt>
                <c:pt idx="157">
                  <c:v>-1.7668431611401001</c:v>
                </c:pt>
                <c:pt idx="158">
                  <c:v>-1.74984535723657</c:v>
                </c:pt>
                <c:pt idx="159">
                  <c:v>-1.7337786332854299</c:v>
                </c:pt>
                <c:pt idx="160">
                  <c:v>-1.71491318007826</c:v>
                </c:pt>
                <c:pt idx="161">
                  <c:v>-1.6941871274242899</c:v>
                </c:pt>
                <c:pt idx="162">
                  <c:v>-1.67856839124335</c:v>
                </c:pt>
                <c:pt idx="163">
                  <c:v>-1.6657737605868601</c:v>
                </c:pt>
                <c:pt idx="164">
                  <c:v>-1.64955502507545</c:v>
                </c:pt>
                <c:pt idx="165">
                  <c:v>-1.63187775250955</c:v>
                </c:pt>
                <c:pt idx="166">
                  <c:v>-1.61334024579765</c:v>
                </c:pt>
                <c:pt idx="167">
                  <c:v>-1.5918147566452401</c:v>
                </c:pt>
                <c:pt idx="168">
                  <c:v>-1.57574177094153</c:v>
                </c:pt>
                <c:pt idx="169">
                  <c:v>-1.5586643721715101</c:v>
                </c:pt>
                <c:pt idx="170">
                  <c:v>-1.5415576375089599</c:v>
                </c:pt>
                <c:pt idx="171">
                  <c:v>-1.52518713266682</c:v>
                </c:pt>
                <c:pt idx="172">
                  <c:v>-1.50852338240109</c:v>
                </c:pt>
                <c:pt idx="173">
                  <c:v>-1.4906950643113801</c:v>
                </c:pt>
                <c:pt idx="174">
                  <c:v>-1.47442203438422</c:v>
                </c:pt>
                <c:pt idx="175">
                  <c:v>-1.45693953671167</c:v>
                </c:pt>
                <c:pt idx="176">
                  <c:v>-1.4460209151208401</c:v>
                </c:pt>
                <c:pt idx="177">
                  <c:v>-1.43205612489907</c:v>
                </c:pt>
                <c:pt idx="178">
                  <c:v>-1.42267817779887</c:v>
                </c:pt>
                <c:pt idx="179">
                  <c:v>-1.40963990425924</c:v>
                </c:pt>
                <c:pt idx="180">
                  <c:v>-1.3986709547990499</c:v>
                </c:pt>
                <c:pt idx="181">
                  <c:v>-1.39056994042313</c:v>
                </c:pt>
                <c:pt idx="182">
                  <c:v>-1.3798725649889101</c:v>
                </c:pt>
                <c:pt idx="183">
                  <c:v>-1.37152182220644</c:v>
                </c:pt>
                <c:pt idx="184">
                  <c:v>-1.35912985554384</c:v>
                </c:pt>
                <c:pt idx="185">
                  <c:v>-1.3477125560799601</c:v>
                </c:pt>
                <c:pt idx="186">
                  <c:v>-1.33871140904143</c:v>
                </c:pt>
                <c:pt idx="187">
                  <c:v>-1.3314254625861099</c:v>
                </c:pt>
                <c:pt idx="188">
                  <c:v>-1.3194159383059001</c:v>
                </c:pt>
                <c:pt idx="189">
                  <c:v>-1.31224764648825</c:v>
                </c:pt>
                <c:pt idx="190">
                  <c:v>-1.3013948617753299</c:v>
                </c:pt>
                <c:pt idx="191">
                  <c:v>-1.29056624392455</c:v>
                </c:pt>
                <c:pt idx="192">
                  <c:v>-1.2821214661529501</c:v>
                </c:pt>
                <c:pt idx="193">
                  <c:v>-1.2649596959381599</c:v>
                </c:pt>
                <c:pt idx="194">
                  <c:v>-1.259705372078</c:v>
                </c:pt>
                <c:pt idx="195">
                  <c:v>-1.2518748170627501</c:v>
                </c:pt>
                <c:pt idx="196">
                  <c:v>-1.2434619373819999</c:v>
                </c:pt>
                <c:pt idx="197">
                  <c:v>-1.23428365165938</c:v>
                </c:pt>
                <c:pt idx="198">
                  <c:v>-1.2274547882248901</c:v>
                </c:pt>
                <c:pt idx="199">
                  <c:v>-1.21934091975971</c:v>
                </c:pt>
                <c:pt idx="200">
                  <c:v>-1.2124518130247</c:v>
                </c:pt>
                <c:pt idx="201">
                  <c:v>-1.2036649099802601</c:v>
                </c:pt>
                <c:pt idx="202">
                  <c:v>-1.1958184450164</c:v>
                </c:pt>
                <c:pt idx="203">
                  <c:v>-1.1917795896582499</c:v>
                </c:pt>
                <c:pt idx="204">
                  <c:v>-1.18309866145731</c:v>
                </c:pt>
                <c:pt idx="205">
                  <c:v>-1.17825410633918</c:v>
                </c:pt>
                <c:pt idx="206">
                  <c:v>-1.17080787652812</c:v>
                </c:pt>
                <c:pt idx="207">
                  <c:v>-1.1671577728194</c:v>
                </c:pt>
                <c:pt idx="208">
                  <c:v>-1.1602389850985499</c:v>
                </c:pt>
                <c:pt idx="209">
                  <c:v>-1.15381707616744</c:v>
                </c:pt>
                <c:pt idx="210">
                  <c:v>-1.1515097455018</c:v>
                </c:pt>
                <c:pt idx="211">
                  <c:v>-1.14898825195071</c:v>
                </c:pt>
                <c:pt idx="212">
                  <c:v>-1.14661760134087</c:v>
                </c:pt>
                <c:pt idx="213">
                  <c:v>-1.1450291260533301</c:v>
                </c:pt>
                <c:pt idx="214">
                  <c:v>-1.1435610662689399</c:v>
                </c:pt>
                <c:pt idx="215">
                  <c:v>-1.1394614838131201</c:v>
                </c:pt>
                <c:pt idx="216">
                  <c:v>-1.13004828064144</c:v>
                </c:pt>
                <c:pt idx="217">
                  <c:v>-1.1233151638393799</c:v>
                </c:pt>
                <c:pt idx="218">
                  <c:v>-1.11923814858007</c:v>
                </c:pt>
                <c:pt idx="219">
                  <c:v>-1.1164784086802999</c:v>
                </c:pt>
                <c:pt idx="220">
                  <c:v>-1.1094315150338201</c:v>
                </c:pt>
                <c:pt idx="221">
                  <c:v>-1.1061800022358099</c:v>
                </c:pt>
                <c:pt idx="222">
                  <c:v>-1.09995988294214</c:v>
                </c:pt>
                <c:pt idx="223">
                  <c:v>-1.0951521963906701</c:v>
                </c:pt>
                <c:pt idx="224">
                  <c:v>-1.0918768945983599</c:v>
                </c:pt>
                <c:pt idx="225">
                  <c:v>-1.0913904015873599</c:v>
                </c:pt>
                <c:pt idx="226">
                  <c:v>-1.08996070697322</c:v>
                </c:pt>
                <c:pt idx="227">
                  <c:v>-1.0871149115744001</c:v>
                </c:pt>
                <c:pt idx="228">
                  <c:v>-1.0830965966561299</c:v>
                </c:pt>
                <c:pt idx="229">
                  <c:v>-1.07871030748379</c:v>
                </c:pt>
                <c:pt idx="230">
                  <c:v>-1.0786845819200399</c:v>
                </c:pt>
                <c:pt idx="231">
                  <c:v>-1.0720812094705201</c:v>
                </c:pt>
                <c:pt idx="232">
                  <c:v>-1.0699686313713901</c:v>
                </c:pt>
                <c:pt idx="233">
                  <c:v>-1.06806253660668</c:v>
                </c:pt>
                <c:pt idx="234">
                  <c:v>-1.06372175962629</c:v>
                </c:pt>
                <c:pt idx="235">
                  <c:v>-1.0565858075103001</c:v>
                </c:pt>
                <c:pt idx="236">
                  <c:v>-1.0575442834278801</c:v>
                </c:pt>
                <c:pt idx="237">
                  <c:v>-1.0582539187759401</c:v>
                </c:pt>
                <c:pt idx="238">
                  <c:v>-1.0553317675859399</c:v>
                </c:pt>
                <c:pt idx="239">
                  <c:v>-1.0529706391701501</c:v>
                </c:pt>
                <c:pt idx="240">
                  <c:v>-1.04993985451339</c:v>
                </c:pt>
                <c:pt idx="241">
                  <c:v>-1.05087598865037</c:v>
                </c:pt>
                <c:pt idx="242">
                  <c:v>-1.04934856510512</c:v>
                </c:pt>
                <c:pt idx="243">
                  <c:v>-1.0476189861354701</c:v>
                </c:pt>
                <c:pt idx="244">
                  <c:v>-1.0474176965117199</c:v>
                </c:pt>
                <c:pt idx="245">
                  <c:v>-1.04785036379925</c:v>
                </c:pt>
                <c:pt idx="246">
                  <c:v>-1.0460201321918301</c:v>
                </c:pt>
                <c:pt idx="247">
                  <c:v>-1.04521754810575</c:v>
                </c:pt>
                <c:pt idx="248">
                  <c:v>-1.0458493105256901</c:v>
                </c:pt>
                <c:pt idx="249">
                  <c:v>-1.0446828574071401</c:v>
                </c:pt>
                <c:pt idx="250">
                  <c:v>-1.04044265084888</c:v>
                </c:pt>
                <c:pt idx="251">
                  <c:v>-1.0373117775513101</c:v>
                </c:pt>
                <c:pt idx="252">
                  <c:v>-1.0363071326514499</c:v>
                </c:pt>
                <c:pt idx="253">
                  <c:v>-1.03576209080697</c:v>
                </c:pt>
                <c:pt idx="254">
                  <c:v>-1.0356775745367599</c:v>
                </c:pt>
                <c:pt idx="255">
                  <c:v>-1.0321157094895601</c:v>
                </c:pt>
                <c:pt idx="256">
                  <c:v>-1.0303502551798001</c:v>
                </c:pt>
                <c:pt idx="257">
                  <c:v>-1.02800137970445</c:v>
                </c:pt>
                <c:pt idx="258">
                  <c:v>-1.0289866656626101</c:v>
                </c:pt>
                <c:pt idx="259">
                  <c:v>-1.0298993519898501</c:v>
                </c:pt>
                <c:pt idx="260">
                  <c:v>-1.02960695380624</c:v>
                </c:pt>
                <c:pt idx="261">
                  <c:v>-1.03003580443584</c:v>
                </c:pt>
                <c:pt idx="262">
                  <c:v>-1.0287077264415601</c:v>
                </c:pt>
                <c:pt idx="263">
                  <c:v>-1.0295522976156799</c:v>
                </c:pt>
                <c:pt idx="264">
                  <c:v>-1.02773693473754</c:v>
                </c:pt>
                <c:pt idx="265">
                  <c:v>-1.02750058854767</c:v>
                </c:pt>
                <c:pt idx="266">
                  <c:v>-1.0277029155925901</c:v>
                </c:pt>
                <c:pt idx="267">
                  <c:v>-1.0245603625678901</c:v>
                </c:pt>
                <c:pt idx="268">
                  <c:v>-1.0221275200950899</c:v>
                </c:pt>
                <c:pt idx="269">
                  <c:v>-1.0198171885904199</c:v>
                </c:pt>
                <c:pt idx="270">
                  <c:v>-1.01985484316794</c:v>
                </c:pt>
                <c:pt idx="271">
                  <c:v>-1.0226957166314801</c:v>
                </c:pt>
                <c:pt idx="272">
                  <c:v>-1.02383722131304</c:v>
                </c:pt>
                <c:pt idx="273">
                  <c:v>-1.0240961054733499</c:v>
                </c:pt>
                <c:pt idx="274">
                  <c:v>-1.0223332097689899</c:v>
                </c:pt>
                <c:pt idx="275">
                  <c:v>-1.02471349937283</c:v>
                </c:pt>
                <c:pt idx="276">
                  <c:v>-1.0231350396615499</c:v>
                </c:pt>
                <c:pt idx="277">
                  <c:v>-1.0254234555802499</c:v>
                </c:pt>
                <c:pt idx="278">
                  <c:v>-1.0233459857654501</c:v>
                </c:pt>
                <c:pt idx="279">
                  <c:v>-1.0246666809776801</c:v>
                </c:pt>
                <c:pt idx="280">
                  <c:v>-1.0239417539087601</c:v>
                </c:pt>
                <c:pt idx="281">
                  <c:v>-1.0182182400962301</c:v>
                </c:pt>
                <c:pt idx="282">
                  <c:v>-1.0182248773231399</c:v>
                </c:pt>
                <c:pt idx="283">
                  <c:v>-1.0149674281390599</c:v>
                </c:pt>
                <c:pt idx="284">
                  <c:v>-1.01445061025128</c:v>
                </c:pt>
                <c:pt idx="285">
                  <c:v>-1.0145207380069201</c:v>
                </c:pt>
                <c:pt idx="286">
                  <c:v>-1.01412698611</c:v>
                </c:pt>
                <c:pt idx="287">
                  <c:v>-1.0101058846795901</c:v>
                </c:pt>
                <c:pt idx="288">
                  <c:v>-1.0111242972164201</c:v>
                </c:pt>
                <c:pt idx="289">
                  <c:v>-1.0093807598886799</c:v>
                </c:pt>
                <c:pt idx="290">
                  <c:v>-1.00843801412277</c:v>
                </c:pt>
                <c:pt idx="291">
                  <c:v>-1.00952737992362</c:v>
                </c:pt>
                <c:pt idx="292">
                  <c:v>-1.0072181655875201</c:v>
                </c:pt>
                <c:pt idx="293">
                  <c:v>-1.0108076047172101</c:v>
                </c:pt>
                <c:pt idx="294">
                  <c:v>-1.0126104350620899</c:v>
                </c:pt>
                <c:pt idx="295">
                  <c:v>-1.0104167189253499</c:v>
                </c:pt>
                <c:pt idx="296">
                  <c:v>-1.01047234680923</c:v>
                </c:pt>
                <c:pt idx="297">
                  <c:v>-1.01319581660326</c:v>
                </c:pt>
                <c:pt idx="298">
                  <c:v>-1.01363075390004</c:v>
                </c:pt>
                <c:pt idx="299">
                  <c:v>-1.01472314900183</c:v>
                </c:pt>
                <c:pt idx="300">
                  <c:v>-1.01682447666896</c:v>
                </c:pt>
                <c:pt idx="301">
                  <c:v>-1.01905601623724</c:v>
                </c:pt>
                <c:pt idx="302">
                  <c:v>-1.0201513637164601</c:v>
                </c:pt>
                <c:pt idx="303">
                  <c:v>-1.0148474077580001</c:v>
                </c:pt>
                <c:pt idx="304">
                  <c:v>-1.0137778029775899</c:v>
                </c:pt>
                <c:pt idx="305">
                  <c:v>-1.0144227140020801</c:v>
                </c:pt>
                <c:pt idx="306">
                  <c:v>-1.01514323627099</c:v>
                </c:pt>
                <c:pt idx="307">
                  <c:v>-1.0165297509612301</c:v>
                </c:pt>
                <c:pt idx="308">
                  <c:v>-1.01666916573828</c:v>
                </c:pt>
                <c:pt idx="309">
                  <c:v>-1.01494285020721</c:v>
                </c:pt>
                <c:pt idx="310">
                  <c:v>-1.0147883219962199</c:v>
                </c:pt>
                <c:pt idx="311">
                  <c:v>-1.01269931662246</c:v>
                </c:pt>
                <c:pt idx="312">
                  <c:v>-1.01281075285375</c:v>
                </c:pt>
                <c:pt idx="313">
                  <c:v>-1.01600189518067</c:v>
                </c:pt>
                <c:pt idx="314">
                  <c:v>-1.0174244434624</c:v>
                </c:pt>
                <c:pt idx="315">
                  <c:v>-1.0164896498529701</c:v>
                </c:pt>
                <c:pt idx="316">
                  <c:v>-1.0176744980618799</c:v>
                </c:pt>
                <c:pt idx="317">
                  <c:v>-1.01799265422602</c:v>
                </c:pt>
                <c:pt idx="318">
                  <c:v>-1.0165465131567299</c:v>
                </c:pt>
                <c:pt idx="319">
                  <c:v>-1.0164640822473401</c:v>
                </c:pt>
                <c:pt idx="320">
                  <c:v>-1.01519320979528</c:v>
                </c:pt>
                <c:pt idx="321">
                  <c:v>-1.0167564641751801</c:v>
                </c:pt>
                <c:pt idx="322">
                  <c:v>-1.01729496091488</c:v>
                </c:pt>
                <c:pt idx="323">
                  <c:v>-1.0155405943845399</c:v>
                </c:pt>
                <c:pt idx="324">
                  <c:v>-1.0122357935344299</c:v>
                </c:pt>
                <c:pt idx="325">
                  <c:v>-1.01129219951655</c:v>
                </c:pt>
                <c:pt idx="326">
                  <c:v>-1.00799442527967</c:v>
                </c:pt>
                <c:pt idx="327">
                  <c:v>-1.00291979908955</c:v>
                </c:pt>
                <c:pt idx="328">
                  <c:v>-1.0037965368711199</c:v>
                </c:pt>
                <c:pt idx="329">
                  <c:v>-1.00535756344697</c:v>
                </c:pt>
                <c:pt idx="330">
                  <c:v>-1.0066628364464301</c:v>
                </c:pt>
                <c:pt idx="331">
                  <c:v>-1.00339064239175</c:v>
                </c:pt>
                <c:pt idx="332">
                  <c:v>-1.0005866125018801</c:v>
                </c:pt>
                <c:pt idx="333">
                  <c:v>-1.0022673120382199</c:v>
                </c:pt>
                <c:pt idx="334">
                  <c:v>-1.0052191027097901</c:v>
                </c:pt>
                <c:pt idx="335">
                  <c:v>-1.00692300521058</c:v>
                </c:pt>
                <c:pt idx="336">
                  <c:v>-1.0074078345421</c:v>
                </c:pt>
                <c:pt idx="337">
                  <c:v>-1.0107982552856001</c:v>
                </c:pt>
                <c:pt idx="338">
                  <c:v>-1.00830053854373</c:v>
                </c:pt>
                <c:pt idx="339">
                  <c:v>-1.00852983683883</c:v>
                </c:pt>
                <c:pt idx="340">
                  <c:v>-1.0068776807386299</c:v>
                </c:pt>
                <c:pt idx="341">
                  <c:v>-1.0085940500522801</c:v>
                </c:pt>
                <c:pt idx="342">
                  <c:v>-1.01025727002573</c:v>
                </c:pt>
                <c:pt idx="343">
                  <c:v>-1.0080220026884299</c:v>
                </c:pt>
                <c:pt idx="344">
                  <c:v>-1.0065833269011299</c:v>
                </c:pt>
                <c:pt idx="345">
                  <c:v>-1.0064456199745799</c:v>
                </c:pt>
                <c:pt idx="346">
                  <c:v>-1.00847319597547</c:v>
                </c:pt>
                <c:pt idx="347">
                  <c:v>-1.00912928907183</c:v>
                </c:pt>
                <c:pt idx="348">
                  <c:v>-1.00760661757138</c:v>
                </c:pt>
                <c:pt idx="349">
                  <c:v>-1.0066775922412601</c:v>
                </c:pt>
                <c:pt idx="350">
                  <c:v>-1.0082187966263201</c:v>
                </c:pt>
                <c:pt idx="351">
                  <c:v>-1.01063322676439</c:v>
                </c:pt>
                <c:pt idx="352">
                  <c:v>-1.00877762287122</c:v>
                </c:pt>
                <c:pt idx="353">
                  <c:v>-1.0070402301235599</c:v>
                </c:pt>
                <c:pt idx="354">
                  <c:v>-1.0039736140728901</c:v>
                </c:pt>
                <c:pt idx="355">
                  <c:v>-1.0031693283105301</c:v>
                </c:pt>
                <c:pt idx="356">
                  <c:v>-1.0009985107267301</c:v>
                </c:pt>
                <c:pt idx="357">
                  <c:v>-0.99799371446506102</c:v>
                </c:pt>
                <c:pt idx="358">
                  <c:v>-1.00199565709545</c:v>
                </c:pt>
                <c:pt idx="359">
                  <c:v>-1.00086843828019</c:v>
                </c:pt>
                <c:pt idx="360">
                  <c:v>-0.99894005976547495</c:v>
                </c:pt>
                <c:pt idx="361">
                  <c:v>-0.995251925893477</c:v>
                </c:pt>
                <c:pt idx="362">
                  <c:v>-0.99720754369208597</c:v>
                </c:pt>
                <c:pt idx="363">
                  <c:v>-0.99907249813014698</c:v>
                </c:pt>
                <c:pt idx="364">
                  <c:v>-1.0022893177849499</c:v>
                </c:pt>
                <c:pt idx="365">
                  <c:v>-1.00165199121495</c:v>
                </c:pt>
                <c:pt idx="366">
                  <c:v>-1.0023462255356099</c:v>
                </c:pt>
                <c:pt idx="367">
                  <c:v>-1.0027891194220899</c:v>
                </c:pt>
                <c:pt idx="368">
                  <c:v>-1.0018933658995699</c:v>
                </c:pt>
                <c:pt idx="369">
                  <c:v>-0.99946447541518102</c:v>
                </c:pt>
                <c:pt idx="370">
                  <c:v>-1.00189320505923</c:v>
                </c:pt>
                <c:pt idx="371">
                  <c:v>-1.0018840010174299</c:v>
                </c:pt>
                <c:pt idx="372">
                  <c:v>-0.99933880617388104</c:v>
                </c:pt>
                <c:pt idx="373">
                  <c:v>-1.00143610327982</c:v>
                </c:pt>
                <c:pt idx="374">
                  <c:v>-1.0000383812312501</c:v>
                </c:pt>
                <c:pt idx="375">
                  <c:v>-0.99662344590574503</c:v>
                </c:pt>
                <c:pt idx="376">
                  <c:v>-0.99762051159096898</c:v>
                </c:pt>
                <c:pt idx="377">
                  <c:v>-1.0007665537430399</c:v>
                </c:pt>
                <c:pt idx="378">
                  <c:v>-1.0012760148401101</c:v>
                </c:pt>
                <c:pt idx="379">
                  <c:v>-1.0024338539808499</c:v>
                </c:pt>
                <c:pt idx="380">
                  <c:v>-1.00155860783791</c:v>
                </c:pt>
                <c:pt idx="381">
                  <c:v>-1.00165667254504</c:v>
                </c:pt>
                <c:pt idx="382">
                  <c:v>-1.0018480257979001</c:v>
                </c:pt>
                <c:pt idx="383">
                  <c:v>-0.99795362842283797</c:v>
                </c:pt>
                <c:pt idx="384">
                  <c:v>-0.99802524785735303</c:v>
                </c:pt>
                <c:pt idx="385">
                  <c:v>-1.0013285710040101</c:v>
                </c:pt>
                <c:pt idx="386">
                  <c:v>-0.999396504097531</c:v>
                </c:pt>
                <c:pt idx="387">
                  <c:v>-0.99608332963116097</c:v>
                </c:pt>
                <c:pt idx="388">
                  <c:v>-0.99472630705116905</c:v>
                </c:pt>
                <c:pt idx="389">
                  <c:v>-0.99484591757858298</c:v>
                </c:pt>
                <c:pt idx="390">
                  <c:v>-0.992464385813568</c:v>
                </c:pt>
                <c:pt idx="391">
                  <c:v>-0.99428766978473904</c:v>
                </c:pt>
                <c:pt idx="392">
                  <c:v>-0.99298394397820799</c:v>
                </c:pt>
                <c:pt idx="393">
                  <c:v>-0.99464212572271904</c:v>
                </c:pt>
                <c:pt idx="394">
                  <c:v>-0.99437479833781195</c:v>
                </c:pt>
                <c:pt idx="395">
                  <c:v>-0.99439674222946695</c:v>
                </c:pt>
                <c:pt idx="396">
                  <c:v>-0.99480744611530103</c:v>
                </c:pt>
                <c:pt idx="397">
                  <c:v>-0.994147316511371</c:v>
                </c:pt>
                <c:pt idx="398">
                  <c:v>-0.99438371880713405</c:v>
                </c:pt>
                <c:pt idx="399">
                  <c:v>-0.99519969146605602</c:v>
                </c:pt>
                <c:pt idx="400">
                  <c:v>-0.99838372137898101</c:v>
                </c:pt>
                <c:pt idx="401">
                  <c:v>-0.99744841792841898</c:v>
                </c:pt>
                <c:pt idx="402">
                  <c:v>-0.99870402779348699</c:v>
                </c:pt>
                <c:pt idx="403">
                  <c:v>-0.997336907099583</c:v>
                </c:pt>
                <c:pt idx="404">
                  <c:v>-0.99831194558017899</c:v>
                </c:pt>
                <c:pt idx="405">
                  <c:v>-1.00228854777431</c:v>
                </c:pt>
                <c:pt idx="406">
                  <c:v>-1.00281767923036</c:v>
                </c:pt>
                <c:pt idx="407">
                  <c:v>-1.0039773259507501</c:v>
                </c:pt>
                <c:pt idx="408">
                  <c:v>-1.0051205269438199</c:v>
                </c:pt>
                <c:pt idx="409">
                  <c:v>-1.0053596682645201</c:v>
                </c:pt>
                <c:pt idx="410">
                  <c:v>-1.00126486300724</c:v>
                </c:pt>
                <c:pt idx="411">
                  <c:v>-0.99887655229796601</c:v>
                </c:pt>
                <c:pt idx="412">
                  <c:v>-0.99895319816959105</c:v>
                </c:pt>
                <c:pt idx="413">
                  <c:v>-0.997625343621243</c:v>
                </c:pt>
                <c:pt idx="414">
                  <c:v>-0.99927466819668198</c:v>
                </c:pt>
                <c:pt idx="415">
                  <c:v>-0.99521239831089103</c:v>
                </c:pt>
                <c:pt idx="416">
                  <c:v>-0.99407049607997799</c:v>
                </c:pt>
                <c:pt idx="417">
                  <c:v>-0.99154427307937298</c:v>
                </c:pt>
                <c:pt idx="418">
                  <c:v>-0.98985400163009796</c:v>
                </c:pt>
                <c:pt idx="419">
                  <c:v>-0.99014828710316205</c:v>
                </c:pt>
                <c:pt idx="420">
                  <c:v>-0.98884577931987605</c:v>
                </c:pt>
                <c:pt idx="421">
                  <c:v>-0.99080474842851995</c:v>
                </c:pt>
                <c:pt idx="422">
                  <c:v>-0.98952647331263899</c:v>
                </c:pt>
                <c:pt idx="423">
                  <c:v>-0.99022967185080102</c:v>
                </c:pt>
                <c:pt idx="424">
                  <c:v>-0.98485968642646904</c:v>
                </c:pt>
                <c:pt idx="425">
                  <c:v>-0.98524618789297502</c:v>
                </c:pt>
                <c:pt idx="426">
                  <c:v>-0.98498481652839098</c:v>
                </c:pt>
                <c:pt idx="427">
                  <c:v>-0.98686549714184402</c:v>
                </c:pt>
                <c:pt idx="428">
                  <c:v>-0.98652829416166099</c:v>
                </c:pt>
                <c:pt idx="429">
                  <c:v>-0.98543557810725202</c:v>
                </c:pt>
                <c:pt idx="430">
                  <c:v>-0.98863119955186296</c:v>
                </c:pt>
                <c:pt idx="431">
                  <c:v>-0.98741129702725505</c:v>
                </c:pt>
                <c:pt idx="432">
                  <c:v>-0.98744586807093604</c:v>
                </c:pt>
                <c:pt idx="433">
                  <c:v>-0.98674036278459298</c:v>
                </c:pt>
                <c:pt idx="434">
                  <c:v>-0.98786803575383997</c:v>
                </c:pt>
                <c:pt idx="435">
                  <c:v>-0.98631056656595295</c:v>
                </c:pt>
                <c:pt idx="436">
                  <c:v>-0.985773480944103</c:v>
                </c:pt>
                <c:pt idx="437">
                  <c:v>-0.98266268424969205</c:v>
                </c:pt>
                <c:pt idx="438">
                  <c:v>-0.983853936621221</c:v>
                </c:pt>
                <c:pt idx="439">
                  <c:v>-0.98442760976986099</c:v>
                </c:pt>
                <c:pt idx="440">
                  <c:v>-0.98306121004885105</c:v>
                </c:pt>
                <c:pt idx="441">
                  <c:v>-0.982122901924536</c:v>
                </c:pt>
                <c:pt idx="442">
                  <c:v>-0.98232150740514101</c:v>
                </c:pt>
                <c:pt idx="443">
                  <c:v>-0.98202090816223098</c:v>
                </c:pt>
                <c:pt idx="444">
                  <c:v>-0.98416125839727497</c:v>
                </c:pt>
                <c:pt idx="445">
                  <c:v>-0.984367369278218</c:v>
                </c:pt>
                <c:pt idx="446">
                  <c:v>-0.98522234814358001</c:v>
                </c:pt>
                <c:pt idx="447">
                  <c:v>-0.98718938877456797</c:v>
                </c:pt>
                <c:pt idx="448">
                  <c:v>-0.98386414953856705</c:v>
                </c:pt>
                <c:pt idx="449">
                  <c:v>-0.98314389575948002</c:v>
                </c:pt>
                <c:pt idx="450">
                  <c:v>-0.98239278105739503</c:v>
                </c:pt>
                <c:pt idx="451">
                  <c:v>-0.981277939070482</c:v>
                </c:pt>
                <c:pt idx="452">
                  <c:v>-0.979681736738654</c:v>
                </c:pt>
                <c:pt idx="453">
                  <c:v>-0.981743099303101</c:v>
                </c:pt>
                <c:pt idx="454">
                  <c:v>-0.97829944719071504</c:v>
                </c:pt>
                <c:pt idx="455">
                  <c:v>-0.97988443806860603</c:v>
                </c:pt>
                <c:pt idx="456">
                  <c:v>-0.98066913042927595</c:v>
                </c:pt>
                <c:pt idx="457">
                  <c:v>-0.97989281620492696</c:v>
                </c:pt>
                <c:pt idx="458">
                  <c:v>-0.98108941236161595</c:v>
                </c:pt>
                <c:pt idx="459">
                  <c:v>-0.98154155805264598</c:v>
                </c:pt>
                <c:pt idx="460">
                  <c:v>-0.98263256843457902</c:v>
                </c:pt>
                <c:pt idx="461">
                  <c:v>-0.98500613246892998</c:v>
                </c:pt>
                <c:pt idx="462">
                  <c:v>-0.985344684315962</c:v>
                </c:pt>
                <c:pt idx="463">
                  <c:v>-0.98635770508332599</c:v>
                </c:pt>
                <c:pt idx="464">
                  <c:v>-0.98818698355520596</c:v>
                </c:pt>
                <c:pt idx="465">
                  <c:v>-0.98585945498605798</c:v>
                </c:pt>
                <c:pt idx="466">
                  <c:v>-0.98456908791314401</c:v>
                </c:pt>
                <c:pt idx="467">
                  <c:v>-0.98433972235058897</c:v>
                </c:pt>
                <c:pt idx="468">
                  <c:v>-0.98401256699208195</c:v>
                </c:pt>
                <c:pt idx="469">
                  <c:v>-0.982602552083787</c:v>
                </c:pt>
                <c:pt idx="470">
                  <c:v>-0.98228607804921897</c:v>
                </c:pt>
                <c:pt idx="471">
                  <c:v>-0.98020045858575</c:v>
                </c:pt>
                <c:pt idx="472">
                  <c:v>-0.98394877724442698</c:v>
                </c:pt>
                <c:pt idx="473">
                  <c:v>-0.98004698713729199</c:v>
                </c:pt>
                <c:pt idx="474">
                  <c:v>-0.97887775244563802</c:v>
                </c:pt>
                <c:pt idx="475">
                  <c:v>-0.97861317588784702</c:v>
                </c:pt>
                <c:pt idx="476">
                  <c:v>-0.97972227970580605</c:v>
                </c:pt>
                <c:pt idx="477">
                  <c:v>-0.97849143797322202</c:v>
                </c:pt>
                <c:pt idx="478">
                  <c:v>-0.97945635409629905</c:v>
                </c:pt>
                <c:pt idx="479">
                  <c:v>-0.97843929022271203</c:v>
                </c:pt>
                <c:pt idx="480">
                  <c:v>-0.97722831235046004</c:v>
                </c:pt>
                <c:pt idx="481">
                  <c:v>-0.97549788945028604</c:v>
                </c:pt>
                <c:pt idx="482">
                  <c:v>-0.972832396819024</c:v>
                </c:pt>
                <c:pt idx="483">
                  <c:v>-0.97231591062922995</c:v>
                </c:pt>
                <c:pt idx="484">
                  <c:v>-0.97523745215707502</c:v>
                </c:pt>
                <c:pt idx="485">
                  <c:v>-0.97588753061159506</c:v>
                </c:pt>
                <c:pt idx="486">
                  <c:v>-0.97254970305715704</c:v>
                </c:pt>
                <c:pt idx="487">
                  <c:v>-0.97234208937641198</c:v>
                </c:pt>
                <c:pt idx="488">
                  <c:v>-0.96824455348611804</c:v>
                </c:pt>
                <c:pt idx="489">
                  <c:v>-0.96858031836268499</c:v>
                </c:pt>
                <c:pt idx="490">
                  <c:v>-0.97100817001517903</c:v>
                </c:pt>
                <c:pt idx="491">
                  <c:v>-0.97523826354322896</c:v>
                </c:pt>
                <c:pt idx="492">
                  <c:v>-0.97698578699049499</c:v>
                </c:pt>
                <c:pt idx="493">
                  <c:v>-0.98045296237850599</c:v>
                </c:pt>
                <c:pt idx="494">
                  <c:v>-0.98002262074872903</c:v>
                </c:pt>
                <c:pt idx="495">
                  <c:v>-0.98132439147797401</c:v>
                </c:pt>
                <c:pt idx="496">
                  <c:v>-0.98420508407312401</c:v>
                </c:pt>
                <c:pt idx="497">
                  <c:v>-0.98796405740198701</c:v>
                </c:pt>
                <c:pt idx="498">
                  <c:v>-0.99256269789440499</c:v>
                </c:pt>
                <c:pt idx="499">
                  <c:v>-0.99494562885724003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45-4345-8122-E4AE35CB46AF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SAC, β=10.0</c:v>
                </c:pt>
              </c:strCache>
            </c:strRef>
          </c:tx>
          <c:spPr>
            <a:ln w="190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Sheet3!$A$2:$A$501</c:f>
              <c:numCache>
                <c:formatCode>General</c:formatCode>
                <c:ptCount val="500"/>
                <c:pt idx="0">
                  <c:v>199</c:v>
                </c:pt>
                <c:pt idx="1">
                  <c:v>399</c:v>
                </c:pt>
                <c:pt idx="2">
                  <c:v>599</c:v>
                </c:pt>
                <c:pt idx="3">
                  <c:v>799</c:v>
                </c:pt>
                <c:pt idx="4">
                  <c:v>999</c:v>
                </c:pt>
                <c:pt idx="5">
                  <c:v>1199</c:v>
                </c:pt>
                <c:pt idx="6">
                  <c:v>1399</c:v>
                </c:pt>
                <c:pt idx="7">
                  <c:v>1599</c:v>
                </c:pt>
                <c:pt idx="8">
                  <c:v>1799</c:v>
                </c:pt>
                <c:pt idx="9">
                  <c:v>1999</c:v>
                </c:pt>
                <c:pt idx="10">
                  <c:v>2199</c:v>
                </c:pt>
                <c:pt idx="11">
                  <c:v>2399</c:v>
                </c:pt>
                <c:pt idx="12">
                  <c:v>2599</c:v>
                </c:pt>
                <c:pt idx="13">
                  <c:v>2799</c:v>
                </c:pt>
                <c:pt idx="14">
                  <c:v>2999</c:v>
                </c:pt>
                <c:pt idx="15">
                  <c:v>3199</c:v>
                </c:pt>
                <c:pt idx="16">
                  <c:v>3399</c:v>
                </c:pt>
                <c:pt idx="17">
                  <c:v>3599</c:v>
                </c:pt>
                <c:pt idx="18">
                  <c:v>3799</c:v>
                </c:pt>
                <c:pt idx="19">
                  <c:v>3999</c:v>
                </c:pt>
                <c:pt idx="20">
                  <c:v>4199</c:v>
                </c:pt>
                <c:pt idx="21">
                  <c:v>4399</c:v>
                </c:pt>
                <c:pt idx="22">
                  <c:v>4599</c:v>
                </c:pt>
                <c:pt idx="23">
                  <c:v>4799</c:v>
                </c:pt>
                <c:pt idx="24">
                  <c:v>4999</c:v>
                </c:pt>
                <c:pt idx="25">
                  <c:v>5199</c:v>
                </c:pt>
                <c:pt idx="26">
                  <c:v>5399</c:v>
                </c:pt>
                <c:pt idx="27">
                  <c:v>5599</c:v>
                </c:pt>
                <c:pt idx="28">
                  <c:v>5799</c:v>
                </c:pt>
                <c:pt idx="29">
                  <c:v>5999</c:v>
                </c:pt>
                <c:pt idx="30">
                  <c:v>6199</c:v>
                </c:pt>
                <c:pt idx="31">
                  <c:v>6399</c:v>
                </c:pt>
                <c:pt idx="32">
                  <c:v>6599</c:v>
                </c:pt>
                <c:pt idx="33">
                  <c:v>6799</c:v>
                </c:pt>
                <c:pt idx="34">
                  <c:v>6999</c:v>
                </c:pt>
                <c:pt idx="35">
                  <c:v>7199</c:v>
                </c:pt>
                <c:pt idx="36">
                  <c:v>7399</c:v>
                </c:pt>
                <c:pt idx="37">
                  <c:v>7599</c:v>
                </c:pt>
                <c:pt idx="38">
                  <c:v>7799</c:v>
                </c:pt>
                <c:pt idx="39">
                  <c:v>7999</c:v>
                </c:pt>
                <c:pt idx="40">
                  <c:v>8199</c:v>
                </c:pt>
                <c:pt idx="41">
                  <c:v>8399</c:v>
                </c:pt>
                <c:pt idx="42">
                  <c:v>8599</c:v>
                </c:pt>
                <c:pt idx="43">
                  <c:v>8799</c:v>
                </c:pt>
                <c:pt idx="44">
                  <c:v>8999</c:v>
                </c:pt>
                <c:pt idx="45">
                  <c:v>9199</c:v>
                </c:pt>
                <c:pt idx="46">
                  <c:v>9399</c:v>
                </c:pt>
                <c:pt idx="47">
                  <c:v>9599</c:v>
                </c:pt>
                <c:pt idx="48">
                  <c:v>9799</c:v>
                </c:pt>
                <c:pt idx="49">
                  <c:v>9999</c:v>
                </c:pt>
                <c:pt idx="50">
                  <c:v>10199</c:v>
                </c:pt>
                <c:pt idx="51">
                  <c:v>10399</c:v>
                </c:pt>
                <c:pt idx="52">
                  <c:v>10599</c:v>
                </c:pt>
                <c:pt idx="53">
                  <c:v>10799</c:v>
                </c:pt>
                <c:pt idx="54">
                  <c:v>10999</c:v>
                </c:pt>
                <c:pt idx="55">
                  <c:v>11199</c:v>
                </c:pt>
                <c:pt idx="56">
                  <c:v>11399</c:v>
                </c:pt>
                <c:pt idx="57">
                  <c:v>11599</c:v>
                </c:pt>
                <c:pt idx="58">
                  <c:v>11799</c:v>
                </c:pt>
                <c:pt idx="59">
                  <c:v>11999</c:v>
                </c:pt>
                <c:pt idx="60">
                  <c:v>12199</c:v>
                </c:pt>
                <c:pt idx="61">
                  <c:v>12399</c:v>
                </c:pt>
                <c:pt idx="62">
                  <c:v>12599</c:v>
                </c:pt>
                <c:pt idx="63">
                  <c:v>12799</c:v>
                </c:pt>
                <c:pt idx="64">
                  <c:v>12999</c:v>
                </c:pt>
                <c:pt idx="65">
                  <c:v>13199</c:v>
                </c:pt>
                <c:pt idx="66">
                  <c:v>13399</c:v>
                </c:pt>
                <c:pt idx="67">
                  <c:v>13599</c:v>
                </c:pt>
                <c:pt idx="68">
                  <c:v>13799</c:v>
                </c:pt>
                <c:pt idx="69">
                  <c:v>13999</c:v>
                </c:pt>
                <c:pt idx="70">
                  <c:v>14199</c:v>
                </c:pt>
                <c:pt idx="71">
                  <c:v>14399</c:v>
                </c:pt>
                <c:pt idx="72">
                  <c:v>14599</c:v>
                </c:pt>
                <c:pt idx="73">
                  <c:v>14799</c:v>
                </c:pt>
                <c:pt idx="74">
                  <c:v>14999</c:v>
                </c:pt>
                <c:pt idx="75">
                  <c:v>15199</c:v>
                </c:pt>
                <c:pt idx="76">
                  <c:v>15399</c:v>
                </c:pt>
                <c:pt idx="77">
                  <c:v>15599</c:v>
                </c:pt>
                <c:pt idx="78">
                  <c:v>15799</c:v>
                </c:pt>
                <c:pt idx="79">
                  <c:v>15999</c:v>
                </c:pt>
                <c:pt idx="80">
                  <c:v>16199</c:v>
                </c:pt>
                <c:pt idx="81">
                  <c:v>16399</c:v>
                </c:pt>
                <c:pt idx="82">
                  <c:v>16599</c:v>
                </c:pt>
                <c:pt idx="83">
                  <c:v>16799</c:v>
                </c:pt>
                <c:pt idx="84">
                  <c:v>16999</c:v>
                </c:pt>
                <c:pt idx="85">
                  <c:v>17199</c:v>
                </c:pt>
                <c:pt idx="86">
                  <c:v>17399</c:v>
                </c:pt>
                <c:pt idx="87">
                  <c:v>17599</c:v>
                </c:pt>
                <c:pt idx="88">
                  <c:v>17799</c:v>
                </c:pt>
                <c:pt idx="89">
                  <c:v>17999</c:v>
                </c:pt>
                <c:pt idx="90">
                  <c:v>18199</c:v>
                </c:pt>
                <c:pt idx="91">
                  <c:v>18399</c:v>
                </c:pt>
                <c:pt idx="92">
                  <c:v>18599</c:v>
                </c:pt>
                <c:pt idx="93">
                  <c:v>18799</c:v>
                </c:pt>
                <c:pt idx="94">
                  <c:v>18999</c:v>
                </c:pt>
                <c:pt idx="95">
                  <c:v>19199</c:v>
                </c:pt>
                <c:pt idx="96">
                  <c:v>19399</c:v>
                </c:pt>
                <c:pt idx="97">
                  <c:v>19599</c:v>
                </c:pt>
                <c:pt idx="98">
                  <c:v>19799</c:v>
                </c:pt>
                <c:pt idx="99">
                  <c:v>19999</c:v>
                </c:pt>
                <c:pt idx="100">
                  <c:v>20199</c:v>
                </c:pt>
                <c:pt idx="101">
                  <c:v>20399</c:v>
                </c:pt>
                <c:pt idx="102">
                  <c:v>20599</c:v>
                </c:pt>
                <c:pt idx="103">
                  <c:v>20799</c:v>
                </c:pt>
                <c:pt idx="104">
                  <c:v>20999</c:v>
                </c:pt>
                <c:pt idx="105">
                  <c:v>21199</c:v>
                </c:pt>
                <c:pt idx="106">
                  <c:v>21399</c:v>
                </c:pt>
                <c:pt idx="107">
                  <c:v>21599</c:v>
                </c:pt>
                <c:pt idx="108">
                  <c:v>21799</c:v>
                </c:pt>
                <c:pt idx="109">
                  <c:v>21999</c:v>
                </c:pt>
                <c:pt idx="110">
                  <c:v>22199</c:v>
                </c:pt>
                <c:pt idx="111">
                  <c:v>22399</c:v>
                </c:pt>
                <c:pt idx="112">
                  <c:v>22599</c:v>
                </c:pt>
                <c:pt idx="113">
                  <c:v>22799</c:v>
                </c:pt>
                <c:pt idx="114">
                  <c:v>22999</c:v>
                </c:pt>
                <c:pt idx="115">
                  <c:v>23199</c:v>
                </c:pt>
                <c:pt idx="116">
                  <c:v>23399</c:v>
                </c:pt>
                <c:pt idx="117">
                  <c:v>23599</c:v>
                </c:pt>
                <c:pt idx="118">
                  <c:v>23799</c:v>
                </c:pt>
                <c:pt idx="119">
                  <c:v>23999</c:v>
                </c:pt>
                <c:pt idx="120">
                  <c:v>24199</c:v>
                </c:pt>
                <c:pt idx="121">
                  <c:v>24399</c:v>
                </c:pt>
                <c:pt idx="122">
                  <c:v>24599</c:v>
                </c:pt>
                <c:pt idx="123">
                  <c:v>24799</c:v>
                </c:pt>
                <c:pt idx="124">
                  <c:v>24999</c:v>
                </c:pt>
                <c:pt idx="125">
                  <c:v>25199</c:v>
                </c:pt>
                <c:pt idx="126">
                  <c:v>25399</c:v>
                </c:pt>
                <c:pt idx="127">
                  <c:v>25599</c:v>
                </c:pt>
                <c:pt idx="128">
                  <c:v>25799</c:v>
                </c:pt>
                <c:pt idx="129">
                  <c:v>25999</c:v>
                </c:pt>
                <c:pt idx="130">
                  <c:v>26199</c:v>
                </c:pt>
                <c:pt idx="131">
                  <c:v>26399</c:v>
                </c:pt>
                <c:pt idx="132">
                  <c:v>26599</c:v>
                </c:pt>
                <c:pt idx="133">
                  <c:v>26799</c:v>
                </c:pt>
                <c:pt idx="134">
                  <c:v>26999</c:v>
                </c:pt>
                <c:pt idx="135">
                  <c:v>27199</c:v>
                </c:pt>
                <c:pt idx="136">
                  <c:v>27399</c:v>
                </c:pt>
                <c:pt idx="137">
                  <c:v>27599</c:v>
                </c:pt>
                <c:pt idx="138">
                  <c:v>27799</c:v>
                </c:pt>
                <c:pt idx="139">
                  <c:v>27999</c:v>
                </c:pt>
                <c:pt idx="140">
                  <c:v>28199</c:v>
                </c:pt>
                <c:pt idx="141">
                  <c:v>28399</c:v>
                </c:pt>
                <c:pt idx="142">
                  <c:v>28599</c:v>
                </c:pt>
                <c:pt idx="143">
                  <c:v>28799</c:v>
                </c:pt>
                <c:pt idx="144">
                  <c:v>28999</c:v>
                </c:pt>
                <c:pt idx="145">
                  <c:v>29199</c:v>
                </c:pt>
                <c:pt idx="146">
                  <c:v>29399</c:v>
                </c:pt>
                <c:pt idx="147">
                  <c:v>29599</c:v>
                </c:pt>
                <c:pt idx="148">
                  <c:v>29799</c:v>
                </c:pt>
                <c:pt idx="149">
                  <c:v>29999</c:v>
                </c:pt>
                <c:pt idx="150">
                  <c:v>30199</c:v>
                </c:pt>
                <c:pt idx="151">
                  <c:v>30399</c:v>
                </c:pt>
                <c:pt idx="152">
                  <c:v>30599</c:v>
                </c:pt>
                <c:pt idx="153">
                  <c:v>30799</c:v>
                </c:pt>
                <c:pt idx="154">
                  <c:v>30999</c:v>
                </c:pt>
                <c:pt idx="155">
                  <c:v>31199</c:v>
                </c:pt>
                <c:pt idx="156">
                  <c:v>31399</c:v>
                </c:pt>
                <c:pt idx="157">
                  <c:v>31599</c:v>
                </c:pt>
                <c:pt idx="158">
                  <c:v>31799</c:v>
                </c:pt>
                <c:pt idx="159">
                  <c:v>31999</c:v>
                </c:pt>
                <c:pt idx="160">
                  <c:v>32199</c:v>
                </c:pt>
                <c:pt idx="161">
                  <c:v>32399</c:v>
                </c:pt>
                <c:pt idx="162">
                  <c:v>32599</c:v>
                </c:pt>
                <c:pt idx="163">
                  <c:v>32799</c:v>
                </c:pt>
                <c:pt idx="164">
                  <c:v>32999</c:v>
                </c:pt>
                <c:pt idx="165">
                  <c:v>33199</c:v>
                </c:pt>
                <c:pt idx="166">
                  <c:v>33399</c:v>
                </c:pt>
                <c:pt idx="167">
                  <c:v>33599</c:v>
                </c:pt>
                <c:pt idx="168">
                  <c:v>33799</c:v>
                </c:pt>
                <c:pt idx="169">
                  <c:v>33999</c:v>
                </c:pt>
                <c:pt idx="170">
                  <c:v>34199</c:v>
                </c:pt>
                <c:pt idx="171">
                  <c:v>34399</c:v>
                </c:pt>
                <c:pt idx="172">
                  <c:v>34599</c:v>
                </c:pt>
                <c:pt idx="173">
                  <c:v>34799</c:v>
                </c:pt>
                <c:pt idx="174">
                  <c:v>34999</c:v>
                </c:pt>
                <c:pt idx="175">
                  <c:v>35199</c:v>
                </c:pt>
                <c:pt idx="176">
                  <c:v>35399</c:v>
                </c:pt>
                <c:pt idx="177">
                  <c:v>35599</c:v>
                </c:pt>
                <c:pt idx="178">
                  <c:v>35799</c:v>
                </c:pt>
                <c:pt idx="179">
                  <c:v>35999</c:v>
                </c:pt>
                <c:pt idx="180">
                  <c:v>36199</c:v>
                </c:pt>
                <c:pt idx="181">
                  <c:v>36399</c:v>
                </c:pt>
                <c:pt idx="182">
                  <c:v>36599</c:v>
                </c:pt>
                <c:pt idx="183">
                  <c:v>36799</c:v>
                </c:pt>
                <c:pt idx="184">
                  <c:v>36999</c:v>
                </c:pt>
                <c:pt idx="185">
                  <c:v>37199</c:v>
                </c:pt>
                <c:pt idx="186">
                  <c:v>37399</c:v>
                </c:pt>
                <c:pt idx="187">
                  <c:v>37599</c:v>
                </c:pt>
                <c:pt idx="188">
                  <c:v>37799</c:v>
                </c:pt>
                <c:pt idx="189">
                  <c:v>37999</c:v>
                </c:pt>
                <c:pt idx="190">
                  <c:v>38199</c:v>
                </c:pt>
                <c:pt idx="191">
                  <c:v>38399</c:v>
                </c:pt>
                <c:pt idx="192">
                  <c:v>38599</c:v>
                </c:pt>
                <c:pt idx="193">
                  <c:v>38799</c:v>
                </c:pt>
                <c:pt idx="194">
                  <c:v>38999</c:v>
                </c:pt>
                <c:pt idx="195">
                  <c:v>39199</c:v>
                </c:pt>
                <c:pt idx="196">
                  <c:v>39399</c:v>
                </c:pt>
                <c:pt idx="197">
                  <c:v>39599</c:v>
                </c:pt>
                <c:pt idx="198">
                  <c:v>39799</c:v>
                </c:pt>
                <c:pt idx="199">
                  <c:v>39999</c:v>
                </c:pt>
                <c:pt idx="200">
                  <c:v>40199</c:v>
                </c:pt>
                <c:pt idx="201">
                  <c:v>40399</c:v>
                </c:pt>
                <c:pt idx="202">
                  <c:v>40599</c:v>
                </c:pt>
                <c:pt idx="203">
                  <c:v>40799</c:v>
                </c:pt>
                <c:pt idx="204">
                  <c:v>40999</c:v>
                </c:pt>
                <c:pt idx="205">
                  <c:v>41199</c:v>
                </c:pt>
                <c:pt idx="206">
                  <c:v>41399</c:v>
                </c:pt>
                <c:pt idx="207">
                  <c:v>41599</c:v>
                </c:pt>
                <c:pt idx="208">
                  <c:v>41799</c:v>
                </c:pt>
                <c:pt idx="209">
                  <c:v>41999</c:v>
                </c:pt>
                <c:pt idx="210">
                  <c:v>42199</c:v>
                </c:pt>
                <c:pt idx="211">
                  <c:v>42399</c:v>
                </c:pt>
                <c:pt idx="212">
                  <c:v>42599</c:v>
                </c:pt>
                <c:pt idx="213">
                  <c:v>42799</c:v>
                </c:pt>
                <c:pt idx="214">
                  <c:v>42999</c:v>
                </c:pt>
                <c:pt idx="215">
                  <c:v>43199</c:v>
                </c:pt>
                <c:pt idx="216">
                  <c:v>43399</c:v>
                </c:pt>
                <c:pt idx="217">
                  <c:v>43599</c:v>
                </c:pt>
                <c:pt idx="218">
                  <c:v>43799</c:v>
                </c:pt>
                <c:pt idx="219">
                  <c:v>43999</c:v>
                </c:pt>
                <c:pt idx="220">
                  <c:v>44199</c:v>
                </c:pt>
                <c:pt idx="221">
                  <c:v>44399</c:v>
                </c:pt>
                <c:pt idx="222">
                  <c:v>44599</c:v>
                </c:pt>
                <c:pt idx="223">
                  <c:v>44799</c:v>
                </c:pt>
                <c:pt idx="224">
                  <c:v>44999</c:v>
                </c:pt>
                <c:pt idx="225">
                  <c:v>45199</c:v>
                </c:pt>
                <c:pt idx="226">
                  <c:v>45399</c:v>
                </c:pt>
                <c:pt idx="227">
                  <c:v>45599</c:v>
                </c:pt>
                <c:pt idx="228">
                  <c:v>45799</c:v>
                </c:pt>
                <c:pt idx="229">
                  <c:v>45999</c:v>
                </c:pt>
                <c:pt idx="230">
                  <c:v>46199</c:v>
                </c:pt>
                <c:pt idx="231">
                  <c:v>46399</c:v>
                </c:pt>
                <c:pt idx="232">
                  <c:v>46599</c:v>
                </c:pt>
                <c:pt idx="233">
                  <c:v>46799</c:v>
                </c:pt>
                <c:pt idx="234">
                  <c:v>46999</c:v>
                </c:pt>
                <c:pt idx="235">
                  <c:v>47199</c:v>
                </c:pt>
                <c:pt idx="236">
                  <c:v>47399</c:v>
                </c:pt>
                <c:pt idx="237">
                  <c:v>47599</c:v>
                </c:pt>
                <c:pt idx="238">
                  <c:v>47799</c:v>
                </c:pt>
                <c:pt idx="239">
                  <c:v>47999</c:v>
                </c:pt>
                <c:pt idx="240">
                  <c:v>48199</c:v>
                </c:pt>
                <c:pt idx="241">
                  <c:v>48399</c:v>
                </c:pt>
                <c:pt idx="242">
                  <c:v>48599</c:v>
                </c:pt>
                <c:pt idx="243">
                  <c:v>48799</c:v>
                </c:pt>
                <c:pt idx="244">
                  <c:v>48999</c:v>
                </c:pt>
                <c:pt idx="245">
                  <c:v>49199</c:v>
                </c:pt>
                <c:pt idx="246">
                  <c:v>49399</c:v>
                </c:pt>
                <c:pt idx="247">
                  <c:v>49599</c:v>
                </c:pt>
                <c:pt idx="248">
                  <c:v>49799</c:v>
                </c:pt>
                <c:pt idx="249">
                  <c:v>49999</c:v>
                </c:pt>
                <c:pt idx="250">
                  <c:v>50199</c:v>
                </c:pt>
                <c:pt idx="251">
                  <c:v>50399</c:v>
                </c:pt>
                <c:pt idx="252">
                  <c:v>50599</c:v>
                </c:pt>
                <c:pt idx="253">
                  <c:v>50799</c:v>
                </c:pt>
                <c:pt idx="254">
                  <c:v>50999</c:v>
                </c:pt>
                <c:pt idx="255">
                  <c:v>51199</c:v>
                </c:pt>
                <c:pt idx="256">
                  <c:v>51399</c:v>
                </c:pt>
                <c:pt idx="257">
                  <c:v>51599</c:v>
                </c:pt>
                <c:pt idx="258">
                  <c:v>51799</c:v>
                </c:pt>
                <c:pt idx="259">
                  <c:v>51999</c:v>
                </c:pt>
                <c:pt idx="260">
                  <c:v>52199</c:v>
                </c:pt>
                <c:pt idx="261">
                  <c:v>52399</c:v>
                </c:pt>
                <c:pt idx="262">
                  <c:v>52599</c:v>
                </c:pt>
                <c:pt idx="263">
                  <c:v>52799</c:v>
                </c:pt>
                <c:pt idx="264">
                  <c:v>52999</c:v>
                </c:pt>
                <c:pt idx="265">
                  <c:v>53199</c:v>
                </c:pt>
                <c:pt idx="266">
                  <c:v>53399</c:v>
                </c:pt>
                <c:pt idx="267">
                  <c:v>53599</c:v>
                </c:pt>
                <c:pt idx="268">
                  <c:v>53799</c:v>
                </c:pt>
                <c:pt idx="269">
                  <c:v>53999</c:v>
                </c:pt>
                <c:pt idx="270">
                  <c:v>54199</c:v>
                </c:pt>
                <c:pt idx="271">
                  <c:v>54399</c:v>
                </c:pt>
                <c:pt idx="272">
                  <c:v>54599</c:v>
                </c:pt>
                <c:pt idx="273">
                  <c:v>54799</c:v>
                </c:pt>
                <c:pt idx="274">
                  <c:v>54999</c:v>
                </c:pt>
                <c:pt idx="275">
                  <c:v>55199</c:v>
                </c:pt>
                <c:pt idx="276">
                  <c:v>55399</c:v>
                </c:pt>
                <c:pt idx="277">
                  <c:v>55599</c:v>
                </c:pt>
                <c:pt idx="278">
                  <c:v>55799</c:v>
                </c:pt>
                <c:pt idx="279">
                  <c:v>55999</c:v>
                </c:pt>
                <c:pt idx="280">
                  <c:v>56199</c:v>
                </c:pt>
                <c:pt idx="281">
                  <c:v>56399</c:v>
                </c:pt>
                <c:pt idx="282">
                  <c:v>56599</c:v>
                </c:pt>
                <c:pt idx="283">
                  <c:v>56799</c:v>
                </c:pt>
                <c:pt idx="284">
                  <c:v>56999</c:v>
                </c:pt>
                <c:pt idx="285">
                  <c:v>57199</c:v>
                </c:pt>
                <c:pt idx="286">
                  <c:v>57399</c:v>
                </c:pt>
                <c:pt idx="287">
                  <c:v>57599</c:v>
                </c:pt>
                <c:pt idx="288">
                  <c:v>57799</c:v>
                </c:pt>
                <c:pt idx="289">
                  <c:v>57999</c:v>
                </c:pt>
                <c:pt idx="290">
                  <c:v>58199</c:v>
                </c:pt>
                <c:pt idx="291">
                  <c:v>58399</c:v>
                </c:pt>
                <c:pt idx="292">
                  <c:v>58599</c:v>
                </c:pt>
                <c:pt idx="293">
                  <c:v>58799</c:v>
                </c:pt>
                <c:pt idx="294">
                  <c:v>58999</c:v>
                </c:pt>
                <c:pt idx="295">
                  <c:v>59199</c:v>
                </c:pt>
                <c:pt idx="296">
                  <c:v>59399</c:v>
                </c:pt>
                <c:pt idx="297">
                  <c:v>59599</c:v>
                </c:pt>
                <c:pt idx="298">
                  <c:v>59799</c:v>
                </c:pt>
                <c:pt idx="299">
                  <c:v>59999</c:v>
                </c:pt>
                <c:pt idx="300">
                  <c:v>60199</c:v>
                </c:pt>
                <c:pt idx="301">
                  <c:v>60399</c:v>
                </c:pt>
                <c:pt idx="302">
                  <c:v>60599</c:v>
                </c:pt>
                <c:pt idx="303">
                  <c:v>60799</c:v>
                </c:pt>
                <c:pt idx="304">
                  <c:v>60999</c:v>
                </c:pt>
                <c:pt idx="305">
                  <c:v>61199</c:v>
                </c:pt>
                <c:pt idx="306">
                  <c:v>61399</c:v>
                </c:pt>
                <c:pt idx="307">
                  <c:v>61599</c:v>
                </c:pt>
                <c:pt idx="308">
                  <c:v>61799</c:v>
                </c:pt>
                <c:pt idx="309">
                  <c:v>61999</c:v>
                </c:pt>
                <c:pt idx="310">
                  <c:v>62199</c:v>
                </c:pt>
                <c:pt idx="311">
                  <c:v>62399</c:v>
                </c:pt>
                <c:pt idx="312">
                  <c:v>62599</c:v>
                </c:pt>
                <c:pt idx="313">
                  <c:v>62799</c:v>
                </c:pt>
                <c:pt idx="314">
                  <c:v>62999</c:v>
                </c:pt>
                <c:pt idx="315">
                  <c:v>63199</c:v>
                </c:pt>
                <c:pt idx="316">
                  <c:v>63399</c:v>
                </c:pt>
                <c:pt idx="317">
                  <c:v>63599</c:v>
                </c:pt>
                <c:pt idx="318">
                  <c:v>63799</c:v>
                </c:pt>
                <c:pt idx="319">
                  <c:v>63999</c:v>
                </c:pt>
                <c:pt idx="320">
                  <c:v>64199</c:v>
                </c:pt>
                <c:pt idx="321">
                  <c:v>64399</c:v>
                </c:pt>
                <c:pt idx="322">
                  <c:v>64599</c:v>
                </c:pt>
                <c:pt idx="323">
                  <c:v>64799</c:v>
                </c:pt>
                <c:pt idx="324">
                  <c:v>64999</c:v>
                </c:pt>
                <c:pt idx="325">
                  <c:v>65199</c:v>
                </c:pt>
                <c:pt idx="326">
                  <c:v>65399</c:v>
                </c:pt>
                <c:pt idx="327">
                  <c:v>65599</c:v>
                </c:pt>
                <c:pt idx="328">
                  <c:v>65799</c:v>
                </c:pt>
                <c:pt idx="329">
                  <c:v>65999</c:v>
                </c:pt>
                <c:pt idx="330">
                  <c:v>66199</c:v>
                </c:pt>
                <c:pt idx="331">
                  <c:v>66399</c:v>
                </c:pt>
                <c:pt idx="332">
                  <c:v>66599</c:v>
                </c:pt>
                <c:pt idx="333">
                  <c:v>66799</c:v>
                </c:pt>
                <c:pt idx="334">
                  <c:v>66999</c:v>
                </c:pt>
                <c:pt idx="335">
                  <c:v>67199</c:v>
                </c:pt>
                <c:pt idx="336">
                  <c:v>67399</c:v>
                </c:pt>
                <c:pt idx="337">
                  <c:v>67599</c:v>
                </c:pt>
                <c:pt idx="338">
                  <c:v>67799</c:v>
                </c:pt>
                <c:pt idx="339">
                  <c:v>67999</c:v>
                </c:pt>
                <c:pt idx="340">
                  <c:v>68199</c:v>
                </c:pt>
                <c:pt idx="341">
                  <c:v>68399</c:v>
                </c:pt>
                <c:pt idx="342">
                  <c:v>68599</c:v>
                </c:pt>
                <c:pt idx="343">
                  <c:v>68799</c:v>
                </c:pt>
                <c:pt idx="344">
                  <c:v>68999</c:v>
                </c:pt>
                <c:pt idx="345">
                  <c:v>69199</c:v>
                </c:pt>
                <c:pt idx="346">
                  <c:v>69399</c:v>
                </c:pt>
                <c:pt idx="347">
                  <c:v>69599</c:v>
                </c:pt>
                <c:pt idx="348">
                  <c:v>69799</c:v>
                </c:pt>
                <c:pt idx="349">
                  <c:v>69999</c:v>
                </c:pt>
                <c:pt idx="350">
                  <c:v>70199</c:v>
                </c:pt>
                <c:pt idx="351">
                  <c:v>70399</c:v>
                </c:pt>
                <c:pt idx="352">
                  <c:v>70599</c:v>
                </c:pt>
                <c:pt idx="353">
                  <c:v>70799</c:v>
                </c:pt>
                <c:pt idx="354">
                  <c:v>70999</c:v>
                </c:pt>
                <c:pt idx="355">
                  <c:v>71199</c:v>
                </c:pt>
                <c:pt idx="356">
                  <c:v>71399</c:v>
                </c:pt>
                <c:pt idx="357">
                  <c:v>71599</c:v>
                </c:pt>
                <c:pt idx="358">
                  <c:v>71799</c:v>
                </c:pt>
                <c:pt idx="359">
                  <c:v>71999</c:v>
                </c:pt>
                <c:pt idx="360">
                  <c:v>72199</c:v>
                </c:pt>
                <c:pt idx="361">
                  <c:v>72399</c:v>
                </c:pt>
                <c:pt idx="362">
                  <c:v>72599</c:v>
                </c:pt>
                <c:pt idx="363">
                  <c:v>72799</c:v>
                </c:pt>
                <c:pt idx="364">
                  <c:v>72999</c:v>
                </c:pt>
                <c:pt idx="365">
                  <c:v>73199</c:v>
                </c:pt>
                <c:pt idx="366">
                  <c:v>73399</c:v>
                </c:pt>
                <c:pt idx="367">
                  <c:v>73599</c:v>
                </c:pt>
                <c:pt idx="368">
                  <c:v>73799</c:v>
                </c:pt>
                <c:pt idx="369">
                  <c:v>73999</c:v>
                </c:pt>
                <c:pt idx="370">
                  <c:v>74199</c:v>
                </c:pt>
                <c:pt idx="371">
                  <c:v>74399</c:v>
                </c:pt>
                <c:pt idx="372">
                  <c:v>74599</c:v>
                </c:pt>
                <c:pt idx="373">
                  <c:v>74799</c:v>
                </c:pt>
                <c:pt idx="374">
                  <c:v>74999</c:v>
                </c:pt>
                <c:pt idx="375">
                  <c:v>75199</c:v>
                </c:pt>
                <c:pt idx="376">
                  <c:v>75399</c:v>
                </c:pt>
                <c:pt idx="377">
                  <c:v>75599</c:v>
                </c:pt>
                <c:pt idx="378">
                  <c:v>75799</c:v>
                </c:pt>
                <c:pt idx="379">
                  <c:v>75999</c:v>
                </c:pt>
                <c:pt idx="380">
                  <c:v>76199</c:v>
                </c:pt>
                <c:pt idx="381">
                  <c:v>76399</c:v>
                </c:pt>
                <c:pt idx="382">
                  <c:v>76599</c:v>
                </c:pt>
                <c:pt idx="383">
                  <c:v>76799</c:v>
                </c:pt>
                <c:pt idx="384">
                  <c:v>76999</c:v>
                </c:pt>
                <c:pt idx="385">
                  <c:v>77199</c:v>
                </c:pt>
                <c:pt idx="386">
                  <c:v>77399</c:v>
                </c:pt>
                <c:pt idx="387">
                  <c:v>77599</c:v>
                </c:pt>
                <c:pt idx="388">
                  <c:v>77799</c:v>
                </c:pt>
                <c:pt idx="389">
                  <c:v>77999</c:v>
                </c:pt>
                <c:pt idx="390">
                  <c:v>78199</c:v>
                </c:pt>
                <c:pt idx="391">
                  <c:v>78399</c:v>
                </c:pt>
                <c:pt idx="392">
                  <c:v>78599</c:v>
                </c:pt>
                <c:pt idx="393">
                  <c:v>78799</c:v>
                </c:pt>
                <c:pt idx="394">
                  <c:v>78999</c:v>
                </c:pt>
                <c:pt idx="395">
                  <c:v>79199</c:v>
                </c:pt>
                <c:pt idx="396">
                  <c:v>79399</c:v>
                </c:pt>
                <c:pt idx="397">
                  <c:v>79599</c:v>
                </c:pt>
                <c:pt idx="398">
                  <c:v>79799</c:v>
                </c:pt>
                <c:pt idx="399">
                  <c:v>79999</c:v>
                </c:pt>
                <c:pt idx="400">
                  <c:v>80199</c:v>
                </c:pt>
                <c:pt idx="401">
                  <c:v>80399</c:v>
                </c:pt>
                <c:pt idx="402">
                  <c:v>80599</c:v>
                </c:pt>
                <c:pt idx="403">
                  <c:v>80799</c:v>
                </c:pt>
                <c:pt idx="404">
                  <c:v>80999</c:v>
                </c:pt>
                <c:pt idx="405">
                  <c:v>81199</c:v>
                </c:pt>
                <c:pt idx="406">
                  <c:v>81399</c:v>
                </c:pt>
                <c:pt idx="407">
                  <c:v>81599</c:v>
                </c:pt>
                <c:pt idx="408">
                  <c:v>81799</c:v>
                </c:pt>
                <c:pt idx="409">
                  <c:v>81999</c:v>
                </c:pt>
                <c:pt idx="410">
                  <c:v>82199</c:v>
                </c:pt>
                <c:pt idx="411">
                  <c:v>82399</c:v>
                </c:pt>
                <c:pt idx="412">
                  <c:v>82599</c:v>
                </c:pt>
                <c:pt idx="413">
                  <c:v>82799</c:v>
                </c:pt>
                <c:pt idx="414">
                  <c:v>82999</c:v>
                </c:pt>
                <c:pt idx="415">
                  <c:v>83199</c:v>
                </c:pt>
                <c:pt idx="416">
                  <c:v>83399</c:v>
                </c:pt>
                <c:pt idx="417">
                  <c:v>83599</c:v>
                </c:pt>
                <c:pt idx="418">
                  <c:v>83799</c:v>
                </c:pt>
                <c:pt idx="419">
                  <c:v>83999</c:v>
                </c:pt>
                <c:pt idx="420">
                  <c:v>84199</c:v>
                </c:pt>
                <c:pt idx="421">
                  <c:v>84399</c:v>
                </c:pt>
                <c:pt idx="422">
                  <c:v>84599</c:v>
                </c:pt>
                <c:pt idx="423">
                  <c:v>84799</c:v>
                </c:pt>
                <c:pt idx="424">
                  <c:v>84999</c:v>
                </c:pt>
                <c:pt idx="425">
                  <c:v>85199</c:v>
                </c:pt>
                <c:pt idx="426">
                  <c:v>85399</c:v>
                </c:pt>
                <c:pt idx="427">
                  <c:v>85599</c:v>
                </c:pt>
                <c:pt idx="428">
                  <c:v>85799</c:v>
                </c:pt>
                <c:pt idx="429">
                  <c:v>85999</c:v>
                </c:pt>
                <c:pt idx="430">
                  <c:v>86199</c:v>
                </c:pt>
                <c:pt idx="431">
                  <c:v>86399</c:v>
                </c:pt>
                <c:pt idx="432">
                  <c:v>86599</c:v>
                </c:pt>
                <c:pt idx="433">
                  <c:v>86799</c:v>
                </c:pt>
                <c:pt idx="434">
                  <c:v>86999</c:v>
                </c:pt>
                <c:pt idx="435">
                  <c:v>87199</c:v>
                </c:pt>
                <c:pt idx="436">
                  <c:v>87399</c:v>
                </c:pt>
                <c:pt idx="437">
                  <c:v>87599</c:v>
                </c:pt>
                <c:pt idx="438">
                  <c:v>87799</c:v>
                </c:pt>
                <c:pt idx="439">
                  <c:v>87999</c:v>
                </c:pt>
                <c:pt idx="440">
                  <c:v>88199</c:v>
                </c:pt>
                <c:pt idx="441">
                  <c:v>88399</c:v>
                </c:pt>
                <c:pt idx="442">
                  <c:v>88599</c:v>
                </c:pt>
                <c:pt idx="443">
                  <c:v>88799</c:v>
                </c:pt>
                <c:pt idx="444">
                  <c:v>88999</c:v>
                </c:pt>
                <c:pt idx="445">
                  <c:v>89199</c:v>
                </c:pt>
                <c:pt idx="446">
                  <c:v>89399</c:v>
                </c:pt>
                <c:pt idx="447">
                  <c:v>89599</c:v>
                </c:pt>
                <c:pt idx="448">
                  <c:v>89799</c:v>
                </c:pt>
                <c:pt idx="449">
                  <c:v>89999</c:v>
                </c:pt>
                <c:pt idx="450">
                  <c:v>90199</c:v>
                </c:pt>
                <c:pt idx="451">
                  <c:v>90399</c:v>
                </c:pt>
                <c:pt idx="452">
                  <c:v>90599</c:v>
                </c:pt>
                <c:pt idx="453">
                  <c:v>90799</c:v>
                </c:pt>
                <c:pt idx="454">
                  <c:v>90999</c:v>
                </c:pt>
                <c:pt idx="455">
                  <c:v>91199</c:v>
                </c:pt>
                <c:pt idx="456">
                  <c:v>91399</c:v>
                </c:pt>
                <c:pt idx="457">
                  <c:v>91599</c:v>
                </c:pt>
                <c:pt idx="458">
                  <c:v>91799</c:v>
                </c:pt>
                <c:pt idx="459">
                  <c:v>91999</c:v>
                </c:pt>
                <c:pt idx="460">
                  <c:v>92199</c:v>
                </c:pt>
                <c:pt idx="461">
                  <c:v>92399</c:v>
                </c:pt>
                <c:pt idx="462">
                  <c:v>92599</c:v>
                </c:pt>
                <c:pt idx="463">
                  <c:v>92799</c:v>
                </c:pt>
                <c:pt idx="464">
                  <c:v>92999</c:v>
                </c:pt>
                <c:pt idx="465">
                  <c:v>93199</c:v>
                </c:pt>
                <c:pt idx="466">
                  <c:v>93399</c:v>
                </c:pt>
                <c:pt idx="467">
                  <c:v>93599</c:v>
                </c:pt>
                <c:pt idx="468">
                  <c:v>93799</c:v>
                </c:pt>
                <c:pt idx="469">
                  <c:v>93999</c:v>
                </c:pt>
                <c:pt idx="470">
                  <c:v>94199</c:v>
                </c:pt>
                <c:pt idx="471">
                  <c:v>94399</c:v>
                </c:pt>
                <c:pt idx="472">
                  <c:v>94599</c:v>
                </c:pt>
                <c:pt idx="473">
                  <c:v>94799</c:v>
                </c:pt>
                <c:pt idx="474">
                  <c:v>94999</c:v>
                </c:pt>
                <c:pt idx="475">
                  <c:v>95199</c:v>
                </c:pt>
                <c:pt idx="476">
                  <c:v>95399</c:v>
                </c:pt>
                <c:pt idx="477">
                  <c:v>95599</c:v>
                </c:pt>
                <c:pt idx="478">
                  <c:v>95799</c:v>
                </c:pt>
                <c:pt idx="479">
                  <c:v>95999</c:v>
                </c:pt>
                <c:pt idx="480">
                  <c:v>96199</c:v>
                </c:pt>
                <c:pt idx="481">
                  <c:v>96399</c:v>
                </c:pt>
                <c:pt idx="482">
                  <c:v>96599</c:v>
                </c:pt>
                <c:pt idx="483">
                  <c:v>96799</c:v>
                </c:pt>
                <c:pt idx="484">
                  <c:v>96999</c:v>
                </c:pt>
                <c:pt idx="485">
                  <c:v>97199</c:v>
                </c:pt>
                <c:pt idx="486">
                  <c:v>97399</c:v>
                </c:pt>
                <c:pt idx="487">
                  <c:v>97599</c:v>
                </c:pt>
                <c:pt idx="488">
                  <c:v>97799</c:v>
                </c:pt>
                <c:pt idx="489">
                  <c:v>97999</c:v>
                </c:pt>
                <c:pt idx="490">
                  <c:v>98199</c:v>
                </c:pt>
                <c:pt idx="491">
                  <c:v>98399</c:v>
                </c:pt>
                <c:pt idx="492">
                  <c:v>98599</c:v>
                </c:pt>
                <c:pt idx="493">
                  <c:v>98799</c:v>
                </c:pt>
                <c:pt idx="494">
                  <c:v>98999</c:v>
                </c:pt>
                <c:pt idx="495">
                  <c:v>99199</c:v>
                </c:pt>
                <c:pt idx="496">
                  <c:v>99399</c:v>
                </c:pt>
                <c:pt idx="497">
                  <c:v>99599</c:v>
                </c:pt>
                <c:pt idx="498">
                  <c:v>99799</c:v>
                </c:pt>
                <c:pt idx="499">
                  <c:v>99999</c:v>
                </c:pt>
              </c:numCache>
            </c:numRef>
          </c:xVal>
          <c:yVal>
            <c:numRef>
              <c:f>Sheet3!$C$2:$C$501</c:f>
              <c:numCache>
                <c:formatCode>General</c:formatCode>
                <c:ptCount val="500"/>
                <c:pt idx="0">
                  <c:v>-41.890678086966297</c:v>
                </c:pt>
                <c:pt idx="1">
                  <c:v>-41.548557536646697</c:v>
                </c:pt>
                <c:pt idx="2">
                  <c:v>-41.427231656260801</c:v>
                </c:pt>
                <c:pt idx="3">
                  <c:v>-41.3481577843502</c:v>
                </c:pt>
                <c:pt idx="4">
                  <c:v>-41.293650423474602</c:v>
                </c:pt>
                <c:pt idx="5">
                  <c:v>-41.237870415262897</c:v>
                </c:pt>
                <c:pt idx="6">
                  <c:v>-41.151126604847597</c:v>
                </c:pt>
                <c:pt idx="7">
                  <c:v>-41.085789939813303</c:v>
                </c:pt>
                <c:pt idx="8">
                  <c:v>-41.075662351273003</c:v>
                </c:pt>
                <c:pt idx="9">
                  <c:v>-41.120919194377997</c:v>
                </c:pt>
                <c:pt idx="10">
                  <c:v>-41.082306481145302</c:v>
                </c:pt>
                <c:pt idx="11">
                  <c:v>-41.083450901791501</c:v>
                </c:pt>
                <c:pt idx="12">
                  <c:v>-41.111235946990597</c:v>
                </c:pt>
                <c:pt idx="13">
                  <c:v>-41.112551669187802</c:v>
                </c:pt>
                <c:pt idx="14">
                  <c:v>-41.097105261154503</c:v>
                </c:pt>
                <c:pt idx="15">
                  <c:v>-41.097090585194501</c:v>
                </c:pt>
                <c:pt idx="16">
                  <c:v>-41.038331083290302</c:v>
                </c:pt>
                <c:pt idx="17">
                  <c:v>-41.044728853665298</c:v>
                </c:pt>
                <c:pt idx="18">
                  <c:v>-40.997631177611602</c:v>
                </c:pt>
                <c:pt idx="19">
                  <c:v>-40.939592082969803</c:v>
                </c:pt>
                <c:pt idx="20">
                  <c:v>-40.893662952728597</c:v>
                </c:pt>
                <c:pt idx="21">
                  <c:v>-40.826409032866401</c:v>
                </c:pt>
                <c:pt idx="22">
                  <c:v>-40.734492815524398</c:v>
                </c:pt>
                <c:pt idx="23">
                  <c:v>-40.610745904207199</c:v>
                </c:pt>
                <c:pt idx="24">
                  <c:v>-40.601441271990502</c:v>
                </c:pt>
                <c:pt idx="25">
                  <c:v>-40.496593794122298</c:v>
                </c:pt>
                <c:pt idx="26">
                  <c:v>-40.513807186111798</c:v>
                </c:pt>
                <c:pt idx="27">
                  <c:v>-40.324871400997097</c:v>
                </c:pt>
                <c:pt idx="28">
                  <c:v>-40.114660570964197</c:v>
                </c:pt>
                <c:pt idx="29">
                  <c:v>-39.937487567722798</c:v>
                </c:pt>
                <c:pt idx="30">
                  <c:v>-39.815912162408203</c:v>
                </c:pt>
                <c:pt idx="31">
                  <c:v>-39.631010750085103</c:v>
                </c:pt>
                <c:pt idx="32">
                  <c:v>-39.428243753850502</c:v>
                </c:pt>
                <c:pt idx="33">
                  <c:v>-39.228079780340202</c:v>
                </c:pt>
                <c:pt idx="34">
                  <c:v>-39.017668367579603</c:v>
                </c:pt>
                <c:pt idx="35">
                  <c:v>-38.824401378944501</c:v>
                </c:pt>
                <c:pt idx="36">
                  <c:v>-38.531499121874603</c:v>
                </c:pt>
                <c:pt idx="37">
                  <c:v>-38.258699936747597</c:v>
                </c:pt>
                <c:pt idx="38">
                  <c:v>-38.050865599259701</c:v>
                </c:pt>
                <c:pt idx="39">
                  <c:v>-37.756776151150497</c:v>
                </c:pt>
                <c:pt idx="40">
                  <c:v>-37.415290005519999</c:v>
                </c:pt>
                <c:pt idx="41">
                  <c:v>-37.056391774237198</c:v>
                </c:pt>
                <c:pt idx="42">
                  <c:v>-36.6037428665161</c:v>
                </c:pt>
                <c:pt idx="43">
                  <c:v>-36.173625661358201</c:v>
                </c:pt>
                <c:pt idx="44">
                  <c:v>-35.612561429366501</c:v>
                </c:pt>
                <c:pt idx="45">
                  <c:v>-34.997486702710397</c:v>
                </c:pt>
                <c:pt idx="46">
                  <c:v>-34.2535406588987</c:v>
                </c:pt>
                <c:pt idx="47">
                  <c:v>-33.552061279507399</c:v>
                </c:pt>
                <c:pt idx="48">
                  <c:v>-32.755651132578002</c:v>
                </c:pt>
                <c:pt idx="49">
                  <c:v>-31.858216292569399</c:v>
                </c:pt>
                <c:pt idx="50">
                  <c:v>-30.9582419317905</c:v>
                </c:pt>
                <c:pt idx="51">
                  <c:v>-30.038015204558199</c:v>
                </c:pt>
                <c:pt idx="52">
                  <c:v>-29.049808260103699</c:v>
                </c:pt>
                <c:pt idx="53">
                  <c:v>-27.983701342569699</c:v>
                </c:pt>
                <c:pt idx="54">
                  <c:v>-26.871383426399898</c:v>
                </c:pt>
                <c:pt idx="55">
                  <c:v>-25.695736918868501</c:v>
                </c:pt>
                <c:pt idx="56">
                  <c:v>-24.6426161733512</c:v>
                </c:pt>
                <c:pt idx="57">
                  <c:v>-23.484155347667599</c:v>
                </c:pt>
                <c:pt idx="58">
                  <c:v>-22.272736218430101</c:v>
                </c:pt>
                <c:pt idx="59">
                  <c:v>-21.1464008900784</c:v>
                </c:pt>
                <c:pt idx="60">
                  <c:v>-19.930597020987399</c:v>
                </c:pt>
                <c:pt idx="61">
                  <c:v>-18.665120131842801</c:v>
                </c:pt>
                <c:pt idx="62">
                  <c:v>-17.4871644321438</c:v>
                </c:pt>
                <c:pt idx="63">
                  <c:v>-16.326648580713201</c:v>
                </c:pt>
                <c:pt idx="64">
                  <c:v>-15.2173020029366</c:v>
                </c:pt>
                <c:pt idx="65">
                  <c:v>-14.2021291664578</c:v>
                </c:pt>
                <c:pt idx="66">
                  <c:v>-13.194861670088001</c:v>
                </c:pt>
                <c:pt idx="67">
                  <c:v>-12.3257560012359</c:v>
                </c:pt>
                <c:pt idx="68">
                  <c:v>-11.5040505092368</c:v>
                </c:pt>
                <c:pt idx="69">
                  <c:v>-10.723486322423399</c:v>
                </c:pt>
                <c:pt idx="70">
                  <c:v>-10.049048606157299</c:v>
                </c:pt>
                <c:pt idx="71">
                  <c:v>-9.5049277458153707</c:v>
                </c:pt>
                <c:pt idx="72">
                  <c:v>-9.0741336564272608</c:v>
                </c:pt>
                <c:pt idx="73">
                  <c:v>-8.7386752888709296</c:v>
                </c:pt>
                <c:pt idx="74">
                  <c:v>-8.4521307138018305</c:v>
                </c:pt>
                <c:pt idx="75">
                  <c:v>-8.2547400986766402</c:v>
                </c:pt>
                <c:pt idx="76">
                  <c:v>-8.1092365660136601</c:v>
                </c:pt>
                <c:pt idx="77">
                  <c:v>-8.0224026760095697</c:v>
                </c:pt>
                <c:pt idx="78">
                  <c:v>-7.7000460501098997</c:v>
                </c:pt>
                <c:pt idx="79">
                  <c:v>-7.1328428747886798</c:v>
                </c:pt>
                <c:pt idx="80">
                  <c:v>-6.5000415837941699</c:v>
                </c:pt>
                <c:pt idx="81">
                  <c:v>-6.0545150985410396</c:v>
                </c:pt>
                <c:pt idx="82">
                  <c:v>-5.7312806880054996</c:v>
                </c:pt>
                <c:pt idx="83">
                  <c:v>-6.10032159263175</c:v>
                </c:pt>
                <c:pt idx="84">
                  <c:v>-5.7394412131179102</c:v>
                </c:pt>
                <c:pt idx="85">
                  <c:v>-5.2124008190156896</c:v>
                </c:pt>
                <c:pt idx="86">
                  <c:v>-4.8116436162004304</c:v>
                </c:pt>
                <c:pt idx="87">
                  <c:v>-4.6949381734142097</c:v>
                </c:pt>
                <c:pt idx="88">
                  <c:v>-4.54516856253613</c:v>
                </c:pt>
                <c:pt idx="89">
                  <c:v>-4.5165480963764697</c:v>
                </c:pt>
                <c:pt idx="90">
                  <c:v>-4.4916893622474801</c:v>
                </c:pt>
                <c:pt idx="91">
                  <c:v>-4.3649982661353501</c:v>
                </c:pt>
                <c:pt idx="92">
                  <c:v>-4.0674475269392101</c:v>
                </c:pt>
                <c:pt idx="93">
                  <c:v>-3.0015324617605699</c:v>
                </c:pt>
                <c:pt idx="94">
                  <c:v>-2.81577135969536</c:v>
                </c:pt>
                <c:pt idx="95">
                  <c:v>-2.7172148120182098</c:v>
                </c:pt>
                <c:pt idx="96">
                  <c:v>-2.64622105284711</c:v>
                </c:pt>
                <c:pt idx="97">
                  <c:v>-2.1779837453567898</c:v>
                </c:pt>
                <c:pt idx="98">
                  <c:v>-2.3423734928255402</c:v>
                </c:pt>
                <c:pt idx="99">
                  <c:v>-2.20563672175328</c:v>
                </c:pt>
                <c:pt idx="100">
                  <c:v>-1.55476125090825</c:v>
                </c:pt>
                <c:pt idx="101">
                  <c:v>-1.3708508896145499</c:v>
                </c:pt>
                <c:pt idx="102">
                  <c:v>-2.47666606265842</c:v>
                </c:pt>
                <c:pt idx="103">
                  <c:v>-2.89821401374205</c:v>
                </c:pt>
                <c:pt idx="104">
                  <c:v>-2.8438763744575</c:v>
                </c:pt>
                <c:pt idx="105">
                  <c:v>-3.9041906863250802</c:v>
                </c:pt>
                <c:pt idx="106">
                  <c:v>-4.0899864149387</c:v>
                </c:pt>
                <c:pt idx="107">
                  <c:v>-4.25389027240593</c:v>
                </c:pt>
                <c:pt idx="108">
                  <c:v>-5.1509352396195798</c:v>
                </c:pt>
                <c:pt idx="109">
                  <c:v>-5.5783847922179897</c:v>
                </c:pt>
                <c:pt idx="110">
                  <c:v>-7.5083438833560798</c:v>
                </c:pt>
                <c:pt idx="111">
                  <c:v>-8.9476015483271301</c:v>
                </c:pt>
                <c:pt idx="112">
                  <c:v>-9.3758019943032398</c:v>
                </c:pt>
                <c:pt idx="113">
                  <c:v>-10.2963022025824</c:v>
                </c:pt>
                <c:pt idx="114">
                  <c:v>-10.474868208592801</c:v>
                </c:pt>
                <c:pt idx="115">
                  <c:v>-9.3754258250445108</c:v>
                </c:pt>
                <c:pt idx="116">
                  <c:v>-9.8968693755511197</c:v>
                </c:pt>
                <c:pt idx="117">
                  <c:v>-9.5827560427207494</c:v>
                </c:pt>
                <c:pt idx="118">
                  <c:v>-8.2808916941620403</c:v>
                </c:pt>
                <c:pt idx="119">
                  <c:v>-8.8180443842634606</c:v>
                </c:pt>
                <c:pt idx="120">
                  <c:v>-8.0073973231446001</c:v>
                </c:pt>
                <c:pt idx="121">
                  <c:v>-6.7778659887872701</c:v>
                </c:pt>
                <c:pt idx="122">
                  <c:v>-5.5516296752877601</c:v>
                </c:pt>
                <c:pt idx="123">
                  <c:v>-4.5217399677671501</c:v>
                </c:pt>
                <c:pt idx="124">
                  <c:v>-4.4800249496493496</c:v>
                </c:pt>
                <c:pt idx="125">
                  <c:v>-4.9796053662058002</c:v>
                </c:pt>
                <c:pt idx="126">
                  <c:v>-3.9741719643156999</c:v>
                </c:pt>
                <c:pt idx="127">
                  <c:v>-4.4862922364920399</c:v>
                </c:pt>
                <c:pt idx="128">
                  <c:v>-4.8142834827713701</c:v>
                </c:pt>
                <c:pt idx="129">
                  <c:v>-4.5582742463499297</c:v>
                </c:pt>
                <c:pt idx="130">
                  <c:v>-3.6419997230041798</c:v>
                </c:pt>
                <c:pt idx="131">
                  <c:v>-2.6358035253807901</c:v>
                </c:pt>
                <c:pt idx="132">
                  <c:v>-9.4837091717866404E-2</c:v>
                </c:pt>
                <c:pt idx="133">
                  <c:v>1.9613064729683101</c:v>
                </c:pt>
                <c:pt idx="134">
                  <c:v>2.9791673712842202</c:v>
                </c:pt>
                <c:pt idx="135">
                  <c:v>5.1071695545092197</c:v>
                </c:pt>
                <c:pt idx="136">
                  <c:v>6.24497773339227</c:v>
                </c:pt>
                <c:pt idx="137">
                  <c:v>8.4732166933585003</c:v>
                </c:pt>
                <c:pt idx="138">
                  <c:v>11.6985584662827</c:v>
                </c:pt>
                <c:pt idx="139">
                  <c:v>15.748183776975599</c:v>
                </c:pt>
                <c:pt idx="140">
                  <c:v>18.676565483764701</c:v>
                </c:pt>
                <c:pt idx="141">
                  <c:v>21.3915788060119</c:v>
                </c:pt>
                <c:pt idx="142">
                  <c:v>22.659941871074</c:v>
                </c:pt>
                <c:pt idx="143">
                  <c:v>24.197942393876598</c:v>
                </c:pt>
                <c:pt idx="144">
                  <c:v>26.821617887947699</c:v>
                </c:pt>
                <c:pt idx="145">
                  <c:v>28.024980675578099</c:v>
                </c:pt>
                <c:pt idx="146">
                  <c:v>30.325766776917501</c:v>
                </c:pt>
                <c:pt idx="147">
                  <c:v>31.9723910889272</c:v>
                </c:pt>
                <c:pt idx="148">
                  <c:v>32.805189293625801</c:v>
                </c:pt>
                <c:pt idx="149">
                  <c:v>32.856457201209899</c:v>
                </c:pt>
                <c:pt idx="150">
                  <c:v>32.647622036610699</c:v>
                </c:pt>
                <c:pt idx="151">
                  <c:v>31.632348358443899</c:v>
                </c:pt>
                <c:pt idx="152">
                  <c:v>31.6586561391549</c:v>
                </c:pt>
                <c:pt idx="153">
                  <c:v>32.593654947793098</c:v>
                </c:pt>
                <c:pt idx="154">
                  <c:v>32.258412093317197</c:v>
                </c:pt>
                <c:pt idx="155">
                  <c:v>34.055500566789902</c:v>
                </c:pt>
                <c:pt idx="156">
                  <c:v>34.358079912790998</c:v>
                </c:pt>
                <c:pt idx="157">
                  <c:v>35.903334670221398</c:v>
                </c:pt>
                <c:pt idx="158">
                  <c:v>35.158927649067699</c:v>
                </c:pt>
                <c:pt idx="159">
                  <c:v>37.628531563032404</c:v>
                </c:pt>
                <c:pt idx="160">
                  <c:v>40.413811768919203</c:v>
                </c:pt>
                <c:pt idx="161">
                  <c:v>43.128649412471802</c:v>
                </c:pt>
                <c:pt idx="162">
                  <c:v>45.228927881997102</c:v>
                </c:pt>
                <c:pt idx="163">
                  <c:v>46.6402707402818</c:v>
                </c:pt>
                <c:pt idx="164">
                  <c:v>49.094679257918102</c:v>
                </c:pt>
                <c:pt idx="165">
                  <c:v>50.456220483832098</c:v>
                </c:pt>
                <c:pt idx="166">
                  <c:v>52.702535812795198</c:v>
                </c:pt>
                <c:pt idx="167">
                  <c:v>54.119075895153003</c:v>
                </c:pt>
                <c:pt idx="168">
                  <c:v>56.976307343088102</c:v>
                </c:pt>
                <c:pt idx="169">
                  <c:v>57.953165776647602</c:v>
                </c:pt>
                <c:pt idx="170">
                  <c:v>57.993971233583999</c:v>
                </c:pt>
                <c:pt idx="171">
                  <c:v>59.760369744524397</c:v>
                </c:pt>
                <c:pt idx="172">
                  <c:v>62.087214467659599</c:v>
                </c:pt>
                <c:pt idx="173">
                  <c:v>62.624459985658497</c:v>
                </c:pt>
                <c:pt idx="174">
                  <c:v>63.227265370361501</c:v>
                </c:pt>
                <c:pt idx="175">
                  <c:v>64.583017633728701</c:v>
                </c:pt>
                <c:pt idx="176">
                  <c:v>65.320915939658903</c:v>
                </c:pt>
                <c:pt idx="177">
                  <c:v>65.1161368885152</c:v>
                </c:pt>
                <c:pt idx="178">
                  <c:v>65.485707073276899</c:v>
                </c:pt>
                <c:pt idx="179">
                  <c:v>65.711975237911602</c:v>
                </c:pt>
                <c:pt idx="180">
                  <c:v>67.420237011911297</c:v>
                </c:pt>
                <c:pt idx="181">
                  <c:v>66.873046275047599</c:v>
                </c:pt>
                <c:pt idx="182">
                  <c:v>66.337925828495997</c:v>
                </c:pt>
                <c:pt idx="183">
                  <c:v>67.616778429957094</c:v>
                </c:pt>
                <c:pt idx="184">
                  <c:v>68.472252515243397</c:v>
                </c:pt>
                <c:pt idx="185">
                  <c:v>67.394896235698795</c:v>
                </c:pt>
                <c:pt idx="186">
                  <c:v>65.390168312585004</c:v>
                </c:pt>
                <c:pt idx="187">
                  <c:v>65.937352540591803</c:v>
                </c:pt>
                <c:pt idx="188">
                  <c:v>63.5590515083857</c:v>
                </c:pt>
                <c:pt idx="189">
                  <c:v>63.073918775249297</c:v>
                </c:pt>
                <c:pt idx="190">
                  <c:v>61.970390083778703</c:v>
                </c:pt>
                <c:pt idx="191">
                  <c:v>62.626355280242898</c:v>
                </c:pt>
                <c:pt idx="192">
                  <c:v>63.082268272947502</c:v>
                </c:pt>
                <c:pt idx="193">
                  <c:v>62.814869066197403</c:v>
                </c:pt>
                <c:pt idx="194">
                  <c:v>63.0022386627831</c:v>
                </c:pt>
                <c:pt idx="195">
                  <c:v>64.203369653385096</c:v>
                </c:pt>
                <c:pt idx="196">
                  <c:v>66.919655368112004</c:v>
                </c:pt>
                <c:pt idx="197">
                  <c:v>67.422636983990699</c:v>
                </c:pt>
                <c:pt idx="198">
                  <c:v>70.743971838060801</c:v>
                </c:pt>
                <c:pt idx="199">
                  <c:v>70.088653240446007</c:v>
                </c:pt>
                <c:pt idx="200">
                  <c:v>70.835269495904498</c:v>
                </c:pt>
                <c:pt idx="201">
                  <c:v>70.887843349739896</c:v>
                </c:pt>
                <c:pt idx="202">
                  <c:v>69.373724475696704</c:v>
                </c:pt>
                <c:pt idx="203">
                  <c:v>69.001076287463306</c:v>
                </c:pt>
                <c:pt idx="204">
                  <c:v>68.389942463427801</c:v>
                </c:pt>
                <c:pt idx="205">
                  <c:v>67.871659958466907</c:v>
                </c:pt>
                <c:pt idx="206">
                  <c:v>67.728349156759705</c:v>
                </c:pt>
                <c:pt idx="207">
                  <c:v>68.240607323087701</c:v>
                </c:pt>
                <c:pt idx="208">
                  <c:v>68.064569014817494</c:v>
                </c:pt>
                <c:pt idx="209">
                  <c:v>69.688272979795897</c:v>
                </c:pt>
                <c:pt idx="210">
                  <c:v>69.666658378638402</c:v>
                </c:pt>
                <c:pt idx="211">
                  <c:v>67.311815298229504</c:v>
                </c:pt>
                <c:pt idx="212">
                  <c:v>66.890800937175797</c:v>
                </c:pt>
                <c:pt idx="213">
                  <c:v>67.8692706316412</c:v>
                </c:pt>
                <c:pt idx="214">
                  <c:v>66.8297626086176</c:v>
                </c:pt>
                <c:pt idx="215">
                  <c:v>68.809821882709898</c:v>
                </c:pt>
                <c:pt idx="216">
                  <c:v>70.159880906604201</c:v>
                </c:pt>
                <c:pt idx="217">
                  <c:v>70.645841813691007</c:v>
                </c:pt>
                <c:pt idx="218">
                  <c:v>69.681960618749301</c:v>
                </c:pt>
                <c:pt idx="219">
                  <c:v>72.120189779534897</c:v>
                </c:pt>
                <c:pt idx="220">
                  <c:v>71.298385988384496</c:v>
                </c:pt>
                <c:pt idx="221">
                  <c:v>72.975263726621904</c:v>
                </c:pt>
                <c:pt idx="222">
                  <c:v>74.630147399991799</c:v>
                </c:pt>
                <c:pt idx="223">
                  <c:v>75.896509025193794</c:v>
                </c:pt>
                <c:pt idx="224">
                  <c:v>77.546014784209504</c:v>
                </c:pt>
                <c:pt idx="225">
                  <c:v>74.636993200235096</c:v>
                </c:pt>
                <c:pt idx="226">
                  <c:v>73.060000850036701</c:v>
                </c:pt>
                <c:pt idx="227">
                  <c:v>74.084760743483898</c:v>
                </c:pt>
                <c:pt idx="228">
                  <c:v>76.6574073060751</c:v>
                </c:pt>
                <c:pt idx="229">
                  <c:v>76.276921249814293</c:v>
                </c:pt>
                <c:pt idx="230">
                  <c:v>78.582441368453203</c:v>
                </c:pt>
                <c:pt idx="231">
                  <c:v>79.704525560967596</c:v>
                </c:pt>
                <c:pt idx="232">
                  <c:v>80.739684403427006</c:v>
                </c:pt>
                <c:pt idx="233">
                  <c:v>80.355977111406702</c:v>
                </c:pt>
                <c:pt idx="234">
                  <c:v>82.397889017067897</c:v>
                </c:pt>
                <c:pt idx="235">
                  <c:v>84.934348086796703</c:v>
                </c:pt>
                <c:pt idx="236">
                  <c:v>86.637916515097004</c:v>
                </c:pt>
                <c:pt idx="237">
                  <c:v>86.621310252189602</c:v>
                </c:pt>
                <c:pt idx="238">
                  <c:v>86.407364110171798</c:v>
                </c:pt>
                <c:pt idx="239">
                  <c:v>84.960170877970796</c:v>
                </c:pt>
                <c:pt idx="240">
                  <c:v>84.739847803868301</c:v>
                </c:pt>
                <c:pt idx="241">
                  <c:v>85.631512009225801</c:v>
                </c:pt>
                <c:pt idx="242">
                  <c:v>86.022008199758801</c:v>
                </c:pt>
                <c:pt idx="243">
                  <c:v>84.667019582390793</c:v>
                </c:pt>
                <c:pt idx="244">
                  <c:v>84.787705406338006</c:v>
                </c:pt>
                <c:pt idx="245">
                  <c:v>84.151514020815497</c:v>
                </c:pt>
                <c:pt idx="246">
                  <c:v>85.1615833569914</c:v>
                </c:pt>
                <c:pt idx="247">
                  <c:v>85.847381651014103</c:v>
                </c:pt>
                <c:pt idx="248">
                  <c:v>83.9432524567992</c:v>
                </c:pt>
                <c:pt idx="249">
                  <c:v>83.934695508450304</c:v>
                </c:pt>
                <c:pt idx="250">
                  <c:v>83.877053613021999</c:v>
                </c:pt>
                <c:pt idx="251">
                  <c:v>85.113028097540095</c:v>
                </c:pt>
                <c:pt idx="252">
                  <c:v>84.922642731674003</c:v>
                </c:pt>
                <c:pt idx="253">
                  <c:v>87.286496525108802</c:v>
                </c:pt>
                <c:pt idx="254">
                  <c:v>87.789221426956402</c:v>
                </c:pt>
                <c:pt idx="255">
                  <c:v>90.021649267874693</c:v>
                </c:pt>
                <c:pt idx="256">
                  <c:v>89.961367621935906</c:v>
                </c:pt>
                <c:pt idx="257">
                  <c:v>90.152668441928896</c:v>
                </c:pt>
                <c:pt idx="258">
                  <c:v>92.670654590681195</c:v>
                </c:pt>
                <c:pt idx="259">
                  <c:v>94.1257761673331</c:v>
                </c:pt>
                <c:pt idx="260">
                  <c:v>94.027819302670693</c:v>
                </c:pt>
                <c:pt idx="261">
                  <c:v>92.602323515661098</c:v>
                </c:pt>
                <c:pt idx="262">
                  <c:v>91.229376272216399</c:v>
                </c:pt>
                <c:pt idx="263">
                  <c:v>90.237973517187001</c:v>
                </c:pt>
                <c:pt idx="264">
                  <c:v>90.022448996350207</c:v>
                </c:pt>
                <c:pt idx="265">
                  <c:v>90.095351586267398</c:v>
                </c:pt>
                <c:pt idx="266">
                  <c:v>90.437277504518605</c:v>
                </c:pt>
                <c:pt idx="267">
                  <c:v>90.500175525292804</c:v>
                </c:pt>
                <c:pt idx="268">
                  <c:v>91.497646262418499</c:v>
                </c:pt>
                <c:pt idx="269">
                  <c:v>90.881822822760796</c:v>
                </c:pt>
                <c:pt idx="270">
                  <c:v>92.346128313098106</c:v>
                </c:pt>
                <c:pt idx="271">
                  <c:v>92.0442176141255</c:v>
                </c:pt>
                <c:pt idx="272">
                  <c:v>95.505605196978905</c:v>
                </c:pt>
                <c:pt idx="273">
                  <c:v>94.1000977214687</c:v>
                </c:pt>
                <c:pt idx="274">
                  <c:v>94.255665108721701</c:v>
                </c:pt>
                <c:pt idx="275">
                  <c:v>94.150121698480106</c:v>
                </c:pt>
                <c:pt idx="276">
                  <c:v>94.0002939795516</c:v>
                </c:pt>
                <c:pt idx="277">
                  <c:v>93.568526071336095</c:v>
                </c:pt>
                <c:pt idx="278">
                  <c:v>92.169660148933502</c:v>
                </c:pt>
                <c:pt idx="279">
                  <c:v>92.252034084536206</c:v>
                </c:pt>
                <c:pt idx="280">
                  <c:v>91.090877402611099</c:v>
                </c:pt>
                <c:pt idx="281">
                  <c:v>92.941834906261406</c:v>
                </c:pt>
                <c:pt idx="282">
                  <c:v>92.612829889800395</c:v>
                </c:pt>
                <c:pt idx="283">
                  <c:v>95.217988298159099</c:v>
                </c:pt>
                <c:pt idx="284">
                  <c:v>95.433456075649701</c:v>
                </c:pt>
                <c:pt idx="285">
                  <c:v>95.830118218760902</c:v>
                </c:pt>
                <c:pt idx="286">
                  <c:v>95.763073100846299</c:v>
                </c:pt>
                <c:pt idx="287">
                  <c:v>96.490353673655605</c:v>
                </c:pt>
                <c:pt idx="288">
                  <c:v>98.623233533170094</c:v>
                </c:pt>
                <c:pt idx="289">
                  <c:v>100.15975337293401</c:v>
                </c:pt>
                <c:pt idx="290">
                  <c:v>99.993426082041097</c:v>
                </c:pt>
                <c:pt idx="291">
                  <c:v>99.949553772248294</c:v>
                </c:pt>
                <c:pt idx="292">
                  <c:v>98.304851861260801</c:v>
                </c:pt>
                <c:pt idx="293">
                  <c:v>98.261296309396599</c:v>
                </c:pt>
                <c:pt idx="294">
                  <c:v>96.908533013448107</c:v>
                </c:pt>
                <c:pt idx="295">
                  <c:v>96.812625844970299</c:v>
                </c:pt>
                <c:pt idx="296">
                  <c:v>96.911445653662099</c:v>
                </c:pt>
                <c:pt idx="297">
                  <c:v>97.147395559333305</c:v>
                </c:pt>
                <c:pt idx="298">
                  <c:v>97.310144305974305</c:v>
                </c:pt>
                <c:pt idx="299">
                  <c:v>96.1186074611023</c:v>
                </c:pt>
                <c:pt idx="300">
                  <c:v>97.985243708945802</c:v>
                </c:pt>
                <c:pt idx="301">
                  <c:v>98.431334235340401</c:v>
                </c:pt>
                <c:pt idx="302">
                  <c:v>99.845861875176396</c:v>
                </c:pt>
                <c:pt idx="303">
                  <c:v>99.6094788542092</c:v>
                </c:pt>
                <c:pt idx="304">
                  <c:v>100.908939718038</c:v>
                </c:pt>
                <c:pt idx="305">
                  <c:v>100.45092947732699</c:v>
                </c:pt>
                <c:pt idx="306">
                  <c:v>99.415749489985402</c:v>
                </c:pt>
                <c:pt idx="307">
                  <c:v>97.824535618864005</c:v>
                </c:pt>
                <c:pt idx="308">
                  <c:v>97.040841558128605</c:v>
                </c:pt>
                <c:pt idx="309">
                  <c:v>97.519025414764897</c:v>
                </c:pt>
                <c:pt idx="310">
                  <c:v>97.363071110978694</c:v>
                </c:pt>
                <c:pt idx="311">
                  <c:v>97.560454656451896</c:v>
                </c:pt>
                <c:pt idx="312">
                  <c:v>97.338279501765996</c:v>
                </c:pt>
                <c:pt idx="313">
                  <c:v>97.979170674488003</c:v>
                </c:pt>
                <c:pt idx="314">
                  <c:v>98.123147012144301</c:v>
                </c:pt>
                <c:pt idx="315">
                  <c:v>95.535645005598695</c:v>
                </c:pt>
                <c:pt idx="316">
                  <c:v>96.245735976010593</c:v>
                </c:pt>
                <c:pt idx="317">
                  <c:v>95.070018889710298</c:v>
                </c:pt>
                <c:pt idx="318">
                  <c:v>95.741338811926596</c:v>
                </c:pt>
                <c:pt idx="319">
                  <c:v>96.198923209801293</c:v>
                </c:pt>
                <c:pt idx="320">
                  <c:v>96.252344001665705</c:v>
                </c:pt>
                <c:pt idx="321">
                  <c:v>94.844094269026101</c:v>
                </c:pt>
                <c:pt idx="322">
                  <c:v>93.899612070012907</c:v>
                </c:pt>
                <c:pt idx="323">
                  <c:v>93.8670041989498</c:v>
                </c:pt>
                <c:pt idx="324">
                  <c:v>92.100988022517399</c:v>
                </c:pt>
                <c:pt idx="325">
                  <c:v>93.944081800315502</c:v>
                </c:pt>
                <c:pt idx="326">
                  <c:v>94.731578693959904</c:v>
                </c:pt>
                <c:pt idx="327">
                  <c:v>97.269956930648604</c:v>
                </c:pt>
                <c:pt idx="328">
                  <c:v>96.655637663450094</c:v>
                </c:pt>
                <c:pt idx="329">
                  <c:v>95.014048333142</c:v>
                </c:pt>
                <c:pt idx="330">
                  <c:v>93.962749509062604</c:v>
                </c:pt>
                <c:pt idx="331">
                  <c:v>95.318423759274197</c:v>
                </c:pt>
                <c:pt idx="332">
                  <c:v>96.570050805933803</c:v>
                </c:pt>
                <c:pt idx="333">
                  <c:v>96.086370301090199</c:v>
                </c:pt>
                <c:pt idx="334">
                  <c:v>97.837907085061104</c:v>
                </c:pt>
                <c:pt idx="335">
                  <c:v>97.1921093201898</c:v>
                </c:pt>
                <c:pt idx="336">
                  <c:v>95.749320642199393</c:v>
                </c:pt>
                <c:pt idx="337">
                  <c:v>94.095515191707804</c:v>
                </c:pt>
                <c:pt idx="338">
                  <c:v>93.083077614154703</c:v>
                </c:pt>
                <c:pt idx="339">
                  <c:v>92.717185744777296</c:v>
                </c:pt>
                <c:pt idx="340">
                  <c:v>92.532461941450904</c:v>
                </c:pt>
                <c:pt idx="341">
                  <c:v>91.7380708609913</c:v>
                </c:pt>
                <c:pt idx="342">
                  <c:v>90.353788923362302</c:v>
                </c:pt>
                <c:pt idx="343">
                  <c:v>89.523367443161106</c:v>
                </c:pt>
                <c:pt idx="344">
                  <c:v>87.905045526215801</c:v>
                </c:pt>
                <c:pt idx="345">
                  <c:v>88.844572482055099</c:v>
                </c:pt>
                <c:pt idx="346">
                  <c:v>89.233946056580194</c:v>
                </c:pt>
                <c:pt idx="347">
                  <c:v>89.336029330423102</c:v>
                </c:pt>
                <c:pt idx="348">
                  <c:v>86.194725279590102</c:v>
                </c:pt>
                <c:pt idx="349">
                  <c:v>86.855959312172601</c:v>
                </c:pt>
                <c:pt idx="350">
                  <c:v>86.603029552931005</c:v>
                </c:pt>
                <c:pt idx="351">
                  <c:v>85.611907584205298</c:v>
                </c:pt>
                <c:pt idx="352">
                  <c:v>87.013014575228098</c:v>
                </c:pt>
                <c:pt idx="353">
                  <c:v>86.660347310565399</c:v>
                </c:pt>
                <c:pt idx="354">
                  <c:v>88.281222822830102</c:v>
                </c:pt>
                <c:pt idx="355">
                  <c:v>88.481536979995695</c:v>
                </c:pt>
                <c:pt idx="356">
                  <c:v>89.288943824559396</c:v>
                </c:pt>
                <c:pt idx="357">
                  <c:v>90.536938595756894</c:v>
                </c:pt>
                <c:pt idx="358">
                  <c:v>95.369325739428405</c:v>
                </c:pt>
                <c:pt idx="359">
                  <c:v>96.662608023785097</c:v>
                </c:pt>
                <c:pt idx="360">
                  <c:v>98.630700290955602</c:v>
                </c:pt>
                <c:pt idx="361">
                  <c:v>100.91726338926701</c:v>
                </c:pt>
                <c:pt idx="362">
                  <c:v>100.735159935683</c:v>
                </c:pt>
                <c:pt idx="363">
                  <c:v>102.297506310053</c:v>
                </c:pt>
                <c:pt idx="364">
                  <c:v>102.99610989280001</c:v>
                </c:pt>
                <c:pt idx="365">
                  <c:v>103.448566027269</c:v>
                </c:pt>
                <c:pt idx="366">
                  <c:v>103.837416079424</c:v>
                </c:pt>
                <c:pt idx="367">
                  <c:v>102.864203645103</c:v>
                </c:pt>
                <c:pt idx="368">
                  <c:v>100.869318626143</c:v>
                </c:pt>
                <c:pt idx="369">
                  <c:v>99.443960833035405</c:v>
                </c:pt>
                <c:pt idx="370">
                  <c:v>99.093568514846297</c:v>
                </c:pt>
                <c:pt idx="371">
                  <c:v>98.456614452801702</c:v>
                </c:pt>
                <c:pt idx="372">
                  <c:v>99.498852737590695</c:v>
                </c:pt>
                <c:pt idx="373">
                  <c:v>99.900186961151704</c:v>
                </c:pt>
                <c:pt idx="374">
                  <c:v>99.890075400344998</c:v>
                </c:pt>
                <c:pt idx="375">
                  <c:v>100.464092933424</c:v>
                </c:pt>
                <c:pt idx="376">
                  <c:v>100.482928912126</c:v>
                </c:pt>
                <c:pt idx="377">
                  <c:v>99.476217380285306</c:v>
                </c:pt>
                <c:pt idx="378">
                  <c:v>101.74995473894499</c:v>
                </c:pt>
                <c:pt idx="379">
                  <c:v>103.876349256597</c:v>
                </c:pt>
                <c:pt idx="380">
                  <c:v>104.28585314286499</c:v>
                </c:pt>
                <c:pt idx="381">
                  <c:v>104.21354974455799</c:v>
                </c:pt>
                <c:pt idx="382">
                  <c:v>102.153719918985</c:v>
                </c:pt>
                <c:pt idx="383">
                  <c:v>102.21152355645999</c:v>
                </c:pt>
                <c:pt idx="384">
                  <c:v>100.23081117466501</c:v>
                </c:pt>
                <c:pt idx="385">
                  <c:v>100.52169793124899</c:v>
                </c:pt>
                <c:pt idx="386">
                  <c:v>98.638562781218397</c:v>
                </c:pt>
                <c:pt idx="387">
                  <c:v>101.063832824569</c:v>
                </c:pt>
                <c:pt idx="388">
                  <c:v>101.054949256923</c:v>
                </c:pt>
                <c:pt idx="389">
                  <c:v>100.467120119672</c:v>
                </c:pt>
                <c:pt idx="390">
                  <c:v>100.73465417028601</c:v>
                </c:pt>
                <c:pt idx="391">
                  <c:v>101.670018745378</c:v>
                </c:pt>
                <c:pt idx="392">
                  <c:v>102.239305138178</c:v>
                </c:pt>
                <c:pt idx="393">
                  <c:v>102.644416207589</c:v>
                </c:pt>
                <c:pt idx="394">
                  <c:v>103.008559420384</c:v>
                </c:pt>
                <c:pt idx="395">
                  <c:v>102.396933193788</c:v>
                </c:pt>
                <c:pt idx="396">
                  <c:v>103.854494105592</c:v>
                </c:pt>
                <c:pt idx="397">
                  <c:v>104.442535366692</c:v>
                </c:pt>
                <c:pt idx="398">
                  <c:v>104.42210312522199</c:v>
                </c:pt>
                <c:pt idx="399">
                  <c:v>103.733895745374</c:v>
                </c:pt>
                <c:pt idx="400">
                  <c:v>103.445168392517</c:v>
                </c:pt>
                <c:pt idx="401">
                  <c:v>103.137321623273</c:v>
                </c:pt>
                <c:pt idx="402">
                  <c:v>104.19885045781</c:v>
                </c:pt>
                <c:pt idx="403">
                  <c:v>102.841269443706</c:v>
                </c:pt>
                <c:pt idx="404">
                  <c:v>102.88365784566101</c:v>
                </c:pt>
                <c:pt idx="405">
                  <c:v>103.065908004202</c:v>
                </c:pt>
                <c:pt idx="406">
                  <c:v>103.81786991862199</c:v>
                </c:pt>
                <c:pt idx="407">
                  <c:v>103.82349500064601</c:v>
                </c:pt>
                <c:pt idx="408">
                  <c:v>102.537846167259</c:v>
                </c:pt>
                <c:pt idx="409">
                  <c:v>103.598945836715</c:v>
                </c:pt>
                <c:pt idx="410">
                  <c:v>100.95960904442499</c:v>
                </c:pt>
                <c:pt idx="411">
                  <c:v>100.615505794227</c:v>
                </c:pt>
                <c:pt idx="412">
                  <c:v>99.915720646709204</c:v>
                </c:pt>
                <c:pt idx="413">
                  <c:v>101.63983215970499</c:v>
                </c:pt>
                <c:pt idx="414">
                  <c:v>101.652481477983</c:v>
                </c:pt>
                <c:pt idx="415">
                  <c:v>102.23512207711499</c:v>
                </c:pt>
                <c:pt idx="416">
                  <c:v>100.708420764439</c:v>
                </c:pt>
                <c:pt idx="417">
                  <c:v>100.34313847924</c:v>
                </c:pt>
                <c:pt idx="418">
                  <c:v>101.268262215614</c:v>
                </c:pt>
                <c:pt idx="419">
                  <c:v>101.239262869282</c:v>
                </c:pt>
                <c:pt idx="420">
                  <c:v>103.77431283364299</c:v>
                </c:pt>
                <c:pt idx="421">
                  <c:v>102.775678464873</c:v>
                </c:pt>
                <c:pt idx="422">
                  <c:v>103.78758731524501</c:v>
                </c:pt>
                <c:pt idx="423">
                  <c:v>101.76608275256901</c:v>
                </c:pt>
                <c:pt idx="424">
                  <c:v>103.315877765311</c:v>
                </c:pt>
                <c:pt idx="425">
                  <c:v>102.72010326860701</c:v>
                </c:pt>
                <c:pt idx="426">
                  <c:v>104.131372192649</c:v>
                </c:pt>
                <c:pt idx="427">
                  <c:v>104.534909579618</c:v>
                </c:pt>
                <c:pt idx="428">
                  <c:v>104.349162386453</c:v>
                </c:pt>
                <c:pt idx="429">
                  <c:v>104.856695371158</c:v>
                </c:pt>
                <c:pt idx="430">
                  <c:v>104.65500007768</c:v>
                </c:pt>
                <c:pt idx="431">
                  <c:v>106.444661733724</c:v>
                </c:pt>
                <c:pt idx="432">
                  <c:v>105.72741502526399</c:v>
                </c:pt>
                <c:pt idx="433">
                  <c:v>107.297318087481</c:v>
                </c:pt>
                <c:pt idx="434">
                  <c:v>107.86005558112301</c:v>
                </c:pt>
                <c:pt idx="435">
                  <c:v>108.766777470112</c:v>
                </c:pt>
                <c:pt idx="436">
                  <c:v>109.017561251625</c:v>
                </c:pt>
                <c:pt idx="437">
                  <c:v>108.52453631487499</c:v>
                </c:pt>
                <c:pt idx="438">
                  <c:v>109.04752280416299</c:v>
                </c:pt>
                <c:pt idx="439">
                  <c:v>109.167410790913</c:v>
                </c:pt>
                <c:pt idx="440">
                  <c:v>109.30611563903101</c:v>
                </c:pt>
                <c:pt idx="441">
                  <c:v>108.913280916378</c:v>
                </c:pt>
                <c:pt idx="442">
                  <c:v>108.911930119215</c:v>
                </c:pt>
                <c:pt idx="443">
                  <c:v>109.072070413088</c:v>
                </c:pt>
                <c:pt idx="444">
                  <c:v>107.942256476087</c:v>
                </c:pt>
                <c:pt idx="445">
                  <c:v>107.437021532757</c:v>
                </c:pt>
                <c:pt idx="446">
                  <c:v>107.512244591011</c:v>
                </c:pt>
                <c:pt idx="447">
                  <c:v>105.51357400774801</c:v>
                </c:pt>
                <c:pt idx="448">
                  <c:v>104.72288787916099</c:v>
                </c:pt>
                <c:pt idx="449">
                  <c:v>103.672083358375</c:v>
                </c:pt>
                <c:pt idx="450">
                  <c:v>103.686854573345</c:v>
                </c:pt>
                <c:pt idx="451">
                  <c:v>103.749316094233</c:v>
                </c:pt>
                <c:pt idx="452">
                  <c:v>104.178466592364</c:v>
                </c:pt>
                <c:pt idx="453">
                  <c:v>103.94531460119001</c:v>
                </c:pt>
                <c:pt idx="454">
                  <c:v>104.674239044093</c:v>
                </c:pt>
                <c:pt idx="455">
                  <c:v>104.041776048042</c:v>
                </c:pt>
                <c:pt idx="456">
                  <c:v>104.264268332995</c:v>
                </c:pt>
                <c:pt idx="457">
                  <c:v>106.66786153065399</c:v>
                </c:pt>
                <c:pt idx="458">
                  <c:v>106.38133772990901</c:v>
                </c:pt>
                <c:pt idx="459">
                  <c:v>106.730228941165</c:v>
                </c:pt>
                <c:pt idx="460">
                  <c:v>106.485751162477</c:v>
                </c:pt>
                <c:pt idx="461">
                  <c:v>105.216188471973</c:v>
                </c:pt>
                <c:pt idx="462">
                  <c:v>104.460722827137</c:v>
                </c:pt>
                <c:pt idx="463">
                  <c:v>103.00836593943799</c:v>
                </c:pt>
                <c:pt idx="464">
                  <c:v>101.77829424324599</c:v>
                </c:pt>
                <c:pt idx="465">
                  <c:v>102.745143100329</c:v>
                </c:pt>
                <c:pt idx="466">
                  <c:v>102.61050473585</c:v>
                </c:pt>
                <c:pt idx="467">
                  <c:v>102.503558356993</c:v>
                </c:pt>
                <c:pt idx="468">
                  <c:v>101.66097603973699</c:v>
                </c:pt>
                <c:pt idx="469">
                  <c:v>102.459394382179</c:v>
                </c:pt>
                <c:pt idx="470">
                  <c:v>103.604213027954</c:v>
                </c:pt>
                <c:pt idx="471">
                  <c:v>104.936284789853</c:v>
                </c:pt>
                <c:pt idx="472">
                  <c:v>106.08799487599001</c:v>
                </c:pt>
                <c:pt idx="473">
                  <c:v>107.44210074646</c:v>
                </c:pt>
                <c:pt idx="474">
                  <c:v>109.05551750844</c:v>
                </c:pt>
                <c:pt idx="475">
                  <c:v>109.143693955213</c:v>
                </c:pt>
                <c:pt idx="476">
                  <c:v>108.988772538394</c:v>
                </c:pt>
                <c:pt idx="477">
                  <c:v>109.399712356016</c:v>
                </c:pt>
                <c:pt idx="478">
                  <c:v>109.74499248907</c:v>
                </c:pt>
                <c:pt idx="479">
                  <c:v>108.584662976608</c:v>
                </c:pt>
                <c:pt idx="480">
                  <c:v>107.62135916934901</c:v>
                </c:pt>
                <c:pt idx="481">
                  <c:v>107.60252973879101</c:v>
                </c:pt>
                <c:pt idx="482">
                  <c:v>106.500047430515</c:v>
                </c:pt>
                <c:pt idx="483">
                  <c:v>106.579774440691</c:v>
                </c:pt>
                <c:pt idx="484">
                  <c:v>106.45015892492999</c:v>
                </c:pt>
                <c:pt idx="485">
                  <c:v>106.314339808114</c:v>
                </c:pt>
                <c:pt idx="486">
                  <c:v>106.039812367536</c:v>
                </c:pt>
                <c:pt idx="487">
                  <c:v>105.066938220032</c:v>
                </c:pt>
                <c:pt idx="488">
                  <c:v>107.158847525515</c:v>
                </c:pt>
                <c:pt idx="489">
                  <c:v>107.998413601764</c:v>
                </c:pt>
                <c:pt idx="490">
                  <c:v>108.975643551685</c:v>
                </c:pt>
                <c:pt idx="491">
                  <c:v>109.500012949325</c:v>
                </c:pt>
                <c:pt idx="492">
                  <c:v>110.91306571790599</c:v>
                </c:pt>
                <c:pt idx="493">
                  <c:v>111.675929972932</c:v>
                </c:pt>
                <c:pt idx="494">
                  <c:v>112.051832960792</c:v>
                </c:pt>
                <c:pt idx="495">
                  <c:v>112.364627403535</c:v>
                </c:pt>
                <c:pt idx="496">
                  <c:v>113.103802715965</c:v>
                </c:pt>
                <c:pt idx="497">
                  <c:v>114.22155482546199</c:v>
                </c:pt>
                <c:pt idx="498">
                  <c:v>114.254636272773</c:v>
                </c:pt>
                <c:pt idx="499">
                  <c:v>114.64234519913801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45-4345-8122-E4AE35CB46AF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TD3, β=0.0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Sheet3!$A$2:$A$501</c:f>
              <c:numCache>
                <c:formatCode>General</c:formatCode>
                <c:ptCount val="500"/>
                <c:pt idx="0">
                  <c:v>199</c:v>
                </c:pt>
                <c:pt idx="1">
                  <c:v>399</c:v>
                </c:pt>
                <c:pt idx="2">
                  <c:v>599</c:v>
                </c:pt>
                <c:pt idx="3">
                  <c:v>799</c:v>
                </c:pt>
                <c:pt idx="4">
                  <c:v>999</c:v>
                </c:pt>
                <c:pt idx="5">
                  <c:v>1199</c:v>
                </c:pt>
                <c:pt idx="6">
                  <c:v>1399</c:v>
                </c:pt>
                <c:pt idx="7">
                  <c:v>1599</c:v>
                </c:pt>
                <c:pt idx="8">
                  <c:v>1799</c:v>
                </c:pt>
                <c:pt idx="9">
                  <c:v>1999</c:v>
                </c:pt>
                <c:pt idx="10">
                  <c:v>2199</c:v>
                </c:pt>
                <c:pt idx="11">
                  <c:v>2399</c:v>
                </c:pt>
                <c:pt idx="12">
                  <c:v>2599</c:v>
                </c:pt>
                <c:pt idx="13">
                  <c:v>2799</c:v>
                </c:pt>
                <c:pt idx="14">
                  <c:v>2999</c:v>
                </c:pt>
                <c:pt idx="15">
                  <c:v>3199</c:v>
                </c:pt>
                <c:pt idx="16">
                  <c:v>3399</c:v>
                </c:pt>
                <c:pt idx="17">
                  <c:v>3599</c:v>
                </c:pt>
                <c:pt idx="18">
                  <c:v>3799</c:v>
                </c:pt>
                <c:pt idx="19">
                  <c:v>3999</c:v>
                </c:pt>
                <c:pt idx="20">
                  <c:v>4199</c:v>
                </c:pt>
                <c:pt idx="21">
                  <c:v>4399</c:v>
                </c:pt>
                <c:pt idx="22">
                  <c:v>4599</c:v>
                </c:pt>
                <c:pt idx="23">
                  <c:v>4799</c:v>
                </c:pt>
                <c:pt idx="24">
                  <c:v>4999</c:v>
                </c:pt>
                <c:pt idx="25">
                  <c:v>5199</c:v>
                </c:pt>
                <c:pt idx="26">
                  <c:v>5399</c:v>
                </c:pt>
                <c:pt idx="27">
                  <c:v>5599</c:v>
                </c:pt>
                <c:pt idx="28">
                  <c:v>5799</c:v>
                </c:pt>
                <c:pt idx="29">
                  <c:v>5999</c:v>
                </c:pt>
                <c:pt idx="30">
                  <c:v>6199</c:v>
                </c:pt>
                <c:pt idx="31">
                  <c:v>6399</c:v>
                </c:pt>
                <c:pt idx="32">
                  <c:v>6599</c:v>
                </c:pt>
                <c:pt idx="33">
                  <c:v>6799</c:v>
                </c:pt>
                <c:pt idx="34">
                  <c:v>6999</c:v>
                </c:pt>
                <c:pt idx="35">
                  <c:v>7199</c:v>
                </c:pt>
                <c:pt idx="36">
                  <c:v>7399</c:v>
                </c:pt>
                <c:pt idx="37">
                  <c:v>7599</c:v>
                </c:pt>
                <c:pt idx="38">
                  <c:v>7799</c:v>
                </c:pt>
                <c:pt idx="39">
                  <c:v>7999</c:v>
                </c:pt>
                <c:pt idx="40">
                  <c:v>8199</c:v>
                </c:pt>
                <c:pt idx="41">
                  <c:v>8399</c:v>
                </c:pt>
                <c:pt idx="42">
                  <c:v>8599</c:v>
                </c:pt>
                <c:pt idx="43">
                  <c:v>8799</c:v>
                </c:pt>
                <c:pt idx="44">
                  <c:v>8999</c:v>
                </c:pt>
                <c:pt idx="45">
                  <c:v>9199</c:v>
                </c:pt>
                <c:pt idx="46">
                  <c:v>9399</c:v>
                </c:pt>
                <c:pt idx="47">
                  <c:v>9599</c:v>
                </c:pt>
                <c:pt idx="48">
                  <c:v>9799</c:v>
                </c:pt>
                <c:pt idx="49">
                  <c:v>9999</c:v>
                </c:pt>
                <c:pt idx="50">
                  <c:v>10199</c:v>
                </c:pt>
                <c:pt idx="51">
                  <c:v>10399</c:v>
                </c:pt>
                <c:pt idx="52">
                  <c:v>10599</c:v>
                </c:pt>
                <c:pt idx="53">
                  <c:v>10799</c:v>
                </c:pt>
                <c:pt idx="54">
                  <c:v>10999</c:v>
                </c:pt>
                <c:pt idx="55">
                  <c:v>11199</c:v>
                </c:pt>
                <c:pt idx="56">
                  <c:v>11399</c:v>
                </c:pt>
                <c:pt idx="57">
                  <c:v>11599</c:v>
                </c:pt>
                <c:pt idx="58">
                  <c:v>11799</c:v>
                </c:pt>
                <c:pt idx="59">
                  <c:v>11999</c:v>
                </c:pt>
                <c:pt idx="60">
                  <c:v>12199</c:v>
                </c:pt>
                <c:pt idx="61">
                  <c:v>12399</c:v>
                </c:pt>
                <c:pt idx="62">
                  <c:v>12599</c:v>
                </c:pt>
                <c:pt idx="63">
                  <c:v>12799</c:v>
                </c:pt>
                <c:pt idx="64">
                  <c:v>12999</c:v>
                </c:pt>
                <c:pt idx="65">
                  <c:v>13199</c:v>
                </c:pt>
                <c:pt idx="66">
                  <c:v>13399</c:v>
                </c:pt>
                <c:pt idx="67">
                  <c:v>13599</c:v>
                </c:pt>
                <c:pt idx="68">
                  <c:v>13799</c:v>
                </c:pt>
                <c:pt idx="69">
                  <c:v>13999</c:v>
                </c:pt>
                <c:pt idx="70">
                  <c:v>14199</c:v>
                </c:pt>
                <c:pt idx="71">
                  <c:v>14399</c:v>
                </c:pt>
                <c:pt idx="72">
                  <c:v>14599</c:v>
                </c:pt>
                <c:pt idx="73">
                  <c:v>14799</c:v>
                </c:pt>
                <c:pt idx="74">
                  <c:v>14999</c:v>
                </c:pt>
                <c:pt idx="75">
                  <c:v>15199</c:v>
                </c:pt>
                <c:pt idx="76">
                  <c:v>15399</c:v>
                </c:pt>
                <c:pt idx="77">
                  <c:v>15599</c:v>
                </c:pt>
                <c:pt idx="78">
                  <c:v>15799</c:v>
                </c:pt>
                <c:pt idx="79">
                  <c:v>15999</c:v>
                </c:pt>
                <c:pt idx="80">
                  <c:v>16199</c:v>
                </c:pt>
                <c:pt idx="81">
                  <c:v>16399</c:v>
                </c:pt>
                <c:pt idx="82">
                  <c:v>16599</c:v>
                </c:pt>
                <c:pt idx="83">
                  <c:v>16799</c:v>
                </c:pt>
                <c:pt idx="84">
                  <c:v>16999</c:v>
                </c:pt>
                <c:pt idx="85">
                  <c:v>17199</c:v>
                </c:pt>
                <c:pt idx="86">
                  <c:v>17399</c:v>
                </c:pt>
                <c:pt idx="87">
                  <c:v>17599</c:v>
                </c:pt>
                <c:pt idx="88">
                  <c:v>17799</c:v>
                </c:pt>
                <c:pt idx="89">
                  <c:v>17999</c:v>
                </c:pt>
                <c:pt idx="90">
                  <c:v>18199</c:v>
                </c:pt>
                <c:pt idx="91">
                  <c:v>18399</c:v>
                </c:pt>
                <c:pt idx="92">
                  <c:v>18599</c:v>
                </c:pt>
                <c:pt idx="93">
                  <c:v>18799</c:v>
                </c:pt>
                <c:pt idx="94">
                  <c:v>18999</c:v>
                </c:pt>
                <c:pt idx="95">
                  <c:v>19199</c:v>
                </c:pt>
                <c:pt idx="96">
                  <c:v>19399</c:v>
                </c:pt>
                <c:pt idx="97">
                  <c:v>19599</c:v>
                </c:pt>
                <c:pt idx="98">
                  <c:v>19799</c:v>
                </c:pt>
                <c:pt idx="99">
                  <c:v>19999</c:v>
                </c:pt>
                <c:pt idx="100">
                  <c:v>20199</c:v>
                </c:pt>
                <c:pt idx="101">
                  <c:v>20399</c:v>
                </c:pt>
                <c:pt idx="102">
                  <c:v>20599</c:v>
                </c:pt>
                <c:pt idx="103">
                  <c:v>20799</c:v>
                </c:pt>
                <c:pt idx="104">
                  <c:v>20999</c:v>
                </c:pt>
                <c:pt idx="105">
                  <c:v>21199</c:v>
                </c:pt>
                <c:pt idx="106">
                  <c:v>21399</c:v>
                </c:pt>
                <c:pt idx="107">
                  <c:v>21599</c:v>
                </c:pt>
                <c:pt idx="108">
                  <c:v>21799</c:v>
                </c:pt>
                <c:pt idx="109">
                  <c:v>21999</c:v>
                </c:pt>
                <c:pt idx="110">
                  <c:v>22199</c:v>
                </c:pt>
                <c:pt idx="111">
                  <c:v>22399</c:v>
                </c:pt>
                <c:pt idx="112">
                  <c:v>22599</c:v>
                </c:pt>
                <c:pt idx="113">
                  <c:v>22799</c:v>
                </c:pt>
                <c:pt idx="114">
                  <c:v>22999</c:v>
                </c:pt>
                <c:pt idx="115">
                  <c:v>23199</c:v>
                </c:pt>
                <c:pt idx="116">
                  <c:v>23399</c:v>
                </c:pt>
                <c:pt idx="117">
                  <c:v>23599</c:v>
                </c:pt>
                <c:pt idx="118">
                  <c:v>23799</c:v>
                </c:pt>
                <c:pt idx="119">
                  <c:v>23999</c:v>
                </c:pt>
                <c:pt idx="120">
                  <c:v>24199</c:v>
                </c:pt>
                <c:pt idx="121">
                  <c:v>24399</c:v>
                </c:pt>
                <c:pt idx="122">
                  <c:v>24599</c:v>
                </c:pt>
                <c:pt idx="123">
                  <c:v>24799</c:v>
                </c:pt>
                <c:pt idx="124">
                  <c:v>24999</c:v>
                </c:pt>
                <c:pt idx="125">
                  <c:v>25199</c:v>
                </c:pt>
                <c:pt idx="126">
                  <c:v>25399</c:v>
                </c:pt>
                <c:pt idx="127">
                  <c:v>25599</c:v>
                </c:pt>
                <c:pt idx="128">
                  <c:v>25799</c:v>
                </c:pt>
                <c:pt idx="129">
                  <c:v>25999</c:v>
                </c:pt>
                <c:pt idx="130">
                  <c:v>26199</c:v>
                </c:pt>
                <c:pt idx="131">
                  <c:v>26399</c:v>
                </c:pt>
                <c:pt idx="132">
                  <c:v>26599</c:v>
                </c:pt>
                <c:pt idx="133">
                  <c:v>26799</c:v>
                </c:pt>
                <c:pt idx="134">
                  <c:v>26999</c:v>
                </c:pt>
                <c:pt idx="135">
                  <c:v>27199</c:v>
                </c:pt>
                <c:pt idx="136">
                  <c:v>27399</c:v>
                </c:pt>
                <c:pt idx="137">
                  <c:v>27599</c:v>
                </c:pt>
                <c:pt idx="138">
                  <c:v>27799</c:v>
                </c:pt>
                <c:pt idx="139">
                  <c:v>27999</c:v>
                </c:pt>
                <c:pt idx="140">
                  <c:v>28199</c:v>
                </c:pt>
                <c:pt idx="141">
                  <c:v>28399</c:v>
                </c:pt>
                <c:pt idx="142">
                  <c:v>28599</c:v>
                </c:pt>
                <c:pt idx="143">
                  <c:v>28799</c:v>
                </c:pt>
                <c:pt idx="144">
                  <c:v>28999</c:v>
                </c:pt>
                <c:pt idx="145">
                  <c:v>29199</c:v>
                </c:pt>
                <c:pt idx="146">
                  <c:v>29399</c:v>
                </c:pt>
                <c:pt idx="147">
                  <c:v>29599</c:v>
                </c:pt>
                <c:pt idx="148">
                  <c:v>29799</c:v>
                </c:pt>
                <c:pt idx="149">
                  <c:v>29999</c:v>
                </c:pt>
                <c:pt idx="150">
                  <c:v>30199</c:v>
                </c:pt>
                <c:pt idx="151">
                  <c:v>30399</c:v>
                </c:pt>
                <c:pt idx="152">
                  <c:v>30599</c:v>
                </c:pt>
                <c:pt idx="153">
                  <c:v>30799</c:v>
                </c:pt>
                <c:pt idx="154">
                  <c:v>30999</c:v>
                </c:pt>
                <c:pt idx="155">
                  <c:v>31199</c:v>
                </c:pt>
                <c:pt idx="156">
                  <c:v>31399</c:v>
                </c:pt>
                <c:pt idx="157">
                  <c:v>31599</c:v>
                </c:pt>
                <c:pt idx="158">
                  <c:v>31799</c:v>
                </c:pt>
                <c:pt idx="159">
                  <c:v>31999</c:v>
                </c:pt>
                <c:pt idx="160">
                  <c:v>32199</c:v>
                </c:pt>
                <c:pt idx="161">
                  <c:v>32399</c:v>
                </c:pt>
                <c:pt idx="162">
                  <c:v>32599</c:v>
                </c:pt>
                <c:pt idx="163">
                  <c:v>32799</c:v>
                </c:pt>
                <c:pt idx="164">
                  <c:v>32999</c:v>
                </c:pt>
                <c:pt idx="165">
                  <c:v>33199</c:v>
                </c:pt>
                <c:pt idx="166">
                  <c:v>33399</c:v>
                </c:pt>
                <c:pt idx="167">
                  <c:v>33599</c:v>
                </c:pt>
                <c:pt idx="168">
                  <c:v>33799</c:v>
                </c:pt>
                <c:pt idx="169">
                  <c:v>33999</c:v>
                </c:pt>
                <c:pt idx="170">
                  <c:v>34199</c:v>
                </c:pt>
                <c:pt idx="171">
                  <c:v>34399</c:v>
                </c:pt>
                <c:pt idx="172">
                  <c:v>34599</c:v>
                </c:pt>
                <c:pt idx="173">
                  <c:v>34799</c:v>
                </c:pt>
                <c:pt idx="174">
                  <c:v>34999</c:v>
                </c:pt>
                <c:pt idx="175">
                  <c:v>35199</c:v>
                </c:pt>
                <c:pt idx="176">
                  <c:v>35399</c:v>
                </c:pt>
                <c:pt idx="177">
                  <c:v>35599</c:v>
                </c:pt>
                <c:pt idx="178">
                  <c:v>35799</c:v>
                </c:pt>
                <c:pt idx="179">
                  <c:v>35999</c:v>
                </c:pt>
                <c:pt idx="180">
                  <c:v>36199</c:v>
                </c:pt>
                <c:pt idx="181">
                  <c:v>36399</c:v>
                </c:pt>
                <c:pt idx="182">
                  <c:v>36599</c:v>
                </c:pt>
                <c:pt idx="183">
                  <c:v>36799</c:v>
                </c:pt>
                <c:pt idx="184">
                  <c:v>36999</c:v>
                </c:pt>
                <c:pt idx="185">
                  <c:v>37199</c:v>
                </c:pt>
                <c:pt idx="186">
                  <c:v>37399</c:v>
                </c:pt>
                <c:pt idx="187">
                  <c:v>37599</c:v>
                </c:pt>
                <c:pt idx="188">
                  <c:v>37799</c:v>
                </c:pt>
                <c:pt idx="189">
                  <c:v>37999</c:v>
                </c:pt>
                <c:pt idx="190">
                  <c:v>38199</c:v>
                </c:pt>
                <c:pt idx="191">
                  <c:v>38399</c:v>
                </c:pt>
                <c:pt idx="192">
                  <c:v>38599</c:v>
                </c:pt>
                <c:pt idx="193">
                  <c:v>38799</c:v>
                </c:pt>
                <c:pt idx="194">
                  <c:v>38999</c:v>
                </c:pt>
                <c:pt idx="195">
                  <c:v>39199</c:v>
                </c:pt>
                <c:pt idx="196">
                  <c:v>39399</c:v>
                </c:pt>
                <c:pt idx="197">
                  <c:v>39599</c:v>
                </c:pt>
                <c:pt idx="198">
                  <c:v>39799</c:v>
                </c:pt>
                <c:pt idx="199">
                  <c:v>39999</c:v>
                </c:pt>
                <c:pt idx="200">
                  <c:v>40199</c:v>
                </c:pt>
                <c:pt idx="201">
                  <c:v>40399</c:v>
                </c:pt>
                <c:pt idx="202">
                  <c:v>40599</c:v>
                </c:pt>
                <c:pt idx="203">
                  <c:v>40799</c:v>
                </c:pt>
                <c:pt idx="204">
                  <c:v>40999</c:v>
                </c:pt>
                <c:pt idx="205">
                  <c:v>41199</c:v>
                </c:pt>
                <c:pt idx="206">
                  <c:v>41399</c:v>
                </c:pt>
                <c:pt idx="207">
                  <c:v>41599</c:v>
                </c:pt>
                <c:pt idx="208">
                  <c:v>41799</c:v>
                </c:pt>
                <c:pt idx="209">
                  <c:v>41999</c:v>
                </c:pt>
                <c:pt idx="210">
                  <c:v>42199</c:v>
                </c:pt>
                <c:pt idx="211">
                  <c:v>42399</c:v>
                </c:pt>
                <c:pt idx="212">
                  <c:v>42599</c:v>
                </c:pt>
                <c:pt idx="213">
                  <c:v>42799</c:v>
                </c:pt>
                <c:pt idx="214">
                  <c:v>42999</c:v>
                </c:pt>
                <c:pt idx="215">
                  <c:v>43199</c:v>
                </c:pt>
                <c:pt idx="216">
                  <c:v>43399</c:v>
                </c:pt>
                <c:pt idx="217">
                  <c:v>43599</c:v>
                </c:pt>
                <c:pt idx="218">
                  <c:v>43799</c:v>
                </c:pt>
                <c:pt idx="219">
                  <c:v>43999</c:v>
                </c:pt>
                <c:pt idx="220">
                  <c:v>44199</c:v>
                </c:pt>
                <c:pt idx="221">
                  <c:v>44399</c:v>
                </c:pt>
                <c:pt idx="222">
                  <c:v>44599</c:v>
                </c:pt>
                <c:pt idx="223">
                  <c:v>44799</c:v>
                </c:pt>
                <c:pt idx="224">
                  <c:v>44999</c:v>
                </c:pt>
                <c:pt idx="225">
                  <c:v>45199</c:v>
                </c:pt>
                <c:pt idx="226">
                  <c:v>45399</c:v>
                </c:pt>
                <c:pt idx="227">
                  <c:v>45599</c:v>
                </c:pt>
                <c:pt idx="228">
                  <c:v>45799</c:v>
                </c:pt>
                <c:pt idx="229">
                  <c:v>45999</c:v>
                </c:pt>
                <c:pt idx="230">
                  <c:v>46199</c:v>
                </c:pt>
                <c:pt idx="231">
                  <c:v>46399</c:v>
                </c:pt>
                <c:pt idx="232">
                  <c:v>46599</c:v>
                </c:pt>
                <c:pt idx="233">
                  <c:v>46799</c:v>
                </c:pt>
                <c:pt idx="234">
                  <c:v>46999</c:v>
                </c:pt>
                <c:pt idx="235">
                  <c:v>47199</c:v>
                </c:pt>
                <c:pt idx="236">
                  <c:v>47399</c:v>
                </c:pt>
                <c:pt idx="237">
                  <c:v>47599</c:v>
                </c:pt>
                <c:pt idx="238">
                  <c:v>47799</c:v>
                </c:pt>
                <c:pt idx="239">
                  <c:v>47999</c:v>
                </c:pt>
                <c:pt idx="240">
                  <c:v>48199</c:v>
                </c:pt>
                <c:pt idx="241">
                  <c:v>48399</c:v>
                </c:pt>
                <c:pt idx="242">
                  <c:v>48599</c:v>
                </c:pt>
                <c:pt idx="243">
                  <c:v>48799</c:v>
                </c:pt>
                <c:pt idx="244">
                  <c:v>48999</c:v>
                </c:pt>
                <c:pt idx="245">
                  <c:v>49199</c:v>
                </c:pt>
                <c:pt idx="246">
                  <c:v>49399</c:v>
                </c:pt>
                <c:pt idx="247">
                  <c:v>49599</c:v>
                </c:pt>
                <c:pt idx="248">
                  <c:v>49799</c:v>
                </c:pt>
                <c:pt idx="249">
                  <c:v>49999</c:v>
                </c:pt>
                <c:pt idx="250">
                  <c:v>50199</c:v>
                </c:pt>
                <c:pt idx="251">
                  <c:v>50399</c:v>
                </c:pt>
                <c:pt idx="252">
                  <c:v>50599</c:v>
                </c:pt>
                <c:pt idx="253">
                  <c:v>50799</c:v>
                </c:pt>
                <c:pt idx="254">
                  <c:v>50999</c:v>
                </c:pt>
                <c:pt idx="255">
                  <c:v>51199</c:v>
                </c:pt>
                <c:pt idx="256">
                  <c:v>51399</c:v>
                </c:pt>
                <c:pt idx="257">
                  <c:v>51599</c:v>
                </c:pt>
                <c:pt idx="258">
                  <c:v>51799</c:v>
                </c:pt>
                <c:pt idx="259">
                  <c:v>51999</c:v>
                </c:pt>
                <c:pt idx="260">
                  <c:v>52199</c:v>
                </c:pt>
                <c:pt idx="261">
                  <c:v>52399</c:v>
                </c:pt>
                <c:pt idx="262">
                  <c:v>52599</c:v>
                </c:pt>
                <c:pt idx="263">
                  <c:v>52799</c:v>
                </c:pt>
                <c:pt idx="264">
                  <c:v>52999</c:v>
                </c:pt>
                <c:pt idx="265">
                  <c:v>53199</c:v>
                </c:pt>
                <c:pt idx="266">
                  <c:v>53399</c:v>
                </c:pt>
                <c:pt idx="267">
                  <c:v>53599</c:v>
                </c:pt>
                <c:pt idx="268">
                  <c:v>53799</c:v>
                </c:pt>
                <c:pt idx="269">
                  <c:v>53999</c:v>
                </c:pt>
                <c:pt idx="270">
                  <c:v>54199</c:v>
                </c:pt>
                <c:pt idx="271">
                  <c:v>54399</c:v>
                </c:pt>
                <c:pt idx="272">
                  <c:v>54599</c:v>
                </c:pt>
                <c:pt idx="273">
                  <c:v>54799</c:v>
                </c:pt>
                <c:pt idx="274">
                  <c:v>54999</c:v>
                </c:pt>
                <c:pt idx="275">
                  <c:v>55199</c:v>
                </c:pt>
                <c:pt idx="276">
                  <c:v>55399</c:v>
                </c:pt>
                <c:pt idx="277">
                  <c:v>55599</c:v>
                </c:pt>
                <c:pt idx="278">
                  <c:v>55799</c:v>
                </c:pt>
                <c:pt idx="279">
                  <c:v>55999</c:v>
                </c:pt>
                <c:pt idx="280">
                  <c:v>56199</c:v>
                </c:pt>
                <c:pt idx="281">
                  <c:v>56399</c:v>
                </c:pt>
                <c:pt idx="282">
                  <c:v>56599</c:v>
                </c:pt>
                <c:pt idx="283">
                  <c:v>56799</c:v>
                </c:pt>
                <c:pt idx="284">
                  <c:v>56999</c:v>
                </c:pt>
                <c:pt idx="285">
                  <c:v>57199</c:v>
                </c:pt>
                <c:pt idx="286">
                  <c:v>57399</c:v>
                </c:pt>
                <c:pt idx="287">
                  <c:v>57599</c:v>
                </c:pt>
                <c:pt idx="288">
                  <c:v>57799</c:v>
                </c:pt>
                <c:pt idx="289">
                  <c:v>57999</c:v>
                </c:pt>
                <c:pt idx="290">
                  <c:v>58199</c:v>
                </c:pt>
                <c:pt idx="291">
                  <c:v>58399</c:v>
                </c:pt>
                <c:pt idx="292">
                  <c:v>58599</c:v>
                </c:pt>
                <c:pt idx="293">
                  <c:v>58799</c:v>
                </c:pt>
                <c:pt idx="294">
                  <c:v>58999</c:v>
                </c:pt>
                <c:pt idx="295">
                  <c:v>59199</c:v>
                </c:pt>
                <c:pt idx="296">
                  <c:v>59399</c:v>
                </c:pt>
                <c:pt idx="297">
                  <c:v>59599</c:v>
                </c:pt>
                <c:pt idx="298">
                  <c:v>59799</c:v>
                </c:pt>
                <c:pt idx="299">
                  <c:v>59999</c:v>
                </c:pt>
                <c:pt idx="300">
                  <c:v>60199</c:v>
                </c:pt>
                <c:pt idx="301">
                  <c:v>60399</c:v>
                </c:pt>
                <c:pt idx="302">
                  <c:v>60599</c:v>
                </c:pt>
                <c:pt idx="303">
                  <c:v>60799</c:v>
                </c:pt>
                <c:pt idx="304">
                  <c:v>60999</c:v>
                </c:pt>
                <c:pt idx="305">
                  <c:v>61199</c:v>
                </c:pt>
                <c:pt idx="306">
                  <c:v>61399</c:v>
                </c:pt>
                <c:pt idx="307">
                  <c:v>61599</c:v>
                </c:pt>
                <c:pt idx="308">
                  <c:v>61799</c:v>
                </c:pt>
                <c:pt idx="309">
                  <c:v>61999</c:v>
                </c:pt>
                <c:pt idx="310">
                  <c:v>62199</c:v>
                </c:pt>
                <c:pt idx="311">
                  <c:v>62399</c:v>
                </c:pt>
                <c:pt idx="312">
                  <c:v>62599</c:v>
                </c:pt>
                <c:pt idx="313">
                  <c:v>62799</c:v>
                </c:pt>
                <c:pt idx="314">
                  <c:v>62999</c:v>
                </c:pt>
                <c:pt idx="315">
                  <c:v>63199</c:v>
                </c:pt>
                <c:pt idx="316">
                  <c:v>63399</c:v>
                </c:pt>
                <c:pt idx="317">
                  <c:v>63599</c:v>
                </c:pt>
                <c:pt idx="318">
                  <c:v>63799</c:v>
                </c:pt>
                <c:pt idx="319">
                  <c:v>63999</c:v>
                </c:pt>
                <c:pt idx="320">
                  <c:v>64199</c:v>
                </c:pt>
                <c:pt idx="321">
                  <c:v>64399</c:v>
                </c:pt>
                <c:pt idx="322">
                  <c:v>64599</c:v>
                </c:pt>
                <c:pt idx="323">
                  <c:v>64799</c:v>
                </c:pt>
                <c:pt idx="324">
                  <c:v>64999</c:v>
                </c:pt>
                <c:pt idx="325">
                  <c:v>65199</c:v>
                </c:pt>
                <c:pt idx="326">
                  <c:v>65399</c:v>
                </c:pt>
                <c:pt idx="327">
                  <c:v>65599</c:v>
                </c:pt>
                <c:pt idx="328">
                  <c:v>65799</c:v>
                </c:pt>
                <c:pt idx="329">
                  <c:v>65999</c:v>
                </c:pt>
                <c:pt idx="330">
                  <c:v>66199</c:v>
                </c:pt>
                <c:pt idx="331">
                  <c:v>66399</c:v>
                </c:pt>
                <c:pt idx="332">
                  <c:v>66599</c:v>
                </c:pt>
                <c:pt idx="333">
                  <c:v>66799</c:v>
                </c:pt>
                <c:pt idx="334">
                  <c:v>66999</c:v>
                </c:pt>
                <c:pt idx="335">
                  <c:v>67199</c:v>
                </c:pt>
                <c:pt idx="336">
                  <c:v>67399</c:v>
                </c:pt>
                <c:pt idx="337">
                  <c:v>67599</c:v>
                </c:pt>
                <c:pt idx="338">
                  <c:v>67799</c:v>
                </c:pt>
                <c:pt idx="339">
                  <c:v>67999</c:v>
                </c:pt>
                <c:pt idx="340">
                  <c:v>68199</c:v>
                </c:pt>
                <c:pt idx="341">
                  <c:v>68399</c:v>
                </c:pt>
                <c:pt idx="342">
                  <c:v>68599</c:v>
                </c:pt>
                <c:pt idx="343">
                  <c:v>68799</c:v>
                </c:pt>
                <c:pt idx="344">
                  <c:v>68999</c:v>
                </c:pt>
                <c:pt idx="345">
                  <c:v>69199</c:v>
                </c:pt>
                <c:pt idx="346">
                  <c:v>69399</c:v>
                </c:pt>
                <c:pt idx="347">
                  <c:v>69599</c:v>
                </c:pt>
                <c:pt idx="348">
                  <c:v>69799</c:v>
                </c:pt>
                <c:pt idx="349">
                  <c:v>69999</c:v>
                </c:pt>
                <c:pt idx="350">
                  <c:v>70199</c:v>
                </c:pt>
                <c:pt idx="351">
                  <c:v>70399</c:v>
                </c:pt>
                <c:pt idx="352">
                  <c:v>70599</c:v>
                </c:pt>
                <c:pt idx="353">
                  <c:v>70799</c:v>
                </c:pt>
                <c:pt idx="354">
                  <c:v>70999</c:v>
                </c:pt>
                <c:pt idx="355">
                  <c:v>71199</c:v>
                </c:pt>
                <c:pt idx="356">
                  <c:v>71399</c:v>
                </c:pt>
                <c:pt idx="357">
                  <c:v>71599</c:v>
                </c:pt>
                <c:pt idx="358">
                  <c:v>71799</c:v>
                </c:pt>
                <c:pt idx="359">
                  <c:v>71999</c:v>
                </c:pt>
                <c:pt idx="360">
                  <c:v>72199</c:v>
                </c:pt>
                <c:pt idx="361">
                  <c:v>72399</c:v>
                </c:pt>
                <c:pt idx="362">
                  <c:v>72599</c:v>
                </c:pt>
                <c:pt idx="363">
                  <c:v>72799</c:v>
                </c:pt>
                <c:pt idx="364">
                  <c:v>72999</c:v>
                </c:pt>
                <c:pt idx="365">
                  <c:v>73199</c:v>
                </c:pt>
                <c:pt idx="366">
                  <c:v>73399</c:v>
                </c:pt>
                <c:pt idx="367">
                  <c:v>73599</c:v>
                </c:pt>
                <c:pt idx="368">
                  <c:v>73799</c:v>
                </c:pt>
                <c:pt idx="369">
                  <c:v>73999</c:v>
                </c:pt>
                <c:pt idx="370">
                  <c:v>74199</c:v>
                </c:pt>
                <c:pt idx="371">
                  <c:v>74399</c:v>
                </c:pt>
                <c:pt idx="372">
                  <c:v>74599</c:v>
                </c:pt>
                <c:pt idx="373">
                  <c:v>74799</c:v>
                </c:pt>
                <c:pt idx="374">
                  <c:v>74999</c:v>
                </c:pt>
                <c:pt idx="375">
                  <c:v>75199</c:v>
                </c:pt>
                <c:pt idx="376">
                  <c:v>75399</c:v>
                </c:pt>
                <c:pt idx="377">
                  <c:v>75599</c:v>
                </c:pt>
                <c:pt idx="378">
                  <c:v>75799</c:v>
                </c:pt>
                <c:pt idx="379">
                  <c:v>75999</c:v>
                </c:pt>
                <c:pt idx="380">
                  <c:v>76199</c:v>
                </c:pt>
                <c:pt idx="381">
                  <c:v>76399</c:v>
                </c:pt>
                <c:pt idx="382">
                  <c:v>76599</c:v>
                </c:pt>
                <c:pt idx="383">
                  <c:v>76799</c:v>
                </c:pt>
                <c:pt idx="384">
                  <c:v>76999</c:v>
                </c:pt>
                <c:pt idx="385">
                  <c:v>77199</c:v>
                </c:pt>
                <c:pt idx="386">
                  <c:v>77399</c:v>
                </c:pt>
                <c:pt idx="387">
                  <c:v>77599</c:v>
                </c:pt>
                <c:pt idx="388">
                  <c:v>77799</c:v>
                </c:pt>
                <c:pt idx="389">
                  <c:v>77999</c:v>
                </c:pt>
                <c:pt idx="390">
                  <c:v>78199</c:v>
                </c:pt>
                <c:pt idx="391">
                  <c:v>78399</c:v>
                </c:pt>
                <c:pt idx="392">
                  <c:v>78599</c:v>
                </c:pt>
                <c:pt idx="393">
                  <c:v>78799</c:v>
                </c:pt>
                <c:pt idx="394">
                  <c:v>78999</c:v>
                </c:pt>
                <c:pt idx="395">
                  <c:v>79199</c:v>
                </c:pt>
                <c:pt idx="396">
                  <c:v>79399</c:v>
                </c:pt>
                <c:pt idx="397">
                  <c:v>79599</c:v>
                </c:pt>
                <c:pt idx="398">
                  <c:v>79799</c:v>
                </c:pt>
                <c:pt idx="399">
                  <c:v>79999</c:v>
                </c:pt>
                <c:pt idx="400">
                  <c:v>80199</c:v>
                </c:pt>
                <c:pt idx="401">
                  <c:v>80399</c:v>
                </c:pt>
                <c:pt idx="402">
                  <c:v>80599</c:v>
                </c:pt>
                <c:pt idx="403">
                  <c:v>80799</c:v>
                </c:pt>
                <c:pt idx="404">
                  <c:v>80999</c:v>
                </c:pt>
                <c:pt idx="405">
                  <c:v>81199</c:v>
                </c:pt>
                <c:pt idx="406">
                  <c:v>81399</c:v>
                </c:pt>
                <c:pt idx="407">
                  <c:v>81599</c:v>
                </c:pt>
                <c:pt idx="408">
                  <c:v>81799</c:v>
                </c:pt>
                <c:pt idx="409">
                  <c:v>81999</c:v>
                </c:pt>
                <c:pt idx="410">
                  <c:v>82199</c:v>
                </c:pt>
                <c:pt idx="411">
                  <c:v>82399</c:v>
                </c:pt>
                <c:pt idx="412">
                  <c:v>82599</c:v>
                </c:pt>
                <c:pt idx="413">
                  <c:v>82799</c:v>
                </c:pt>
                <c:pt idx="414">
                  <c:v>82999</c:v>
                </c:pt>
                <c:pt idx="415">
                  <c:v>83199</c:v>
                </c:pt>
                <c:pt idx="416">
                  <c:v>83399</c:v>
                </c:pt>
                <c:pt idx="417">
                  <c:v>83599</c:v>
                </c:pt>
                <c:pt idx="418">
                  <c:v>83799</c:v>
                </c:pt>
                <c:pt idx="419">
                  <c:v>83999</c:v>
                </c:pt>
                <c:pt idx="420">
                  <c:v>84199</c:v>
                </c:pt>
                <c:pt idx="421">
                  <c:v>84399</c:v>
                </c:pt>
                <c:pt idx="422">
                  <c:v>84599</c:v>
                </c:pt>
                <c:pt idx="423">
                  <c:v>84799</c:v>
                </c:pt>
                <c:pt idx="424">
                  <c:v>84999</c:v>
                </c:pt>
                <c:pt idx="425">
                  <c:v>85199</c:v>
                </c:pt>
                <c:pt idx="426">
                  <c:v>85399</c:v>
                </c:pt>
                <c:pt idx="427">
                  <c:v>85599</c:v>
                </c:pt>
                <c:pt idx="428">
                  <c:v>85799</c:v>
                </c:pt>
                <c:pt idx="429">
                  <c:v>85999</c:v>
                </c:pt>
                <c:pt idx="430">
                  <c:v>86199</c:v>
                </c:pt>
                <c:pt idx="431">
                  <c:v>86399</c:v>
                </c:pt>
                <c:pt idx="432">
                  <c:v>86599</c:v>
                </c:pt>
                <c:pt idx="433">
                  <c:v>86799</c:v>
                </c:pt>
                <c:pt idx="434">
                  <c:v>86999</c:v>
                </c:pt>
                <c:pt idx="435">
                  <c:v>87199</c:v>
                </c:pt>
                <c:pt idx="436">
                  <c:v>87399</c:v>
                </c:pt>
                <c:pt idx="437">
                  <c:v>87599</c:v>
                </c:pt>
                <c:pt idx="438">
                  <c:v>87799</c:v>
                </c:pt>
                <c:pt idx="439">
                  <c:v>87999</c:v>
                </c:pt>
                <c:pt idx="440">
                  <c:v>88199</c:v>
                </c:pt>
                <c:pt idx="441">
                  <c:v>88399</c:v>
                </c:pt>
                <c:pt idx="442">
                  <c:v>88599</c:v>
                </c:pt>
                <c:pt idx="443">
                  <c:v>88799</c:v>
                </c:pt>
                <c:pt idx="444">
                  <c:v>88999</c:v>
                </c:pt>
                <c:pt idx="445">
                  <c:v>89199</c:v>
                </c:pt>
                <c:pt idx="446">
                  <c:v>89399</c:v>
                </c:pt>
                <c:pt idx="447">
                  <c:v>89599</c:v>
                </c:pt>
                <c:pt idx="448">
                  <c:v>89799</c:v>
                </c:pt>
                <c:pt idx="449">
                  <c:v>89999</c:v>
                </c:pt>
                <c:pt idx="450">
                  <c:v>90199</c:v>
                </c:pt>
                <c:pt idx="451">
                  <c:v>90399</c:v>
                </c:pt>
                <c:pt idx="452">
                  <c:v>90599</c:v>
                </c:pt>
                <c:pt idx="453">
                  <c:v>90799</c:v>
                </c:pt>
                <c:pt idx="454">
                  <c:v>90999</c:v>
                </c:pt>
                <c:pt idx="455">
                  <c:v>91199</c:v>
                </c:pt>
                <c:pt idx="456">
                  <c:v>91399</c:v>
                </c:pt>
                <c:pt idx="457">
                  <c:v>91599</c:v>
                </c:pt>
                <c:pt idx="458">
                  <c:v>91799</c:v>
                </c:pt>
                <c:pt idx="459">
                  <c:v>91999</c:v>
                </c:pt>
                <c:pt idx="460">
                  <c:v>92199</c:v>
                </c:pt>
                <c:pt idx="461">
                  <c:v>92399</c:v>
                </c:pt>
                <c:pt idx="462">
                  <c:v>92599</c:v>
                </c:pt>
                <c:pt idx="463">
                  <c:v>92799</c:v>
                </c:pt>
                <c:pt idx="464">
                  <c:v>92999</c:v>
                </c:pt>
                <c:pt idx="465">
                  <c:v>93199</c:v>
                </c:pt>
                <c:pt idx="466">
                  <c:v>93399</c:v>
                </c:pt>
                <c:pt idx="467">
                  <c:v>93599</c:v>
                </c:pt>
                <c:pt idx="468">
                  <c:v>93799</c:v>
                </c:pt>
                <c:pt idx="469">
                  <c:v>93999</c:v>
                </c:pt>
                <c:pt idx="470">
                  <c:v>94199</c:v>
                </c:pt>
                <c:pt idx="471">
                  <c:v>94399</c:v>
                </c:pt>
                <c:pt idx="472">
                  <c:v>94599</c:v>
                </c:pt>
                <c:pt idx="473">
                  <c:v>94799</c:v>
                </c:pt>
                <c:pt idx="474">
                  <c:v>94999</c:v>
                </c:pt>
                <c:pt idx="475">
                  <c:v>95199</c:v>
                </c:pt>
                <c:pt idx="476">
                  <c:v>95399</c:v>
                </c:pt>
                <c:pt idx="477">
                  <c:v>95599</c:v>
                </c:pt>
                <c:pt idx="478">
                  <c:v>95799</c:v>
                </c:pt>
                <c:pt idx="479">
                  <c:v>95999</c:v>
                </c:pt>
                <c:pt idx="480">
                  <c:v>96199</c:v>
                </c:pt>
                <c:pt idx="481">
                  <c:v>96399</c:v>
                </c:pt>
                <c:pt idx="482">
                  <c:v>96599</c:v>
                </c:pt>
                <c:pt idx="483">
                  <c:v>96799</c:v>
                </c:pt>
                <c:pt idx="484">
                  <c:v>96999</c:v>
                </c:pt>
                <c:pt idx="485">
                  <c:v>97199</c:v>
                </c:pt>
                <c:pt idx="486">
                  <c:v>97399</c:v>
                </c:pt>
                <c:pt idx="487">
                  <c:v>97599</c:v>
                </c:pt>
                <c:pt idx="488">
                  <c:v>97799</c:v>
                </c:pt>
                <c:pt idx="489">
                  <c:v>97999</c:v>
                </c:pt>
                <c:pt idx="490">
                  <c:v>98199</c:v>
                </c:pt>
                <c:pt idx="491">
                  <c:v>98399</c:v>
                </c:pt>
                <c:pt idx="492">
                  <c:v>98599</c:v>
                </c:pt>
                <c:pt idx="493">
                  <c:v>98799</c:v>
                </c:pt>
                <c:pt idx="494">
                  <c:v>98999</c:v>
                </c:pt>
                <c:pt idx="495">
                  <c:v>99199</c:v>
                </c:pt>
                <c:pt idx="496">
                  <c:v>99399</c:v>
                </c:pt>
                <c:pt idx="497">
                  <c:v>99599</c:v>
                </c:pt>
                <c:pt idx="498">
                  <c:v>99799</c:v>
                </c:pt>
                <c:pt idx="499">
                  <c:v>99999</c:v>
                </c:pt>
              </c:numCache>
            </c:numRef>
          </c:xVal>
          <c:yVal>
            <c:numRef>
              <c:f>Sheet3!$D$2:$D$501</c:f>
              <c:numCache>
                <c:formatCode>General</c:formatCode>
                <c:ptCount val="500"/>
                <c:pt idx="0">
                  <c:v>-102.53605191617299</c:v>
                </c:pt>
                <c:pt idx="1">
                  <c:v>-104.402797963973</c:v>
                </c:pt>
                <c:pt idx="2">
                  <c:v>-105.366521874394</c:v>
                </c:pt>
                <c:pt idx="3">
                  <c:v>-105.81189655167201</c:v>
                </c:pt>
                <c:pt idx="4">
                  <c:v>-106.21806692840499</c:v>
                </c:pt>
                <c:pt idx="5">
                  <c:v>-106.376402785495</c:v>
                </c:pt>
                <c:pt idx="6">
                  <c:v>-107.486867634311</c:v>
                </c:pt>
                <c:pt idx="7">
                  <c:v>-107.26440764837</c:v>
                </c:pt>
                <c:pt idx="8">
                  <c:v>-107.124017730147</c:v>
                </c:pt>
                <c:pt idx="9">
                  <c:v>-106.66744699913301</c:v>
                </c:pt>
                <c:pt idx="10">
                  <c:v>-106.326624415472</c:v>
                </c:pt>
                <c:pt idx="11">
                  <c:v>-105.913033943847</c:v>
                </c:pt>
                <c:pt idx="12">
                  <c:v>-105.54920075926201</c:v>
                </c:pt>
                <c:pt idx="13">
                  <c:v>-105.130532289751</c:v>
                </c:pt>
                <c:pt idx="14">
                  <c:v>-104.641208932273</c:v>
                </c:pt>
                <c:pt idx="15">
                  <c:v>-104.272276970826</c:v>
                </c:pt>
                <c:pt idx="16">
                  <c:v>-103.955148466162</c:v>
                </c:pt>
                <c:pt idx="17">
                  <c:v>-103.828662913017</c:v>
                </c:pt>
                <c:pt idx="18">
                  <c:v>-102.963740962885</c:v>
                </c:pt>
                <c:pt idx="19">
                  <c:v>-102.706353520326</c:v>
                </c:pt>
                <c:pt idx="20">
                  <c:v>-102.497004062526</c:v>
                </c:pt>
                <c:pt idx="21">
                  <c:v>-102.089213546895</c:v>
                </c:pt>
                <c:pt idx="22">
                  <c:v>-101.870995802037</c:v>
                </c:pt>
                <c:pt idx="23">
                  <c:v>-101.600842475072</c:v>
                </c:pt>
                <c:pt idx="24">
                  <c:v>-101.51955464866801</c:v>
                </c:pt>
                <c:pt idx="25">
                  <c:v>-101.165046362609</c:v>
                </c:pt>
                <c:pt idx="26">
                  <c:v>-100.905095804334</c:v>
                </c:pt>
                <c:pt idx="27">
                  <c:v>-100.315341376722</c:v>
                </c:pt>
                <c:pt idx="28">
                  <c:v>-100.33739065975</c:v>
                </c:pt>
                <c:pt idx="29">
                  <c:v>-99.545457140028503</c:v>
                </c:pt>
                <c:pt idx="30">
                  <c:v>-99.033538052618496</c:v>
                </c:pt>
                <c:pt idx="31">
                  <c:v>-98.721873821824801</c:v>
                </c:pt>
                <c:pt idx="32">
                  <c:v>-98.071362522125298</c:v>
                </c:pt>
                <c:pt idx="33">
                  <c:v>-97.3852980705351</c:v>
                </c:pt>
                <c:pt idx="34">
                  <c:v>-96.595448237016797</c:v>
                </c:pt>
                <c:pt idx="35">
                  <c:v>-96.136632991239495</c:v>
                </c:pt>
                <c:pt idx="36">
                  <c:v>-94.444003354951803</c:v>
                </c:pt>
                <c:pt idx="37">
                  <c:v>-93.979569103106897</c:v>
                </c:pt>
                <c:pt idx="38">
                  <c:v>-93.509430134818004</c:v>
                </c:pt>
                <c:pt idx="39">
                  <c:v>-93.410340666517598</c:v>
                </c:pt>
                <c:pt idx="40">
                  <c:v>-93.001299066647903</c:v>
                </c:pt>
                <c:pt idx="41">
                  <c:v>-92.6029443864673</c:v>
                </c:pt>
                <c:pt idx="42">
                  <c:v>-92.143621007099796</c:v>
                </c:pt>
                <c:pt idx="43">
                  <c:v>-91.809061027437494</c:v>
                </c:pt>
                <c:pt idx="44">
                  <c:v>-91.379401591599006</c:v>
                </c:pt>
                <c:pt idx="45">
                  <c:v>-90.844924490302802</c:v>
                </c:pt>
                <c:pt idx="46">
                  <c:v>-91.530443700961797</c:v>
                </c:pt>
                <c:pt idx="47">
                  <c:v>-91.043124096877904</c:v>
                </c:pt>
                <c:pt idx="48">
                  <c:v>-90.754366509430099</c:v>
                </c:pt>
                <c:pt idx="49">
                  <c:v>-90.430440929845005</c:v>
                </c:pt>
                <c:pt idx="50">
                  <c:v>-89.9344914183729</c:v>
                </c:pt>
                <c:pt idx="51">
                  <c:v>-89.604106640588498</c:v>
                </c:pt>
                <c:pt idx="52">
                  <c:v>-89.216280498545601</c:v>
                </c:pt>
                <c:pt idx="53">
                  <c:v>-88.742699556496007</c:v>
                </c:pt>
                <c:pt idx="54">
                  <c:v>-88.387504110034598</c:v>
                </c:pt>
                <c:pt idx="55">
                  <c:v>-88.067943288963306</c:v>
                </c:pt>
                <c:pt idx="56">
                  <c:v>-87.4513166848309</c:v>
                </c:pt>
                <c:pt idx="57">
                  <c:v>-86.661214431542902</c:v>
                </c:pt>
                <c:pt idx="58">
                  <c:v>-85.934387248922206</c:v>
                </c:pt>
                <c:pt idx="59">
                  <c:v>-85.402295710202296</c:v>
                </c:pt>
                <c:pt idx="60">
                  <c:v>-85.167406306028397</c:v>
                </c:pt>
                <c:pt idx="61">
                  <c:v>-84.590371670827295</c:v>
                </c:pt>
                <c:pt idx="62">
                  <c:v>-84.204855089187603</c:v>
                </c:pt>
                <c:pt idx="63">
                  <c:v>-83.816412341423302</c:v>
                </c:pt>
                <c:pt idx="64">
                  <c:v>-83.466073442406994</c:v>
                </c:pt>
                <c:pt idx="65">
                  <c:v>-83.079226674430103</c:v>
                </c:pt>
                <c:pt idx="66">
                  <c:v>-82.932358050488006</c:v>
                </c:pt>
                <c:pt idx="67">
                  <c:v>-83.385808596439702</c:v>
                </c:pt>
                <c:pt idx="68">
                  <c:v>-83.035587534286094</c:v>
                </c:pt>
                <c:pt idx="69">
                  <c:v>-82.379536195106795</c:v>
                </c:pt>
                <c:pt idx="70">
                  <c:v>-81.886108910575501</c:v>
                </c:pt>
                <c:pt idx="71">
                  <c:v>-81.514724622324096</c:v>
                </c:pt>
                <c:pt idx="72">
                  <c:v>-81.007792546033897</c:v>
                </c:pt>
                <c:pt idx="73">
                  <c:v>-80.654448222443506</c:v>
                </c:pt>
                <c:pt idx="74">
                  <c:v>-80.139487986100804</c:v>
                </c:pt>
                <c:pt idx="75">
                  <c:v>-79.564608457578302</c:v>
                </c:pt>
                <c:pt idx="76">
                  <c:v>-78.966907753383794</c:v>
                </c:pt>
                <c:pt idx="77">
                  <c:v>-77.950833734897898</c:v>
                </c:pt>
                <c:pt idx="78">
                  <c:v>-77.636154812617207</c:v>
                </c:pt>
                <c:pt idx="79">
                  <c:v>-77.508062198651999</c:v>
                </c:pt>
                <c:pt idx="80">
                  <c:v>-76.881376698171707</c:v>
                </c:pt>
                <c:pt idx="81">
                  <c:v>-76.335509810289395</c:v>
                </c:pt>
                <c:pt idx="82">
                  <c:v>-75.938006230115903</c:v>
                </c:pt>
                <c:pt idx="83">
                  <c:v>-75.4617424263582</c:v>
                </c:pt>
                <c:pt idx="84">
                  <c:v>-74.980654307479</c:v>
                </c:pt>
                <c:pt idx="85">
                  <c:v>-74.5974927461166</c:v>
                </c:pt>
                <c:pt idx="86">
                  <c:v>-74.153530376562799</c:v>
                </c:pt>
                <c:pt idx="87">
                  <c:v>-73.897866332860701</c:v>
                </c:pt>
                <c:pt idx="88">
                  <c:v>-73.604041557939695</c:v>
                </c:pt>
                <c:pt idx="89">
                  <c:v>-73.033176211508007</c:v>
                </c:pt>
                <c:pt idx="90">
                  <c:v>-72.658313527623207</c:v>
                </c:pt>
                <c:pt idx="91">
                  <c:v>-72.674399689668803</c:v>
                </c:pt>
                <c:pt idx="92">
                  <c:v>-72.231747722238296</c:v>
                </c:pt>
                <c:pt idx="93">
                  <c:v>-71.862444563239805</c:v>
                </c:pt>
                <c:pt idx="94">
                  <c:v>-71.346899515152003</c:v>
                </c:pt>
                <c:pt idx="95">
                  <c:v>-71.245870460264399</c:v>
                </c:pt>
                <c:pt idx="96">
                  <c:v>-70.631209643766297</c:v>
                </c:pt>
                <c:pt idx="97">
                  <c:v>-70.112341707833096</c:v>
                </c:pt>
                <c:pt idx="98">
                  <c:v>-69.825919001080095</c:v>
                </c:pt>
                <c:pt idx="99">
                  <c:v>-69.776440720312294</c:v>
                </c:pt>
                <c:pt idx="100">
                  <c:v>-69.677348098009801</c:v>
                </c:pt>
                <c:pt idx="101">
                  <c:v>-69.260744798991794</c:v>
                </c:pt>
                <c:pt idx="102">
                  <c:v>-69.202732359346001</c:v>
                </c:pt>
                <c:pt idx="103">
                  <c:v>-69.228518313814007</c:v>
                </c:pt>
                <c:pt idx="104">
                  <c:v>-69.410153945442303</c:v>
                </c:pt>
                <c:pt idx="105">
                  <c:v>-68.879800903011102</c:v>
                </c:pt>
                <c:pt idx="106">
                  <c:v>-68.808600537974399</c:v>
                </c:pt>
                <c:pt idx="107">
                  <c:v>-68.938375858511804</c:v>
                </c:pt>
                <c:pt idx="108">
                  <c:v>-68.701928394496406</c:v>
                </c:pt>
                <c:pt idx="109">
                  <c:v>-68.134986149406103</c:v>
                </c:pt>
                <c:pt idx="110">
                  <c:v>-67.907811834758206</c:v>
                </c:pt>
                <c:pt idx="111">
                  <c:v>-67.263717416415005</c:v>
                </c:pt>
                <c:pt idx="112">
                  <c:v>-66.749644221017206</c:v>
                </c:pt>
                <c:pt idx="113">
                  <c:v>-66.048370982447693</c:v>
                </c:pt>
                <c:pt idx="114">
                  <c:v>-65.495157569842405</c:v>
                </c:pt>
                <c:pt idx="115">
                  <c:v>-65.553398888589797</c:v>
                </c:pt>
                <c:pt idx="116">
                  <c:v>-65.3228442453686</c:v>
                </c:pt>
                <c:pt idx="117">
                  <c:v>-64.862328472005203</c:v>
                </c:pt>
                <c:pt idx="118">
                  <c:v>-64.224426444901198</c:v>
                </c:pt>
                <c:pt idx="119">
                  <c:v>-63.943562134139199</c:v>
                </c:pt>
                <c:pt idx="120">
                  <c:v>-63.592891091339297</c:v>
                </c:pt>
                <c:pt idx="121">
                  <c:v>-63.283354419387898</c:v>
                </c:pt>
                <c:pt idx="122">
                  <c:v>-63.077371118321999</c:v>
                </c:pt>
                <c:pt idx="123">
                  <c:v>-63.234635829910602</c:v>
                </c:pt>
                <c:pt idx="124">
                  <c:v>-62.863304089046999</c:v>
                </c:pt>
                <c:pt idx="125">
                  <c:v>-62.219165121480799</c:v>
                </c:pt>
                <c:pt idx="126">
                  <c:v>-61.9331737816483</c:v>
                </c:pt>
                <c:pt idx="127">
                  <c:v>-61.2521228340566</c:v>
                </c:pt>
                <c:pt idx="128">
                  <c:v>-60.930174277044799</c:v>
                </c:pt>
                <c:pt idx="129">
                  <c:v>-60.600287541605503</c:v>
                </c:pt>
                <c:pt idx="130">
                  <c:v>-60.031930108137402</c:v>
                </c:pt>
                <c:pt idx="131">
                  <c:v>-59.731154016172503</c:v>
                </c:pt>
                <c:pt idx="132">
                  <c:v>-59.316515351315999</c:v>
                </c:pt>
                <c:pt idx="133">
                  <c:v>-58.3846707171258</c:v>
                </c:pt>
                <c:pt idx="134">
                  <c:v>-58.058975450100398</c:v>
                </c:pt>
                <c:pt idx="135">
                  <c:v>-57.496733654277399</c:v>
                </c:pt>
                <c:pt idx="136">
                  <c:v>-57.067907511415001</c:v>
                </c:pt>
                <c:pt idx="137">
                  <c:v>-56.840455715583602</c:v>
                </c:pt>
                <c:pt idx="138">
                  <c:v>-56.401557482468</c:v>
                </c:pt>
                <c:pt idx="139">
                  <c:v>-55.077503436790799</c:v>
                </c:pt>
                <c:pt idx="140">
                  <c:v>-54.698195271613102</c:v>
                </c:pt>
                <c:pt idx="141">
                  <c:v>-54.185563487459</c:v>
                </c:pt>
                <c:pt idx="142">
                  <c:v>-53.147326441902699</c:v>
                </c:pt>
                <c:pt idx="143">
                  <c:v>-52.807616778191203</c:v>
                </c:pt>
                <c:pt idx="144">
                  <c:v>-52.260353630678701</c:v>
                </c:pt>
                <c:pt idx="145">
                  <c:v>-51.927502295182997</c:v>
                </c:pt>
                <c:pt idx="146">
                  <c:v>-51.184584993233898</c:v>
                </c:pt>
                <c:pt idx="147">
                  <c:v>-50.7899690786656</c:v>
                </c:pt>
                <c:pt idx="148">
                  <c:v>-50.484691654717601</c:v>
                </c:pt>
                <c:pt idx="149">
                  <c:v>-51.022294522514599</c:v>
                </c:pt>
                <c:pt idx="150">
                  <c:v>-50.5062459916305</c:v>
                </c:pt>
                <c:pt idx="151">
                  <c:v>-49.963921106984799</c:v>
                </c:pt>
                <c:pt idx="152">
                  <c:v>-50.047037997273698</c:v>
                </c:pt>
                <c:pt idx="153">
                  <c:v>-49.567791238030402</c:v>
                </c:pt>
                <c:pt idx="154">
                  <c:v>-49.120567804589903</c:v>
                </c:pt>
                <c:pt idx="155">
                  <c:v>-48.486431893922401</c:v>
                </c:pt>
                <c:pt idx="156">
                  <c:v>-48.144965358804903</c:v>
                </c:pt>
                <c:pt idx="157">
                  <c:v>-47.548154197778601</c:v>
                </c:pt>
                <c:pt idx="158">
                  <c:v>-46.788315091121902</c:v>
                </c:pt>
                <c:pt idx="159">
                  <c:v>-46.158516782246501</c:v>
                </c:pt>
                <c:pt idx="160">
                  <c:v>-45.646815209277001</c:v>
                </c:pt>
                <c:pt idx="161">
                  <c:v>-45.4179681788385</c:v>
                </c:pt>
                <c:pt idx="162">
                  <c:v>-45.029444360367997</c:v>
                </c:pt>
                <c:pt idx="163">
                  <c:v>-44.651067373380101</c:v>
                </c:pt>
                <c:pt idx="164">
                  <c:v>-44.085003351341904</c:v>
                </c:pt>
                <c:pt idx="165">
                  <c:v>-44.010660314466797</c:v>
                </c:pt>
                <c:pt idx="166">
                  <c:v>-43.4645206332915</c:v>
                </c:pt>
                <c:pt idx="167">
                  <c:v>-43.337206101175397</c:v>
                </c:pt>
                <c:pt idx="168">
                  <c:v>-43.370590590022502</c:v>
                </c:pt>
                <c:pt idx="169">
                  <c:v>-43.301676594641101</c:v>
                </c:pt>
                <c:pt idx="170">
                  <c:v>-43.292505994241701</c:v>
                </c:pt>
                <c:pt idx="171">
                  <c:v>-42.874688188556597</c:v>
                </c:pt>
                <c:pt idx="172">
                  <c:v>-42.636335818301902</c:v>
                </c:pt>
                <c:pt idx="173">
                  <c:v>-42.234060019347801</c:v>
                </c:pt>
                <c:pt idx="174">
                  <c:v>-42.346921478953199</c:v>
                </c:pt>
                <c:pt idx="175">
                  <c:v>-41.937387170981602</c:v>
                </c:pt>
                <c:pt idx="176">
                  <c:v>-41.912453967336603</c:v>
                </c:pt>
                <c:pt idx="177">
                  <c:v>-41.727725770290903</c:v>
                </c:pt>
                <c:pt idx="178">
                  <c:v>-41.037701437752702</c:v>
                </c:pt>
                <c:pt idx="179">
                  <c:v>-40.486709714204103</c:v>
                </c:pt>
                <c:pt idx="180">
                  <c:v>-39.161967160325503</c:v>
                </c:pt>
                <c:pt idx="181">
                  <c:v>-38.817966548727803</c:v>
                </c:pt>
                <c:pt idx="182">
                  <c:v>-38.308455343665599</c:v>
                </c:pt>
                <c:pt idx="183">
                  <c:v>-37.979200583869599</c:v>
                </c:pt>
                <c:pt idx="184">
                  <c:v>-37.2955218251888</c:v>
                </c:pt>
                <c:pt idx="185">
                  <c:v>-36.865172228889499</c:v>
                </c:pt>
                <c:pt idx="186">
                  <c:v>-35.759832240836701</c:v>
                </c:pt>
                <c:pt idx="187">
                  <c:v>-34.650823086546701</c:v>
                </c:pt>
                <c:pt idx="188">
                  <c:v>-34.3323058021534</c:v>
                </c:pt>
                <c:pt idx="189">
                  <c:v>-33.9982533057239</c:v>
                </c:pt>
                <c:pt idx="190">
                  <c:v>-34.2369718044121</c:v>
                </c:pt>
                <c:pt idx="191">
                  <c:v>-33.895309864465197</c:v>
                </c:pt>
                <c:pt idx="192">
                  <c:v>-33.735134806495203</c:v>
                </c:pt>
                <c:pt idx="193">
                  <c:v>-33.382988106589799</c:v>
                </c:pt>
                <c:pt idx="194">
                  <c:v>-32.868125551894302</c:v>
                </c:pt>
                <c:pt idx="195">
                  <c:v>-32.3798445271105</c:v>
                </c:pt>
                <c:pt idx="196">
                  <c:v>-32.590761687276903</c:v>
                </c:pt>
                <c:pt idx="197">
                  <c:v>-32.525426926506697</c:v>
                </c:pt>
                <c:pt idx="198">
                  <c:v>-31.9573505708724</c:v>
                </c:pt>
                <c:pt idx="199">
                  <c:v>-31.228760339356999</c:v>
                </c:pt>
                <c:pt idx="200">
                  <c:v>-30.598492111682901</c:v>
                </c:pt>
                <c:pt idx="201">
                  <c:v>-30.199722184520201</c:v>
                </c:pt>
                <c:pt idx="202">
                  <c:v>-29.5477767294608</c:v>
                </c:pt>
                <c:pt idx="203">
                  <c:v>-29.3278108800911</c:v>
                </c:pt>
                <c:pt idx="204">
                  <c:v>-30.275338498055898</c:v>
                </c:pt>
                <c:pt idx="205">
                  <c:v>-30.741034340813801</c:v>
                </c:pt>
                <c:pt idx="206">
                  <c:v>-30.7419900923055</c:v>
                </c:pt>
                <c:pt idx="207">
                  <c:v>-30.883911913672499</c:v>
                </c:pt>
                <c:pt idx="208">
                  <c:v>-30.9607819857486</c:v>
                </c:pt>
                <c:pt idx="209">
                  <c:v>-31.2175784795303</c:v>
                </c:pt>
                <c:pt idx="210">
                  <c:v>-31.947741465726899</c:v>
                </c:pt>
                <c:pt idx="211">
                  <c:v>-31.422509897580401</c:v>
                </c:pt>
                <c:pt idx="212">
                  <c:v>-31.392922808120002</c:v>
                </c:pt>
                <c:pt idx="213">
                  <c:v>-30.653125803211701</c:v>
                </c:pt>
                <c:pt idx="214">
                  <c:v>-29.4018078904245</c:v>
                </c:pt>
                <c:pt idx="215">
                  <c:v>-28.488747392619</c:v>
                </c:pt>
                <c:pt idx="216">
                  <c:v>-27.7295363116469</c:v>
                </c:pt>
                <c:pt idx="217">
                  <c:v>-27.532926064217499</c:v>
                </c:pt>
                <c:pt idx="218">
                  <c:v>-26.766478098543399</c:v>
                </c:pt>
                <c:pt idx="219">
                  <c:v>-26.543227568771702</c:v>
                </c:pt>
                <c:pt idx="220">
                  <c:v>-26.262364374782901</c:v>
                </c:pt>
                <c:pt idx="221">
                  <c:v>-25.924315964087899</c:v>
                </c:pt>
                <c:pt idx="222">
                  <c:v>-25.471644904118001</c:v>
                </c:pt>
                <c:pt idx="223">
                  <c:v>-26.096757920954399</c:v>
                </c:pt>
                <c:pt idx="224">
                  <c:v>-25.517856157414599</c:v>
                </c:pt>
                <c:pt idx="225">
                  <c:v>-25.317224262155602</c:v>
                </c:pt>
                <c:pt idx="226">
                  <c:v>-24.9734690344185</c:v>
                </c:pt>
                <c:pt idx="227">
                  <c:v>-23.769776927851101</c:v>
                </c:pt>
                <c:pt idx="228">
                  <c:v>-23.775678946338601</c:v>
                </c:pt>
                <c:pt idx="229">
                  <c:v>-22.971252998009302</c:v>
                </c:pt>
                <c:pt idx="230">
                  <c:v>-21.7677054473311</c:v>
                </c:pt>
                <c:pt idx="231">
                  <c:v>-21.487787336852399</c:v>
                </c:pt>
                <c:pt idx="232">
                  <c:v>-20.909347595285599</c:v>
                </c:pt>
                <c:pt idx="233">
                  <c:v>-19.704968350200001</c:v>
                </c:pt>
                <c:pt idx="234">
                  <c:v>-19.260475399134702</c:v>
                </c:pt>
                <c:pt idx="235">
                  <c:v>-18.549566684106399</c:v>
                </c:pt>
                <c:pt idx="236">
                  <c:v>-18.9164354677368</c:v>
                </c:pt>
                <c:pt idx="237">
                  <c:v>-18.699747419033201</c:v>
                </c:pt>
                <c:pt idx="238">
                  <c:v>-18.789713934272498</c:v>
                </c:pt>
                <c:pt idx="239">
                  <c:v>-18.943084910243702</c:v>
                </c:pt>
                <c:pt idx="240">
                  <c:v>-19.062799838360402</c:v>
                </c:pt>
                <c:pt idx="241">
                  <c:v>-19.2778270318545</c:v>
                </c:pt>
                <c:pt idx="242">
                  <c:v>-19.462594194725199</c:v>
                </c:pt>
                <c:pt idx="243">
                  <c:v>-19.7245353226829</c:v>
                </c:pt>
                <c:pt idx="244">
                  <c:v>-20.028233170479499</c:v>
                </c:pt>
                <c:pt idx="245">
                  <c:v>-20.147159994086302</c:v>
                </c:pt>
                <c:pt idx="246">
                  <c:v>-19.660843814609599</c:v>
                </c:pt>
                <c:pt idx="247">
                  <c:v>-20.068183014122798</c:v>
                </c:pt>
                <c:pt idx="248">
                  <c:v>-19.668876446364401</c:v>
                </c:pt>
                <c:pt idx="249">
                  <c:v>-19.386604448439599</c:v>
                </c:pt>
                <c:pt idx="250">
                  <c:v>-19.1291332551111</c:v>
                </c:pt>
                <c:pt idx="251">
                  <c:v>-18.855435292771102</c:v>
                </c:pt>
                <c:pt idx="252">
                  <c:v>-18.679523572431901</c:v>
                </c:pt>
                <c:pt idx="253">
                  <c:v>-18.411706503687402</c:v>
                </c:pt>
                <c:pt idx="254">
                  <c:v>-18.159216633707299</c:v>
                </c:pt>
                <c:pt idx="255">
                  <c:v>-18.1088843996916</c:v>
                </c:pt>
                <c:pt idx="256">
                  <c:v>-17.8635731558707</c:v>
                </c:pt>
                <c:pt idx="257">
                  <c:v>-17.702063823899302</c:v>
                </c:pt>
                <c:pt idx="258">
                  <c:v>-17.511701133584602</c:v>
                </c:pt>
                <c:pt idx="259">
                  <c:v>-17.3829759420287</c:v>
                </c:pt>
                <c:pt idx="260">
                  <c:v>-17.2151477938611</c:v>
                </c:pt>
                <c:pt idx="261">
                  <c:v>-17.097488379770901</c:v>
                </c:pt>
                <c:pt idx="262">
                  <c:v>-15.586189984394199</c:v>
                </c:pt>
                <c:pt idx="263">
                  <c:v>-15.381206173908</c:v>
                </c:pt>
                <c:pt idx="264">
                  <c:v>-15.237040155203999</c:v>
                </c:pt>
                <c:pt idx="265">
                  <c:v>-14.9889926458169</c:v>
                </c:pt>
                <c:pt idx="266">
                  <c:v>-14.762005759729099</c:v>
                </c:pt>
                <c:pt idx="267">
                  <c:v>-14.3104191782139</c:v>
                </c:pt>
                <c:pt idx="268">
                  <c:v>-14.138036495078399</c:v>
                </c:pt>
                <c:pt idx="269">
                  <c:v>-13.571699957795399</c:v>
                </c:pt>
                <c:pt idx="270">
                  <c:v>-13.5775505276155</c:v>
                </c:pt>
                <c:pt idx="271">
                  <c:v>-13.0004265935496</c:v>
                </c:pt>
                <c:pt idx="272">
                  <c:v>-13.785746268820001</c:v>
                </c:pt>
                <c:pt idx="273">
                  <c:v>-13.321031250361401</c:v>
                </c:pt>
                <c:pt idx="274">
                  <c:v>-13.1787986801919</c:v>
                </c:pt>
                <c:pt idx="275">
                  <c:v>-12.6914030712023</c:v>
                </c:pt>
                <c:pt idx="276">
                  <c:v>-12.3567850947883</c:v>
                </c:pt>
                <c:pt idx="277">
                  <c:v>-11.8084627138544</c:v>
                </c:pt>
                <c:pt idx="278">
                  <c:v>-11.4215503425878</c:v>
                </c:pt>
                <c:pt idx="279">
                  <c:v>-11.6790733893029</c:v>
                </c:pt>
                <c:pt idx="280">
                  <c:v>-11.1231585226245</c:v>
                </c:pt>
                <c:pt idx="281">
                  <c:v>-11.041594467041101</c:v>
                </c:pt>
                <c:pt idx="282">
                  <c:v>-10.9629789211182</c:v>
                </c:pt>
                <c:pt idx="283">
                  <c:v>-10.834017067358801</c:v>
                </c:pt>
                <c:pt idx="284">
                  <c:v>-10.2461954879565</c:v>
                </c:pt>
                <c:pt idx="285">
                  <c:v>-10.0564942346737</c:v>
                </c:pt>
                <c:pt idx="286">
                  <c:v>-9.9015907495766893</c:v>
                </c:pt>
                <c:pt idx="287">
                  <c:v>-10.049095857245799</c:v>
                </c:pt>
                <c:pt idx="288">
                  <c:v>-9.8551148475566901</c:v>
                </c:pt>
                <c:pt idx="289">
                  <c:v>-9.6147778340680503</c:v>
                </c:pt>
                <c:pt idx="290">
                  <c:v>-9.4373620221959502</c:v>
                </c:pt>
                <c:pt idx="291">
                  <c:v>-9.3148538426598506</c:v>
                </c:pt>
                <c:pt idx="292">
                  <c:v>-9.5487928457586104</c:v>
                </c:pt>
                <c:pt idx="293">
                  <c:v>-9.6249331985861097</c:v>
                </c:pt>
                <c:pt idx="294">
                  <c:v>-9.5574006511475904</c:v>
                </c:pt>
                <c:pt idx="295">
                  <c:v>-9.4733650336042103</c:v>
                </c:pt>
                <c:pt idx="296">
                  <c:v>-9.3779801343763296</c:v>
                </c:pt>
                <c:pt idx="297">
                  <c:v>-9.3411377840219103</c:v>
                </c:pt>
                <c:pt idx="298">
                  <c:v>-9.3124153759852106</c:v>
                </c:pt>
                <c:pt idx="299">
                  <c:v>-8.9849884549230303</c:v>
                </c:pt>
                <c:pt idx="300">
                  <c:v>-8.9002364520635506</c:v>
                </c:pt>
                <c:pt idx="301">
                  <c:v>-8.8565537516856594</c:v>
                </c:pt>
                <c:pt idx="302">
                  <c:v>-8.4055648312242699</c:v>
                </c:pt>
                <c:pt idx="303">
                  <c:v>-8.1628623386695995</c:v>
                </c:pt>
                <c:pt idx="304">
                  <c:v>-8.0562526255100995</c:v>
                </c:pt>
                <c:pt idx="305">
                  <c:v>-7.9816949227871401</c:v>
                </c:pt>
                <c:pt idx="306">
                  <c:v>-7.9465892399696196</c:v>
                </c:pt>
                <c:pt idx="307">
                  <c:v>-7.8584005992233301</c:v>
                </c:pt>
                <c:pt idx="308">
                  <c:v>-7.7606476363867998</c:v>
                </c:pt>
                <c:pt idx="309">
                  <c:v>-7.63806620337325</c:v>
                </c:pt>
                <c:pt idx="310">
                  <c:v>-7.5590999031856203</c:v>
                </c:pt>
                <c:pt idx="311">
                  <c:v>-7.4146406562544902</c:v>
                </c:pt>
                <c:pt idx="312">
                  <c:v>-7.32648841890623</c:v>
                </c:pt>
                <c:pt idx="313">
                  <c:v>-7.2028341980523001</c:v>
                </c:pt>
                <c:pt idx="314">
                  <c:v>-7.1091049741299299</c:v>
                </c:pt>
                <c:pt idx="315">
                  <c:v>-7.0467276669412398</c:v>
                </c:pt>
                <c:pt idx="316">
                  <c:v>-6.9221762595726197</c:v>
                </c:pt>
                <c:pt idx="317">
                  <c:v>-6.8171964153274898</c:v>
                </c:pt>
                <c:pt idx="318">
                  <c:v>-6.7141005504904303</c:v>
                </c:pt>
                <c:pt idx="319">
                  <c:v>-6.67207843910204</c:v>
                </c:pt>
                <c:pt idx="320">
                  <c:v>-6.5664821610809296</c:v>
                </c:pt>
                <c:pt idx="321">
                  <c:v>-6.5328648323528498</c:v>
                </c:pt>
                <c:pt idx="322">
                  <c:v>-6.4827534353686502</c:v>
                </c:pt>
                <c:pt idx="323">
                  <c:v>-6.4283965013055102</c:v>
                </c:pt>
                <c:pt idx="324">
                  <c:v>-6.3696891102339102</c:v>
                </c:pt>
                <c:pt idx="325">
                  <c:v>-6.2853200554358803</c:v>
                </c:pt>
                <c:pt idx="326">
                  <c:v>-6.1877371635748997</c:v>
                </c:pt>
                <c:pt idx="327">
                  <c:v>-6.1406582220727604</c:v>
                </c:pt>
                <c:pt idx="328">
                  <c:v>-6.1290258949708702</c:v>
                </c:pt>
                <c:pt idx="329">
                  <c:v>-6.0816710757578303</c:v>
                </c:pt>
                <c:pt idx="330">
                  <c:v>-6.0520129318523699</c:v>
                </c:pt>
                <c:pt idx="331">
                  <c:v>-5.9580401570976296</c:v>
                </c:pt>
                <c:pt idx="332">
                  <c:v>-5.9085226562053403</c:v>
                </c:pt>
                <c:pt idx="333">
                  <c:v>-5.8717556837915899</c:v>
                </c:pt>
                <c:pt idx="334">
                  <c:v>-5.8699590467761702</c:v>
                </c:pt>
                <c:pt idx="335">
                  <c:v>-5.8235474624403301</c:v>
                </c:pt>
                <c:pt idx="336">
                  <c:v>-5.79795638337289</c:v>
                </c:pt>
                <c:pt idx="337">
                  <c:v>-5.7649967179155199</c:v>
                </c:pt>
                <c:pt idx="338">
                  <c:v>-5.7031634653507499</c:v>
                </c:pt>
                <c:pt idx="339">
                  <c:v>-5.6413238817042499</c:v>
                </c:pt>
                <c:pt idx="340">
                  <c:v>-5.6039335745893197</c:v>
                </c:pt>
                <c:pt idx="341">
                  <c:v>-5.5747871618530498</c:v>
                </c:pt>
                <c:pt idx="342">
                  <c:v>-5.5548044124440104</c:v>
                </c:pt>
                <c:pt idx="343">
                  <c:v>-5.5297681846780504</c:v>
                </c:pt>
                <c:pt idx="344">
                  <c:v>-5.4773123081413804</c:v>
                </c:pt>
                <c:pt idx="345">
                  <c:v>-5.4779677626694303</c:v>
                </c:pt>
                <c:pt idx="346">
                  <c:v>-5.5022415285537702</c:v>
                </c:pt>
                <c:pt idx="347">
                  <c:v>-5.4831897239666398</c:v>
                </c:pt>
                <c:pt idx="348">
                  <c:v>-5.4325307769745104</c:v>
                </c:pt>
                <c:pt idx="349">
                  <c:v>-5.4493518941204497</c:v>
                </c:pt>
                <c:pt idx="350">
                  <c:v>-5.4995201604587498</c:v>
                </c:pt>
                <c:pt idx="351">
                  <c:v>-5.5369448831367798</c:v>
                </c:pt>
                <c:pt idx="352">
                  <c:v>-5.4792557899926297</c:v>
                </c:pt>
                <c:pt idx="353">
                  <c:v>-5.4749471125940303</c:v>
                </c:pt>
                <c:pt idx="354">
                  <c:v>-5.44452990399604</c:v>
                </c:pt>
                <c:pt idx="355">
                  <c:v>-5.4447458505120601</c:v>
                </c:pt>
                <c:pt idx="356">
                  <c:v>-5.4337096207726301</c:v>
                </c:pt>
                <c:pt idx="357">
                  <c:v>-5.4052186409940504</c:v>
                </c:pt>
                <c:pt idx="358">
                  <c:v>-5.4418273983041301</c:v>
                </c:pt>
                <c:pt idx="359">
                  <c:v>-5.4039552941380498</c:v>
                </c:pt>
                <c:pt idx="360">
                  <c:v>-5.3408674683060999</c:v>
                </c:pt>
                <c:pt idx="361">
                  <c:v>-5.27358201677003</c:v>
                </c:pt>
                <c:pt idx="362">
                  <c:v>-5.2955658596851896</c:v>
                </c:pt>
                <c:pt idx="363">
                  <c:v>-5.2757426202916502</c:v>
                </c:pt>
                <c:pt idx="364">
                  <c:v>-5.2862998909135399</c:v>
                </c:pt>
                <c:pt idx="365">
                  <c:v>-5.2639794055097697</c:v>
                </c:pt>
                <c:pt idx="366">
                  <c:v>-5.2154856419493401</c:v>
                </c:pt>
                <c:pt idx="367">
                  <c:v>-5.2032967064199003</c:v>
                </c:pt>
                <c:pt idx="368">
                  <c:v>-5.1862527054499399</c:v>
                </c:pt>
                <c:pt idx="369">
                  <c:v>-5.1668884227806702</c:v>
                </c:pt>
                <c:pt idx="370">
                  <c:v>-5.1381877265237303</c:v>
                </c:pt>
                <c:pt idx="371">
                  <c:v>-5.1765801940984097</c:v>
                </c:pt>
                <c:pt idx="372">
                  <c:v>-5.1495010765099396</c:v>
                </c:pt>
                <c:pt idx="373">
                  <c:v>-5.1904416546064898</c:v>
                </c:pt>
                <c:pt idx="374">
                  <c:v>-5.1910015788476498</c:v>
                </c:pt>
                <c:pt idx="375">
                  <c:v>-5.1620355655162102</c:v>
                </c:pt>
                <c:pt idx="376">
                  <c:v>-5.1565298913365698</c:v>
                </c:pt>
                <c:pt idx="377">
                  <c:v>-5.1704112709777004</c:v>
                </c:pt>
                <c:pt idx="378">
                  <c:v>-5.1055479633270302</c:v>
                </c:pt>
                <c:pt idx="379">
                  <c:v>-5.1165980987800301</c:v>
                </c:pt>
                <c:pt idx="380">
                  <c:v>-5.1216056259102203</c:v>
                </c:pt>
                <c:pt idx="381">
                  <c:v>-5.1154753629919103</c:v>
                </c:pt>
                <c:pt idx="382">
                  <c:v>-5.1005890399208296</c:v>
                </c:pt>
                <c:pt idx="383">
                  <c:v>-5.0415870281609196</c:v>
                </c:pt>
                <c:pt idx="384">
                  <c:v>-5.0013172984386296</c:v>
                </c:pt>
                <c:pt idx="385">
                  <c:v>-5.0137443595740496</c:v>
                </c:pt>
                <c:pt idx="386">
                  <c:v>-4.9597273905605501</c:v>
                </c:pt>
                <c:pt idx="387">
                  <c:v>-4.9576177455631498</c:v>
                </c:pt>
                <c:pt idx="388">
                  <c:v>-4.9698101976017899</c:v>
                </c:pt>
                <c:pt idx="389">
                  <c:v>-4.92193873447762</c:v>
                </c:pt>
                <c:pt idx="390">
                  <c:v>-4.836370835006</c:v>
                </c:pt>
                <c:pt idx="391">
                  <c:v>-4.8225294469634497</c:v>
                </c:pt>
                <c:pt idx="392">
                  <c:v>-4.8379699350895802</c:v>
                </c:pt>
                <c:pt idx="393">
                  <c:v>-4.7934096387727196</c:v>
                </c:pt>
                <c:pt idx="394">
                  <c:v>-4.7966572096515501</c:v>
                </c:pt>
                <c:pt idx="395">
                  <c:v>-4.7723646523908299</c:v>
                </c:pt>
                <c:pt idx="396">
                  <c:v>-4.7900128808235802</c:v>
                </c:pt>
                <c:pt idx="397">
                  <c:v>-4.7236447392459997</c:v>
                </c:pt>
                <c:pt idx="398">
                  <c:v>-4.7087699694358802</c:v>
                </c:pt>
                <c:pt idx="399">
                  <c:v>-4.7123638784461699</c:v>
                </c:pt>
                <c:pt idx="400">
                  <c:v>-4.7331481503010702</c:v>
                </c:pt>
                <c:pt idx="401">
                  <c:v>-4.6506211129464203</c:v>
                </c:pt>
                <c:pt idx="402">
                  <c:v>-4.5907218933343001</c:v>
                </c:pt>
                <c:pt idx="403">
                  <c:v>-4.5593051705207897</c:v>
                </c:pt>
                <c:pt idx="404">
                  <c:v>-4.5106540575515304</c:v>
                </c:pt>
                <c:pt idx="405">
                  <c:v>-4.4587702181238003</c:v>
                </c:pt>
                <c:pt idx="406">
                  <c:v>-4.4076530015611803</c:v>
                </c:pt>
                <c:pt idx="407">
                  <c:v>-4.4072417742240999</c:v>
                </c:pt>
                <c:pt idx="408">
                  <c:v>-4.3935090302586302</c:v>
                </c:pt>
                <c:pt idx="409">
                  <c:v>-4.3523390741393699</c:v>
                </c:pt>
                <c:pt idx="410">
                  <c:v>-4.3039939816457897</c:v>
                </c:pt>
                <c:pt idx="411">
                  <c:v>-4.3113519089323198</c:v>
                </c:pt>
                <c:pt idx="412">
                  <c:v>-4.2971875046313501</c:v>
                </c:pt>
                <c:pt idx="413">
                  <c:v>-4.2795483029277497</c:v>
                </c:pt>
                <c:pt idx="414">
                  <c:v>-4.2485085158688003</c:v>
                </c:pt>
                <c:pt idx="415">
                  <c:v>-4.2372770818588297</c:v>
                </c:pt>
                <c:pt idx="416">
                  <c:v>-4.2057572287411897</c:v>
                </c:pt>
                <c:pt idx="417">
                  <c:v>-4.1275445987845298</c:v>
                </c:pt>
                <c:pt idx="418">
                  <c:v>-4.0985785259955998</c:v>
                </c:pt>
                <c:pt idx="419">
                  <c:v>-4.0748622330992896</c:v>
                </c:pt>
                <c:pt idx="420">
                  <c:v>-4.0689338396971602</c:v>
                </c:pt>
                <c:pt idx="421">
                  <c:v>-4.0225080690160402</c:v>
                </c:pt>
                <c:pt idx="422">
                  <c:v>-3.9834369055144498</c:v>
                </c:pt>
                <c:pt idx="423">
                  <c:v>-3.9811490696859599</c:v>
                </c:pt>
                <c:pt idx="424">
                  <c:v>-4.4237297037942298</c:v>
                </c:pt>
                <c:pt idx="425">
                  <c:v>-4.3843990086601101</c:v>
                </c:pt>
                <c:pt idx="426">
                  <c:v>-4.8216621587172899</c:v>
                </c:pt>
                <c:pt idx="427">
                  <c:v>-5.1606859674466499</c:v>
                </c:pt>
                <c:pt idx="428">
                  <c:v>-5.1756081263445104</c:v>
                </c:pt>
                <c:pt idx="429">
                  <c:v>-5.3522219809690696</c:v>
                </c:pt>
                <c:pt idx="430">
                  <c:v>-5.5505905420865203</c:v>
                </c:pt>
                <c:pt idx="431">
                  <c:v>-5.68738317910314</c:v>
                </c:pt>
                <c:pt idx="432">
                  <c:v>-5.7794193721265801</c:v>
                </c:pt>
                <c:pt idx="433">
                  <c:v>-5.85848589650739</c:v>
                </c:pt>
                <c:pt idx="434">
                  <c:v>-5.4939302214124499</c:v>
                </c:pt>
                <c:pt idx="435">
                  <c:v>-5.5795046985495098</c:v>
                </c:pt>
                <c:pt idx="436">
                  <c:v>-5.2405270712955403</c:v>
                </c:pt>
                <c:pt idx="437">
                  <c:v>-4.9755712348872301</c:v>
                </c:pt>
                <c:pt idx="438">
                  <c:v>-5.0314121296054202</c:v>
                </c:pt>
                <c:pt idx="439">
                  <c:v>-4.9408854847797201</c:v>
                </c:pt>
                <c:pt idx="440">
                  <c:v>-4.8371817122083201</c:v>
                </c:pt>
                <c:pt idx="441">
                  <c:v>-4.77824569332995</c:v>
                </c:pt>
                <c:pt idx="442">
                  <c:v>-4.7828324708265697</c:v>
                </c:pt>
                <c:pt idx="443">
                  <c:v>-4.7980859673102403</c:v>
                </c:pt>
                <c:pt idx="444">
                  <c:v>-4.7902766169933599</c:v>
                </c:pt>
                <c:pt idx="445">
                  <c:v>-4.7980749482440297</c:v>
                </c:pt>
                <c:pt idx="446">
                  <c:v>-4.7930689784875096</c:v>
                </c:pt>
                <c:pt idx="447">
                  <c:v>-4.8261882183631002</c:v>
                </c:pt>
                <c:pt idx="448">
                  <c:v>-4.8048465842884003</c:v>
                </c:pt>
                <c:pt idx="449">
                  <c:v>-4.7804820224300499</c:v>
                </c:pt>
                <c:pt idx="450">
                  <c:v>-4.7832587535895899</c:v>
                </c:pt>
                <c:pt idx="451">
                  <c:v>-4.7699446086075596</c:v>
                </c:pt>
                <c:pt idx="452">
                  <c:v>-4.7463875313818003</c:v>
                </c:pt>
                <c:pt idx="453">
                  <c:v>-4.7198242070127003</c:v>
                </c:pt>
                <c:pt idx="454">
                  <c:v>-4.7036671868149904</c:v>
                </c:pt>
                <c:pt idx="455">
                  <c:v>-4.6985839243525902</c:v>
                </c:pt>
                <c:pt idx="456">
                  <c:v>-4.6955208357925704</c:v>
                </c:pt>
                <c:pt idx="457">
                  <c:v>-4.67818494982824</c:v>
                </c:pt>
                <c:pt idx="458">
                  <c:v>-4.6816638476456696</c:v>
                </c:pt>
                <c:pt idx="459">
                  <c:v>-4.6812152726107001</c:v>
                </c:pt>
                <c:pt idx="460">
                  <c:v>-4.7069291190262197</c:v>
                </c:pt>
                <c:pt idx="461">
                  <c:v>-4.7789774369754996</c:v>
                </c:pt>
                <c:pt idx="462">
                  <c:v>-4.7476590659850499</c:v>
                </c:pt>
                <c:pt idx="463">
                  <c:v>-4.7312549049381598</c:v>
                </c:pt>
                <c:pt idx="464">
                  <c:v>-4.8005870386555296</c:v>
                </c:pt>
                <c:pt idx="465">
                  <c:v>-5.2045961682861703</c:v>
                </c:pt>
                <c:pt idx="466">
                  <c:v>-5.4300428384891699</c:v>
                </c:pt>
                <c:pt idx="467">
                  <c:v>-5.7301277499501602</c:v>
                </c:pt>
                <c:pt idx="468">
                  <c:v>-6.1839657407230701</c:v>
                </c:pt>
                <c:pt idx="469">
                  <c:v>-6.5334581942069301</c:v>
                </c:pt>
                <c:pt idx="470">
                  <c:v>-6.9277799221316796</c:v>
                </c:pt>
                <c:pt idx="471">
                  <c:v>-7.0382281580031902</c:v>
                </c:pt>
                <c:pt idx="472">
                  <c:v>-7.0607962649082801</c:v>
                </c:pt>
                <c:pt idx="473">
                  <c:v>-7.4445644047600199</c:v>
                </c:pt>
                <c:pt idx="474">
                  <c:v>-7.7817053441209696</c:v>
                </c:pt>
                <c:pt idx="475">
                  <c:v>-7.73566512573022</c:v>
                </c:pt>
                <c:pt idx="476">
                  <c:v>-7.7454269722567402</c:v>
                </c:pt>
                <c:pt idx="477">
                  <c:v>-7.8094332640816004</c:v>
                </c:pt>
                <c:pt idx="478">
                  <c:v>-7.6698199064994697</c:v>
                </c:pt>
                <c:pt idx="479">
                  <c:v>-7.6240541847625298</c:v>
                </c:pt>
                <c:pt idx="480">
                  <c:v>-7.5259176220835702</c:v>
                </c:pt>
                <c:pt idx="481">
                  <c:v>-7.6556177744173901</c:v>
                </c:pt>
                <c:pt idx="482">
                  <c:v>-7.8268666515531899</c:v>
                </c:pt>
                <c:pt idx="483">
                  <c:v>-7.71469977706065</c:v>
                </c:pt>
                <c:pt idx="484">
                  <c:v>-7.5551398186231902</c:v>
                </c:pt>
                <c:pt idx="485">
                  <c:v>-6.68379673144827</c:v>
                </c:pt>
                <c:pt idx="486">
                  <c:v>-6.6883743497645503</c:v>
                </c:pt>
                <c:pt idx="487">
                  <c:v>-5.7887338857972104</c:v>
                </c:pt>
                <c:pt idx="488">
                  <c:v>-5.7481911688367804</c:v>
                </c:pt>
                <c:pt idx="489">
                  <c:v>-5.2393544052126799</c:v>
                </c:pt>
                <c:pt idx="490">
                  <c:v>-5.2681652598646496</c:v>
                </c:pt>
                <c:pt idx="491">
                  <c:v>-5.3400365217204699</c:v>
                </c:pt>
                <c:pt idx="492">
                  <c:v>-5.5526423581172697</c:v>
                </c:pt>
                <c:pt idx="493">
                  <c:v>-5.6682925168075604</c:v>
                </c:pt>
                <c:pt idx="494">
                  <c:v>-5.8012450681151799</c:v>
                </c:pt>
                <c:pt idx="495">
                  <c:v>-6.6807303703334204</c:v>
                </c:pt>
                <c:pt idx="496">
                  <c:v>-6.8034949277373897</c:v>
                </c:pt>
                <c:pt idx="497">
                  <c:v>-7.7102075943751203</c:v>
                </c:pt>
                <c:pt idx="498">
                  <c:v>-7.8022719918922503</c:v>
                </c:pt>
                <c:pt idx="499">
                  <c:v>-8.3717700170865292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F45-4345-8122-E4AE35CB46AF}"/>
            </c:ext>
          </c:extLst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TD3, β=10.0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Sheet3!$A$2:$A$501</c:f>
              <c:numCache>
                <c:formatCode>General</c:formatCode>
                <c:ptCount val="500"/>
                <c:pt idx="0">
                  <c:v>199</c:v>
                </c:pt>
                <c:pt idx="1">
                  <c:v>399</c:v>
                </c:pt>
                <c:pt idx="2">
                  <c:v>599</c:v>
                </c:pt>
                <c:pt idx="3">
                  <c:v>799</c:v>
                </c:pt>
                <c:pt idx="4">
                  <c:v>999</c:v>
                </c:pt>
                <c:pt idx="5">
                  <c:v>1199</c:v>
                </c:pt>
                <c:pt idx="6">
                  <c:v>1399</c:v>
                </c:pt>
                <c:pt idx="7">
                  <c:v>1599</c:v>
                </c:pt>
                <c:pt idx="8">
                  <c:v>1799</c:v>
                </c:pt>
                <c:pt idx="9">
                  <c:v>1999</c:v>
                </c:pt>
                <c:pt idx="10">
                  <c:v>2199</c:v>
                </c:pt>
                <c:pt idx="11">
                  <c:v>2399</c:v>
                </c:pt>
                <c:pt idx="12">
                  <c:v>2599</c:v>
                </c:pt>
                <c:pt idx="13">
                  <c:v>2799</c:v>
                </c:pt>
                <c:pt idx="14">
                  <c:v>2999</c:v>
                </c:pt>
                <c:pt idx="15">
                  <c:v>3199</c:v>
                </c:pt>
                <c:pt idx="16">
                  <c:v>3399</c:v>
                </c:pt>
                <c:pt idx="17">
                  <c:v>3599</c:v>
                </c:pt>
                <c:pt idx="18">
                  <c:v>3799</c:v>
                </c:pt>
                <c:pt idx="19">
                  <c:v>3999</c:v>
                </c:pt>
                <c:pt idx="20">
                  <c:v>4199</c:v>
                </c:pt>
                <c:pt idx="21">
                  <c:v>4399</c:v>
                </c:pt>
                <c:pt idx="22">
                  <c:v>4599</c:v>
                </c:pt>
                <c:pt idx="23">
                  <c:v>4799</c:v>
                </c:pt>
                <c:pt idx="24">
                  <c:v>4999</c:v>
                </c:pt>
                <c:pt idx="25">
                  <c:v>5199</c:v>
                </c:pt>
                <c:pt idx="26">
                  <c:v>5399</c:v>
                </c:pt>
                <c:pt idx="27">
                  <c:v>5599</c:v>
                </c:pt>
                <c:pt idx="28">
                  <c:v>5799</c:v>
                </c:pt>
                <c:pt idx="29">
                  <c:v>5999</c:v>
                </c:pt>
                <c:pt idx="30">
                  <c:v>6199</c:v>
                </c:pt>
                <c:pt idx="31">
                  <c:v>6399</c:v>
                </c:pt>
                <c:pt idx="32">
                  <c:v>6599</c:v>
                </c:pt>
                <c:pt idx="33">
                  <c:v>6799</c:v>
                </c:pt>
                <c:pt idx="34">
                  <c:v>6999</c:v>
                </c:pt>
                <c:pt idx="35">
                  <c:v>7199</c:v>
                </c:pt>
                <c:pt idx="36">
                  <c:v>7399</c:v>
                </c:pt>
                <c:pt idx="37">
                  <c:v>7599</c:v>
                </c:pt>
                <c:pt idx="38">
                  <c:v>7799</c:v>
                </c:pt>
                <c:pt idx="39">
                  <c:v>7999</c:v>
                </c:pt>
                <c:pt idx="40">
                  <c:v>8199</c:v>
                </c:pt>
                <c:pt idx="41">
                  <c:v>8399</c:v>
                </c:pt>
                <c:pt idx="42">
                  <c:v>8599</c:v>
                </c:pt>
                <c:pt idx="43">
                  <c:v>8799</c:v>
                </c:pt>
                <c:pt idx="44">
                  <c:v>8999</c:v>
                </c:pt>
                <c:pt idx="45">
                  <c:v>9199</c:v>
                </c:pt>
                <c:pt idx="46">
                  <c:v>9399</c:v>
                </c:pt>
                <c:pt idx="47">
                  <c:v>9599</c:v>
                </c:pt>
                <c:pt idx="48">
                  <c:v>9799</c:v>
                </c:pt>
                <c:pt idx="49">
                  <c:v>9999</c:v>
                </c:pt>
                <c:pt idx="50">
                  <c:v>10199</c:v>
                </c:pt>
                <c:pt idx="51">
                  <c:v>10399</c:v>
                </c:pt>
                <c:pt idx="52">
                  <c:v>10599</c:v>
                </c:pt>
                <c:pt idx="53">
                  <c:v>10799</c:v>
                </c:pt>
                <c:pt idx="54">
                  <c:v>10999</c:v>
                </c:pt>
                <c:pt idx="55">
                  <c:v>11199</c:v>
                </c:pt>
                <c:pt idx="56">
                  <c:v>11399</c:v>
                </c:pt>
                <c:pt idx="57">
                  <c:v>11599</c:v>
                </c:pt>
                <c:pt idx="58">
                  <c:v>11799</c:v>
                </c:pt>
                <c:pt idx="59">
                  <c:v>11999</c:v>
                </c:pt>
                <c:pt idx="60">
                  <c:v>12199</c:v>
                </c:pt>
                <c:pt idx="61">
                  <c:v>12399</c:v>
                </c:pt>
                <c:pt idx="62">
                  <c:v>12599</c:v>
                </c:pt>
                <c:pt idx="63">
                  <c:v>12799</c:v>
                </c:pt>
                <c:pt idx="64">
                  <c:v>12999</c:v>
                </c:pt>
                <c:pt idx="65">
                  <c:v>13199</c:v>
                </c:pt>
                <c:pt idx="66">
                  <c:v>13399</c:v>
                </c:pt>
                <c:pt idx="67">
                  <c:v>13599</c:v>
                </c:pt>
                <c:pt idx="68">
                  <c:v>13799</c:v>
                </c:pt>
                <c:pt idx="69">
                  <c:v>13999</c:v>
                </c:pt>
                <c:pt idx="70">
                  <c:v>14199</c:v>
                </c:pt>
                <c:pt idx="71">
                  <c:v>14399</c:v>
                </c:pt>
                <c:pt idx="72">
                  <c:v>14599</c:v>
                </c:pt>
                <c:pt idx="73">
                  <c:v>14799</c:v>
                </c:pt>
                <c:pt idx="74">
                  <c:v>14999</c:v>
                </c:pt>
                <c:pt idx="75">
                  <c:v>15199</c:v>
                </c:pt>
                <c:pt idx="76">
                  <c:v>15399</c:v>
                </c:pt>
                <c:pt idx="77">
                  <c:v>15599</c:v>
                </c:pt>
                <c:pt idx="78">
                  <c:v>15799</c:v>
                </c:pt>
                <c:pt idx="79">
                  <c:v>15999</c:v>
                </c:pt>
                <c:pt idx="80">
                  <c:v>16199</c:v>
                </c:pt>
                <c:pt idx="81">
                  <c:v>16399</c:v>
                </c:pt>
                <c:pt idx="82">
                  <c:v>16599</c:v>
                </c:pt>
                <c:pt idx="83">
                  <c:v>16799</c:v>
                </c:pt>
                <c:pt idx="84">
                  <c:v>16999</c:v>
                </c:pt>
                <c:pt idx="85">
                  <c:v>17199</c:v>
                </c:pt>
                <c:pt idx="86">
                  <c:v>17399</c:v>
                </c:pt>
                <c:pt idx="87">
                  <c:v>17599</c:v>
                </c:pt>
                <c:pt idx="88">
                  <c:v>17799</c:v>
                </c:pt>
                <c:pt idx="89">
                  <c:v>17999</c:v>
                </c:pt>
                <c:pt idx="90">
                  <c:v>18199</c:v>
                </c:pt>
                <c:pt idx="91">
                  <c:v>18399</c:v>
                </c:pt>
                <c:pt idx="92">
                  <c:v>18599</c:v>
                </c:pt>
                <c:pt idx="93">
                  <c:v>18799</c:v>
                </c:pt>
                <c:pt idx="94">
                  <c:v>18999</c:v>
                </c:pt>
                <c:pt idx="95">
                  <c:v>19199</c:v>
                </c:pt>
                <c:pt idx="96">
                  <c:v>19399</c:v>
                </c:pt>
                <c:pt idx="97">
                  <c:v>19599</c:v>
                </c:pt>
                <c:pt idx="98">
                  <c:v>19799</c:v>
                </c:pt>
                <c:pt idx="99">
                  <c:v>19999</c:v>
                </c:pt>
                <c:pt idx="100">
                  <c:v>20199</c:v>
                </c:pt>
                <c:pt idx="101">
                  <c:v>20399</c:v>
                </c:pt>
                <c:pt idx="102">
                  <c:v>20599</c:v>
                </c:pt>
                <c:pt idx="103">
                  <c:v>20799</c:v>
                </c:pt>
                <c:pt idx="104">
                  <c:v>20999</c:v>
                </c:pt>
                <c:pt idx="105">
                  <c:v>21199</c:v>
                </c:pt>
                <c:pt idx="106">
                  <c:v>21399</c:v>
                </c:pt>
                <c:pt idx="107">
                  <c:v>21599</c:v>
                </c:pt>
                <c:pt idx="108">
                  <c:v>21799</c:v>
                </c:pt>
                <c:pt idx="109">
                  <c:v>21999</c:v>
                </c:pt>
                <c:pt idx="110">
                  <c:v>22199</c:v>
                </c:pt>
                <c:pt idx="111">
                  <c:v>22399</c:v>
                </c:pt>
                <c:pt idx="112">
                  <c:v>22599</c:v>
                </c:pt>
                <c:pt idx="113">
                  <c:v>22799</c:v>
                </c:pt>
                <c:pt idx="114">
                  <c:v>22999</c:v>
                </c:pt>
                <c:pt idx="115">
                  <c:v>23199</c:v>
                </c:pt>
                <c:pt idx="116">
                  <c:v>23399</c:v>
                </c:pt>
                <c:pt idx="117">
                  <c:v>23599</c:v>
                </c:pt>
                <c:pt idx="118">
                  <c:v>23799</c:v>
                </c:pt>
                <c:pt idx="119">
                  <c:v>23999</c:v>
                </c:pt>
                <c:pt idx="120">
                  <c:v>24199</c:v>
                </c:pt>
                <c:pt idx="121">
                  <c:v>24399</c:v>
                </c:pt>
                <c:pt idx="122">
                  <c:v>24599</c:v>
                </c:pt>
                <c:pt idx="123">
                  <c:v>24799</c:v>
                </c:pt>
                <c:pt idx="124">
                  <c:v>24999</c:v>
                </c:pt>
                <c:pt idx="125">
                  <c:v>25199</c:v>
                </c:pt>
                <c:pt idx="126">
                  <c:v>25399</c:v>
                </c:pt>
                <c:pt idx="127">
                  <c:v>25599</c:v>
                </c:pt>
                <c:pt idx="128">
                  <c:v>25799</c:v>
                </c:pt>
                <c:pt idx="129">
                  <c:v>25999</c:v>
                </c:pt>
                <c:pt idx="130">
                  <c:v>26199</c:v>
                </c:pt>
                <c:pt idx="131">
                  <c:v>26399</c:v>
                </c:pt>
                <c:pt idx="132">
                  <c:v>26599</c:v>
                </c:pt>
                <c:pt idx="133">
                  <c:v>26799</c:v>
                </c:pt>
                <c:pt idx="134">
                  <c:v>26999</c:v>
                </c:pt>
                <c:pt idx="135">
                  <c:v>27199</c:v>
                </c:pt>
                <c:pt idx="136">
                  <c:v>27399</c:v>
                </c:pt>
                <c:pt idx="137">
                  <c:v>27599</c:v>
                </c:pt>
                <c:pt idx="138">
                  <c:v>27799</c:v>
                </c:pt>
                <c:pt idx="139">
                  <c:v>27999</c:v>
                </c:pt>
                <c:pt idx="140">
                  <c:v>28199</c:v>
                </c:pt>
                <c:pt idx="141">
                  <c:v>28399</c:v>
                </c:pt>
                <c:pt idx="142">
                  <c:v>28599</c:v>
                </c:pt>
                <c:pt idx="143">
                  <c:v>28799</c:v>
                </c:pt>
                <c:pt idx="144">
                  <c:v>28999</c:v>
                </c:pt>
                <c:pt idx="145">
                  <c:v>29199</c:v>
                </c:pt>
                <c:pt idx="146">
                  <c:v>29399</c:v>
                </c:pt>
                <c:pt idx="147">
                  <c:v>29599</c:v>
                </c:pt>
                <c:pt idx="148">
                  <c:v>29799</c:v>
                </c:pt>
                <c:pt idx="149">
                  <c:v>29999</c:v>
                </c:pt>
                <c:pt idx="150">
                  <c:v>30199</c:v>
                </c:pt>
                <c:pt idx="151">
                  <c:v>30399</c:v>
                </c:pt>
                <c:pt idx="152">
                  <c:v>30599</c:v>
                </c:pt>
                <c:pt idx="153">
                  <c:v>30799</c:v>
                </c:pt>
                <c:pt idx="154">
                  <c:v>30999</c:v>
                </c:pt>
                <c:pt idx="155">
                  <c:v>31199</c:v>
                </c:pt>
                <c:pt idx="156">
                  <c:v>31399</c:v>
                </c:pt>
                <c:pt idx="157">
                  <c:v>31599</c:v>
                </c:pt>
                <c:pt idx="158">
                  <c:v>31799</c:v>
                </c:pt>
                <c:pt idx="159">
                  <c:v>31999</c:v>
                </c:pt>
                <c:pt idx="160">
                  <c:v>32199</c:v>
                </c:pt>
                <c:pt idx="161">
                  <c:v>32399</c:v>
                </c:pt>
                <c:pt idx="162">
                  <c:v>32599</c:v>
                </c:pt>
                <c:pt idx="163">
                  <c:v>32799</c:v>
                </c:pt>
                <c:pt idx="164">
                  <c:v>32999</c:v>
                </c:pt>
                <c:pt idx="165">
                  <c:v>33199</c:v>
                </c:pt>
                <c:pt idx="166">
                  <c:v>33399</c:v>
                </c:pt>
                <c:pt idx="167">
                  <c:v>33599</c:v>
                </c:pt>
                <c:pt idx="168">
                  <c:v>33799</c:v>
                </c:pt>
                <c:pt idx="169">
                  <c:v>33999</c:v>
                </c:pt>
                <c:pt idx="170">
                  <c:v>34199</c:v>
                </c:pt>
                <c:pt idx="171">
                  <c:v>34399</c:v>
                </c:pt>
                <c:pt idx="172">
                  <c:v>34599</c:v>
                </c:pt>
                <c:pt idx="173">
                  <c:v>34799</c:v>
                </c:pt>
                <c:pt idx="174">
                  <c:v>34999</c:v>
                </c:pt>
                <c:pt idx="175">
                  <c:v>35199</c:v>
                </c:pt>
                <c:pt idx="176">
                  <c:v>35399</c:v>
                </c:pt>
                <c:pt idx="177">
                  <c:v>35599</c:v>
                </c:pt>
                <c:pt idx="178">
                  <c:v>35799</c:v>
                </c:pt>
                <c:pt idx="179">
                  <c:v>35999</c:v>
                </c:pt>
                <c:pt idx="180">
                  <c:v>36199</c:v>
                </c:pt>
                <c:pt idx="181">
                  <c:v>36399</c:v>
                </c:pt>
                <c:pt idx="182">
                  <c:v>36599</c:v>
                </c:pt>
                <c:pt idx="183">
                  <c:v>36799</c:v>
                </c:pt>
                <c:pt idx="184">
                  <c:v>36999</c:v>
                </c:pt>
                <c:pt idx="185">
                  <c:v>37199</c:v>
                </c:pt>
                <c:pt idx="186">
                  <c:v>37399</c:v>
                </c:pt>
                <c:pt idx="187">
                  <c:v>37599</c:v>
                </c:pt>
                <c:pt idx="188">
                  <c:v>37799</c:v>
                </c:pt>
                <c:pt idx="189">
                  <c:v>37999</c:v>
                </c:pt>
                <c:pt idx="190">
                  <c:v>38199</c:v>
                </c:pt>
                <c:pt idx="191">
                  <c:v>38399</c:v>
                </c:pt>
                <c:pt idx="192">
                  <c:v>38599</c:v>
                </c:pt>
                <c:pt idx="193">
                  <c:v>38799</c:v>
                </c:pt>
                <c:pt idx="194">
                  <c:v>38999</c:v>
                </c:pt>
                <c:pt idx="195">
                  <c:v>39199</c:v>
                </c:pt>
                <c:pt idx="196">
                  <c:v>39399</c:v>
                </c:pt>
                <c:pt idx="197">
                  <c:v>39599</c:v>
                </c:pt>
                <c:pt idx="198">
                  <c:v>39799</c:v>
                </c:pt>
                <c:pt idx="199">
                  <c:v>39999</c:v>
                </c:pt>
                <c:pt idx="200">
                  <c:v>40199</c:v>
                </c:pt>
                <c:pt idx="201">
                  <c:v>40399</c:v>
                </c:pt>
                <c:pt idx="202">
                  <c:v>40599</c:v>
                </c:pt>
                <c:pt idx="203">
                  <c:v>40799</c:v>
                </c:pt>
                <c:pt idx="204">
                  <c:v>40999</c:v>
                </c:pt>
                <c:pt idx="205">
                  <c:v>41199</c:v>
                </c:pt>
                <c:pt idx="206">
                  <c:v>41399</c:v>
                </c:pt>
                <c:pt idx="207">
                  <c:v>41599</c:v>
                </c:pt>
                <c:pt idx="208">
                  <c:v>41799</c:v>
                </c:pt>
                <c:pt idx="209">
                  <c:v>41999</c:v>
                </c:pt>
                <c:pt idx="210">
                  <c:v>42199</c:v>
                </c:pt>
                <c:pt idx="211">
                  <c:v>42399</c:v>
                </c:pt>
                <c:pt idx="212">
                  <c:v>42599</c:v>
                </c:pt>
                <c:pt idx="213">
                  <c:v>42799</c:v>
                </c:pt>
                <c:pt idx="214">
                  <c:v>42999</c:v>
                </c:pt>
                <c:pt idx="215">
                  <c:v>43199</c:v>
                </c:pt>
                <c:pt idx="216">
                  <c:v>43399</c:v>
                </c:pt>
                <c:pt idx="217">
                  <c:v>43599</c:v>
                </c:pt>
                <c:pt idx="218">
                  <c:v>43799</c:v>
                </c:pt>
                <c:pt idx="219">
                  <c:v>43999</c:v>
                </c:pt>
                <c:pt idx="220">
                  <c:v>44199</c:v>
                </c:pt>
                <c:pt idx="221">
                  <c:v>44399</c:v>
                </c:pt>
                <c:pt idx="222">
                  <c:v>44599</c:v>
                </c:pt>
                <c:pt idx="223">
                  <c:v>44799</c:v>
                </c:pt>
                <c:pt idx="224">
                  <c:v>44999</c:v>
                </c:pt>
                <c:pt idx="225">
                  <c:v>45199</c:v>
                </c:pt>
                <c:pt idx="226">
                  <c:v>45399</c:v>
                </c:pt>
                <c:pt idx="227">
                  <c:v>45599</c:v>
                </c:pt>
                <c:pt idx="228">
                  <c:v>45799</c:v>
                </c:pt>
                <c:pt idx="229">
                  <c:v>45999</c:v>
                </c:pt>
                <c:pt idx="230">
                  <c:v>46199</c:v>
                </c:pt>
                <c:pt idx="231">
                  <c:v>46399</c:v>
                </c:pt>
                <c:pt idx="232">
                  <c:v>46599</c:v>
                </c:pt>
                <c:pt idx="233">
                  <c:v>46799</c:v>
                </c:pt>
                <c:pt idx="234">
                  <c:v>46999</c:v>
                </c:pt>
                <c:pt idx="235">
                  <c:v>47199</c:v>
                </c:pt>
                <c:pt idx="236">
                  <c:v>47399</c:v>
                </c:pt>
                <c:pt idx="237">
                  <c:v>47599</c:v>
                </c:pt>
                <c:pt idx="238">
                  <c:v>47799</c:v>
                </c:pt>
                <c:pt idx="239">
                  <c:v>47999</c:v>
                </c:pt>
                <c:pt idx="240">
                  <c:v>48199</c:v>
                </c:pt>
                <c:pt idx="241">
                  <c:v>48399</c:v>
                </c:pt>
                <c:pt idx="242">
                  <c:v>48599</c:v>
                </c:pt>
                <c:pt idx="243">
                  <c:v>48799</c:v>
                </c:pt>
                <c:pt idx="244">
                  <c:v>48999</c:v>
                </c:pt>
                <c:pt idx="245">
                  <c:v>49199</c:v>
                </c:pt>
                <c:pt idx="246">
                  <c:v>49399</c:v>
                </c:pt>
                <c:pt idx="247">
                  <c:v>49599</c:v>
                </c:pt>
                <c:pt idx="248">
                  <c:v>49799</c:v>
                </c:pt>
                <c:pt idx="249">
                  <c:v>49999</c:v>
                </c:pt>
                <c:pt idx="250">
                  <c:v>50199</c:v>
                </c:pt>
                <c:pt idx="251">
                  <c:v>50399</c:v>
                </c:pt>
                <c:pt idx="252">
                  <c:v>50599</c:v>
                </c:pt>
                <c:pt idx="253">
                  <c:v>50799</c:v>
                </c:pt>
                <c:pt idx="254">
                  <c:v>50999</c:v>
                </c:pt>
                <c:pt idx="255">
                  <c:v>51199</c:v>
                </c:pt>
                <c:pt idx="256">
                  <c:v>51399</c:v>
                </c:pt>
                <c:pt idx="257">
                  <c:v>51599</c:v>
                </c:pt>
                <c:pt idx="258">
                  <c:v>51799</c:v>
                </c:pt>
                <c:pt idx="259">
                  <c:v>51999</c:v>
                </c:pt>
                <c:pt idx="260">
                  <c:v>52199</c:v>
                </c:pt>
                <c:pt idx="261">
                  <c:v>52399</c:v>
                </c:pt>
                <c:pt idx="262">
                  <c:v>52599</c:v>
                </c:pt>
                <c:pt idx="263">
                  <c:v>52799</c:v>
                </c:pt>
                <c:pt idx="264">
                  <c:v>52999</c:v>
                </c:pt>
                <c:pt idx="265">
                  <c:v>53199</c:v>
                </c:pt>
                <c:pt idx="266">
                  <c:v>53399</c:v>
                </c:pt>
                <c:pt idx="267">
                  <c:v>53599</c:v>
                </c:pt>
                <c:pt idx="268">
                  <c:v>53799</c:v>
                </c:pt>
                <c:pt idx="269">
                  <c:v>53999</c:v>
                </c:pt>
                <c:pt idx="270">
                  <c:v>54199</c:v>
                </c:pt>
                <c:pt idx="271">
                  <c:v>54399</c:v>
                </c:pt>
                <c:pt idx="272">
                  <c:v>54599</c:v>
                </c:pt>
                <c:pt idx="273">
                  <c:v>54799</c:v>
                </c:pt>
                <c:pt idx="274">
                  <c:v>54999</c:v>
                </c:pt>
                <c:pt idx="275">
                  <c:v>55199</c:v>
                </c:pt>
                <c:pt idx="276">
                  <c:v>55399</c:v>
                </c:pt>
                <c:pt idx="277">
                  <c:v>55599</c:v>
                </c:pt>
                <c:pt idx="278">
                  <c:v>55799</c:v>
                </c:pt>
                <c:pt idx="279">
                  <c:v>55999</c:v>
                </c:pt>
                <c:pt idx="280">
                  <c:v>56199</c:v>
                </c:pt>
                <c:pt idx="281">
                  <c:v>56399</c:v>
                </c:pt>
                <c:pt idx="282">
                  <c:v>56599</c:v>
                </c:pt>
                <c:pt idx="283">
                  <c:v>56799</c:v>
                </c:pt>
                <c:pt idx="284">
                  <c:v>56999</c:v>
                </c:pt>
                <c:pt idx="285">
                  <c:v>57199</c:v>
                </c:pt>
                <c:pt idx="286">
                  <c:v>57399</c:v>
                </c:pt>
                <c:pt idx="287">
                  <c:v>57599</c:v>
                </c:pt>
                <c:pt idx="288">
                  <c:v>57799</c:v>
                </c:pt>
                <c:pt idx="289">
                  <c:v>57999</c:v>
                </c:pt>
                <c:pt idx="290">
                  <c:v>58199</c:v>
                </c:pt>
                <c:pt idx="291">
                  <c:v>58399</c:v>
                </c:pt>
                <c:pt idx="292">
                  <c:v>58599</c:v>
                </c:pt>
                <c:pt idx="293">
                  <c:v>58799</c:v>
                </c:pt>
                <c:pt idx="294">
                  <c:v>58999</c:v>
                </c:pt>
                <c:pt idx="295">
                  <c:v>59199</c:v>
                </c:pt>
                <c:pt idx="296">
                  <c:v>59399</c:v>
                </c:pt>
                <c:pt idx="297">
                  <c:v>59599</c:v>
                </c:pt>
                <c:pt idx="298">
                  <c:v>59799</c:v>
                </c:pt>
                <c:pt idx="299">
                  <c:v>59999</c:v>
                </c:pt>
                <c:pt idx="300">
                  <c:v>60199</c:v>
                </c:pt>
                <c:pt idx="301">
                  <c:v>60399</c:v>
                </c:pt>
                <c:pt idx="302">
                  <c:v>60599</c:v>
                </c:pt>
                <c:pt idx="303">
                  <c:v>60799</c:v>
                </c:pt>
                <c:pt idx="304">
                  <c:v>60999</c:v>
                </c:pt>
                <c:pt idx="305">
                  <c:v>61199</c:v>
                </c:pt>
                <c:pt idx="306">
                  <c:v>61399</c:v>
                </c:pt>
                <c:pt idx="307">
                  <c:v>61599</c:v>
                </c:pt>
                <c:pt idx="308">
                  <c:v>61799</c:v>
                </c:pt>
                <c:pt idx="309">
                  <c:v>61999</c:v>
                </c:pt>
                <c:pt idx="310">
                  <c:v>62199</c:v>
                </c:pt>
                <c:pt idx="311">
                  <c:v>62399</c:v>
                </c:pt>
                <c:pt idx="312">
                  <c:v>62599</c:v>
                </c:pt>
                <c:pt idx="313">
                  <c:v>62799</c:v>
                </c:pt>
                <c:pt idx="314">
                  <c:v>62999</c:v>
                </c:pt>
                <c:pt idx="315">
                  <c:v>63199</c:v>
                </c:pt>
                <c:pt idx="316">
                  <c:v>63399</c:v>
                </c:pt>
                <c:pt idx="317">
                  <c:v>63599</c:v>
                </c:pt>
                <c:pt idx="318">
                  <c:v>63799</c:v>
                </c:pt>
                <c:pt idx="319">
                  <c:v>63999</c:v>
                </c:pt>
                <c:pt idx="320">
                  <c:v>64199</c:v>
                </c:pt>
                <c:pt idx="321">
                  <c:v>64399</c:v>
                </c:pt>
                <c:pt idx="322">
                  <c:v>64599</c:v>
                </c:pt>
                <c:pt idx="323">
                  <c:v>64799</c:v>
                </c:pt>
                <c:pt idx="324">
                  <c:v>64999</c:v>
                </c:pt>
                <c:pt idx="325">
                  <c:v>65199</c:v>
                </c:pt>
                <c:pt idx="326">
                  <c:v>65399</c:v>
                </c:pt>
                <c:pt idx="327">
                  <c:v>65599</c:v>
                </c:pt>
                <c:pt idx="328">
                  <c:v>65799</c:v>
                </c:pt>
                <c:pt idx="329">
                  <c:v>65999</c:v>
                </c:pt>
                <c:pt idx="330">
                  <c:v>66199</c:v>
                </c:pt>
                <c:pt idx="331">
                  <c:v>66399</c:v>
                </c:pt>
                <c:pt idx="332">
                  <c:v>66599</c:v>
                </c:pt>
                <c:pt idx="333">
                  <c:v>66799</c:v>
                </c:pt>
                <c:pt idx="334">
                  <c:v>66999</c:v>
                </c:pt>
                <c:pt idx="335">
                  <c:v>67199</c:v>
                </c:pt>
                <c:pt idx="336">
                  <c:v>67399</c:v>
                </c:pt>
                <c:pt idx="337">
                  <c:v>67599</c:v>
                </c:pt>
                <c:pt idx="338">
                  <c:v>67799</c:v>
                </c:pt>
                <c:pt idx="339">
                  <c:v>67999</c:v>
                </c:pt>
                <c:pt idx="340">
                  <c:v>68199</c:v>
                </c:pt>
                <c:pt idx="341">
                  <c:v>68399</c:v>
                </c:pt>
                <c:pt idx="342">
                  <c:v>68599</c:v>
                </c:pt>
                <c:pt idx="343">
                  <c:v>68799</c:v>
                </c:pt>
                <c:pt idx="344">
                  <c:v>68999</c:v>
                </c:pt>
                <c:pt idx="345">
                  <c:v>69199</c:v>
                </c:pt>
                <c:pt idx="346">
                  <c:v>69399</c:v>
                </c:pt>
                <c:pt idx="347">
                  <c:v>69599</c:v>
                </c:pt>
                <c:pt idx="348">
                  <c:v>69799</c:v>
                </c:pt>
                <c:pt idx="349">
                  <c:v>69999</c:v>
                </c:pt>
                <c:pt idx="350">
                  <c:v>70199</c:v>
                </c:pt>
                <c:pt idx="351">
                  <c:v>70399</c:v>
                </c:pt>
                <c:pt idx="352">
                  <c:v>70599</c:v>
                </c:pt>
                <c:pt idx="353">
                  <c:v>70799</c:v>
                </c:pt>
                <c:pt idx="354">
                  <c:v>70999</c:v>
                </c:pt>
                <c:pt idx="355">
                  <c:v>71199</c:v>
                </c:pt>
                <c:pt idx="356">
                  <c:v>71399</c:v>
                </c:pt>
                <c:pt idx="357">
                  <c:v>71599</c:v>
                </c:pt>
                <c:pt idx="358">
                  <c:v>71799</c:v>
                </c:pt>
                <c:pt idx="359">
                  <c:v>71999</c:v>
                </c:pt>
                <c:pt idx="360">
                  <c:v>72199</c:v>
                </c:pt>
                <c:pt idx="361">
                  <c:v>72399</c:v>
                </c:pt>
                <c:pt idx="362">
                  <c:v>72599</c:v>
                </c:pt>
                <c:pt idx="363">
                  <c:v>72799</c:v>
                </c:pt>
                <c:pt idx="364">
                  <c:v>72999</c:v>
                </c:pt>
                <c:pt idx="365">
                  <c:v>73199</c:v>
                </c:pt>
                <c:pt idx="366">
                  <c:v>73399</c:v>
                </c:pt>
                <c:pt idx="367">
                  <c:v>73599</c:v>
                </c:pt>
                <c:pt idx="368">
                  <c:v>73799</c:v>
                </c:pt>
                <c:pt idx="369">
                  <c:v>73999</c:v>
                </c:pt>
                <c:pt idx="370">
                  <c:v>74199</c:v>
                </c:pt>
                <c:pt idx="371">
                  <c:v>74399</c:v>
                </c:pt>
                <c:pt idx="372">
                  <c:v>74599</c:v>
                </c:pt>
                <c:pt idx="373">
                  <c:v>74799</c:v>
                </c:pt>
                <c:pt idx="374">
                  <c:v>74999</c:v>
                </c:pt>
                <c:pt idx="375">
                  <c:v>75199</c:v>
                </c:pt>
                <c:pt idx="376">
                  <c:v>75399</c:v>
                </c:pt>
                <c:pt idx="377">
                  <c:v>75599</c:v>
                </c:pt>
                <c:pt idx="378">
                  <c:v>75799</c:v>
                </c:pt>
                <c:pt idx="379">
                  <c:v>75999</c:v>
                </c:pt>
                <c:pt idx="380">
                  <c:v>76199</c:v>
                </c:pt>
                <c:pt idx="381">
                  <c:v>76399</c:v>
                </c:pt>
                <c:pt idx="382">
                  <c:v>76599</c:v>
                </c:pt>
                <c:pt idx="383">
                  <c:v>76799</c:v>
                </c:pt>
                <c:pt idx="384">
                  <c:v>76999</c:v>
                </c:pt>
                <c:pt idx="385">
                  <c:v>77199</c:v>
                </c:pt>
                <c:pt idx="386">
                  <c:v>77399</c:v>
                </c:pt>
                <c:pt idx="387">
                  <c:v>77599</c:v>
                </c:pt>
                <c:pt idx="388">
                  <c:v>77799</c:v>
                </c:pt>
                <c:pt idx="389">
                  <c:v>77999</c:v>
                </c:pt>
                <c:pt idx="390">
                  <c:v>78199</c:v>
                </c:pt>
                <c:pt idx="391">
                  <c:v>78399</c:v>
                </c:pt>
                <c:pt idx="392">
                  <c:v>78599</c:v>
                </c:pt>
                <c:pt idx="393">
                  <c:v>78799</c:v>
                </c:pt>
                <c:pt idx="394">
                  <c:v>78999</c:v>
                </c:pt>
                <c:pt idx="395">
                  <c:v>79199</c:v>
                </c:pt>
                <c:pt idx="396">
                  <c:v>79399</c:v>
                </c:pt>
                <c:pt idx="397">
                  <c:v>79599</c:v>
                </c:pt>
                <c:pt idx="398">
                  <c:v>79799</c:v>
                </c:pt>
                <c:pt idx="399">
                  <c:v>79999</c:v>
                </c:pt>
                <c:pt idx="400">
                  <c:v>80199</c:v>
                </c:pt>
                <c:pt idx="401">
                  <c:v>80399</c:v>
                </c:pt>
                <c:pt idx="402">
                  <c:v>80599</c:v>
                </c:pt>
                <c:pt idx="403">
                  <c:v>80799</c:v>
                </c:pt>
                <c:pt idx="404">
                  <c:v>80999</c:v>
                </c:pt>
                <c:pt idx="405">
                  <c:v>81199</c:v>
                </c:pt>
                <c:pt idx="406">
                  <c:v>81399</c:v>
                </c:pt>
                <c:pt idx="407">
                  <c:v>81599</c:v>
                </c:pt>
                <c:pt idx="408">
                  <c:v>81799</c:v>
                </c:pt>
                <c:pt idx="409">
                  <c:v>81999</c:v>
                </c:pt>
                <c:pt idx="410">
                  <c:v>82199</c:v>
                </c:pt>
                <c:pt idx="411">
                  <c:v>82399</c:v>
                </c:pt>
                <c:pt idx="412">
                  <c:v>82599</c:v>
                </c:pt>
                <c:pt idx="413">
                  <c:v>82799</c:v>
                </c:pt>
                <c:pt idx="414">
                  <c:v>82999</c:v>
                </c:pt>
                <c:pt idx="415">
                  <c:v>83199</c:v>
                </c:pt>
                <c:pt idx="416">
                  <c:v>83399</c:v>
                </c:pt>
                <c:pt idx="417">
                  <c:v>83599</c:v>
                </c:pt>
                <c:pt idx="418">
                  <c:v>83799</c:v>
                </c:pt>
                <c:pt idx="419">
                  <c:v>83999</c:v>
                </c:pt>
                <c:pt idx="420">
                  <c:v>84199</c:v>
                </c:pt>
                <c:pt idx="421">
                  <c:v>84399</c:v>
                </c:pt>
                <c:pt idx="422">
                  <c:v>84599</c:v>
                </c:pt>
                <c:pt idx="423">
                  <c:v>84799</c:v>
                </c:pt>
                <c:pt idx="424">
                  <c:v>84999</c:v>
                </c:pt>
                <c:pt idx="425">
                  <c:v>85199</c:v>
                </c:pt>
                <c:pt idx="426">
                  <c:v>85399</c:v>
                </c:pt>
                <c:pt idx="427">
                  <c:v>85599</c:v>
                </c:pt>
                <c:pt idx="428">
                  <c:v>85799</c:v>
                </c:pt>
                <c:pt idx="429">
                  <c:v>85999</c:v>
                </c:pt>
                <c:pt idx="430">
                  <c:v>86199</c:v>
                </c:pt>
                <c:pt idx="431">
                  <c:v>86399</c:v>
                </c:pt>
                <c:pt idx="432">
                  <c:v>86599</c:v>
                </c:pt>
                <c:pt idx="433">
                  <c:v>86799</c:v>
                </c:pt>
                <c:pt idx="434">
                  <c:v>86999</c:v>
                </c:pt>
                <c:pt idx="435">
                  <c:v>87199</c:v>
                </c:pt>
                <c:pt idx="436">
                  <c:v>87399</c:v>
                </c:pt>
                <c:pt idx="437">
                  <c:v>87599</c:v>
                </c:pt>
                <c:pt idx="438">
                  <c:v>87799</c:v>
                </c:pt>
                <c:pt idx="439">
                  <c:v>87999</c:v>
                </c:pt>
                <c:pt idx="440">
                  <c:v>88199</c:v>
                </c:pt>
                <c:pt idx="441">
                  <c:v>88399</c:v>
                </c:pt>
                <c:pt idx="442">
                  <c:v>88599</c:v>
                </c:pt>
                <c:pt idx="443">
                  <c:v>88799</c:v>
                </c:pt>
                <c:pt idx="444">
                  <c:v>88999</c:v>
                </c:pt>
                <c:pt idx="445">
                  <c:v>89199</c:v>
                </c:pt>
                <c:pt idx="446">
                  <c:v>89399</c:v>
                </c:pt>
                <c:pt idx="447">
                  <c:v>89599</c:v>
                </c:pt>
                <c:pt idx="448">
                  <c:v>89799</c:v>
                </c:pt>
                <c:pt idx="449">
                  <c:v>89999</c:v>
                </c:pt>
                <c:pt idx="450">
                  <c:v>90199</c:v>
                </c:pt>
                <c:pt idx="451">
                  <c:v>90399</c:v>
                </c:pt>
                <c:pt idx="452">
                  <c:v>90599</c:v>
                </c:pt>
                <c:pt idx="453">
                  <c:v>90799</c:v>
                </c:pt>
                <c:pt idx="454">
                  <c:v>90999</c:v>
                </c:pt>
                <c:pt idx="455">
                  <c:v>91199</c:v>
                </c:pt>
                <c:pt idx="456">
                  <c:v>91399</c:v>
                </c:pt>
                <c:pt idx="457">
                  <c:v>91599</c:v>
                </c:pt>
                <c:pt idx="458">
                  <c:v>91799</c:v>
                </c:pt>
                <c:pt idx="459">
                  <c:v>91999</c:v>
                </c:pt>
                <c:pt idx="460">
                  <c:v>92199</c:v>
                </c:pt>
                <c:pt idx="461">
                  <c:v>92399</c:v>
                </c:pt>
                <c:pt idx="462">
                  <c:v>92599</c:v>
                </c:pt>
                <c:pt idx="463">
                  <c:v>92799</c:v>
                </c:pt>
                <c:pt idx="464">
                  <c:v>92999</c:v>
                </c:pt>
                <c:pt idx="465">
                  <c:v>93199</c:v>
                </c:pt>
                <c:pt idx="466">
                  <c:v>93399</c:v>
                </c:pt>
                <c:pt idx="467">
                  <c:v>93599</c:v>
                </c:pt>
                <c:pt idx="468">
                  <c:v>93799</c:v>
                </c:pt>
                <c:pt idx="469">
                  <c:v>93999</c:v>
                </c:pt>
                <c:pt idx="470">
                  <c:v>94199</c:v>
                </c:pt>
                <c:pt idx="471">
                  <c:v>94399</c:v>
                </c:pt>
                <c:pt idx="472">
                  <c:v>94599</c:v>
                </c:pt>
                <c:pt idx="473">
                  <c:v>94799</c:v>
                </c:pt>
                <c:pt idx="474">
                  <c:v>94999</c:v>
                </c:pt>
                <c:pt idx="475">
                  <c:v>95199</c:v>
                </c:pt>
                <c:pt idx="476">
                  <c:v>95399</c:v>
                </c:pt>
                <c:pt idx="477">
                  <c:v>95599</c:v>
                </c:pt>
                <c:pt idx="478">
                  <c:v>95799</c:v>
                </c:pt>
                <c:pt idx="479">
                  <c:v>95999</c:v>
                </c:pt>
                <c:pt idx="480">
                  <c:v>96199</c:v>
                </c:pt>
                <c:pt idx="481">
                  <c:v>96399</c:v>
                </c:pt>
                <c:pt idx="482">
                  <c:v>96599</c:v>
                </c:pt>
                <c:pt idx="483">
                  <c:v>96799</c:v>
                </c:pt>
                <c:pt idx="484">
                  <c:v>96999</c:v>
                </c:pt>
                <c:pt idx="485">
                  <c:v>97199</c:v>
                </c:pt>
                <c:pt idx="486">
                  <c:v>97399</c:v>
                </c:pt>
                <c:pt idx="487">
                  <c:v>97599</c:v>
                </c:pt>
                <c:pt idx="488">
                  <c:v>97799</c:v>
                </c:pt>
                <c:pt idx="489">
                  <c:v>97999</c:v>
                </c:pt>
                <c:pt idx="490">
                  <c:v>98199</c:v>
                </c:pt>
                <c:pt idx="491">
                  <c:v>98399</c:v>
                </c:pt>
                <c:pt idx="492">
                  <c:v>98599</c:v>
                </c:pt>
                <c:pt idx="493">
                  <c:v>98799</c:v>
                </c:pt>
                <c:pt idx="494">
                  <c:v>98999</c:v>
                </c:pt>
                <c:pt idx="495">
                  <c:v>99199</c:v>
                </c:pt>
                <c:pt idx="496">
                  <c:v>99399</c:v>
                </c:pt>
                <c:pt idx="497">
                  <c:v>99599</c:v>
                </c:pt>
                <c:pt idx="498">
                  <c:v>99799</c:v>
                </c:pt>
                <c:pt idx="499">
                  <c:v>99999</c:v>
                </c:pt>
              </c:numCache>
            </c:numRef>
          </c:xVal>
          <c:yVal>
            <c:numRef>
              <c:f>Sheet3!$E$2:$E$501</c:f>
              <c:numCache>
                <c:formatCode>General</c:formatCode>
                <c:ptCount val="500"/>
                <c:pt idx="0">
                  <c:v>-86.960266649067407</c:v>
                </c:pt>
                <c:pt idx="1">
                  <c:v>-86.223116916298906</c:v>
                </c:pt>
                <c:pt idx="2">
                  <c:v>-84.408016287952705</c:v>
                </c:pt>
                <c:pt idx="3">
                  <c:v>-82.405105892717799</c:v>
                </c:pt>
                <c:pt idx="4">
                  <c:v>-80.433323623374093</c:v>
                </c:pt>
                <c:pt idx="5">
                  <c:v>-78.121237652912697</c:v>
                </c:pt>
                <c:pt idx="6">
                  <c:v>-76.173554053202295</c:v>
                </c:pt>
                <c:pt idx="7">
                  <c:v>-74.322231884852002</c:v>
                </c:pt>
                <c:pt idx="8">
                  <c:v>-72.691198159351998</c:v>
                </c:pt>
                <c:pt idx="9">
                  <c:v>-70.966297571852806</c:v>
                </c:pt>
                <c:pt idx="10">
                  <c:v>-69.412557014301399</c:v>
                </c:pt>
                <c:pt idx="11">
                  <c:v>-67.962931397333804</c:v>
                </c:pt>
                <c:pt idx="12">
                  <c:v>-66.551471196882403</c:v>
                </c:pt>
                <c:pt idx="13">
                  <c:v>-65.408430084429696</c:v>
                </c:pt>
                <c:pt idx="14">
                  <c:v>-64.080241852574105</c:v>
                </c:pt>
                <c:pt idx="15">
                  <c:v>-62.973721234157701</c:v>
                </c:pt>
                <c:pt idx="16">
                  <c:v>-61.806034521117802</c:v>
                </c:pt>
                <c:pt idx="17">
                  <c:v>-60.552499314114499</c:v>
                </c:pt>
                <c:pt idx="18">
                  <c:v>-58.9744352521896</c:v>
                </c:pt>
                <c:pt idx="19">
                  <c:v>-57.533751539751897</c:v>
                </c:pt>
                <c:pt idx="20">
                  <c:v>-55.950463834181399</c:v>
                </c:pt>
                <c:pt idx="21">
                  <c:v>-54.2332425816357</c:v>
                </c:pt>
                <c:pt idx="22">
                  <c:v>-52.4838300374225</c:v>
                </c:pt>
                <c:pt idx="23">
                  <c:v>-50.760309196032601</c:v>
                </c:pt>
                <c:pt idx="24">
                  <c:v>-49.056240509509998</c:v>
                </c:pt>
                <c:pt idx="25">
                  <c:v>-47.5041061502546</c:v>
                </c:pt>
                <c:pt idx="26">
                  <c:v>-45.865973599653699</c:v>
                </c:pt>
                <c:pt idx="27">
                  <c:v>-44.220248544842001</c:v>
                </c:pt>
                <c:pt idx="28">
                  <c:v>-42.930444649677703</c:v>
                </c:pt>
                <c:pt idx="29">
                  <c:v>-41.5460472511649</c:v>
                </c:pt>
                <c:pt idx="30">
                  <c:v>-40.374628658324497</c:v>
                </c:pt>
                <c:pt idx="31">
                  <c:v>-39.518365443576101</c:v>
                </c:pt>
                <c:pt idx="32">
                  <c:v>-38.892803698618003</c:v>
                </c:pt>
                <c:pt idx="33">
                  <c:v>-38.075924957763398</c:v>
                </c:pt>
                <c:pt idx="34">
                  <c:v>-37.395082123562702</c:v>
                </c:pt>
                <c:pt idx="35">
                  <c:v>-36.690594498664098</c:v>
                </c:pt>
                <c:pt idx="36">
                  <c:v>-36.293655147370004</c:v>
                </c:pt>
                <c:pt idx="37">
                  <c:v>-35.946379854545</c:v>
                </c:pt>
                <c:pt idx="38">
                  <c:v>-35.942882014881803</c:v>
                </c:pt>
                <c:pt idx="39">
                  <c:v>-36.249683432981399</c:v>
                </c:pt>
                <c:pt idx="40">
                  <c:v>-36.5044303389937</c:v>
                </c:pt>
                <c:pt idx="41">
                  <c:v>-36.676663154907502</c:v>
                </c:pt>
                <c:pt idx="42">
                  <c:v>-36.7457683556974</c:v>
                </c:pt>
                <c:pt idx="43">
                  <c:v>-36.713370493914901</c:v>
                </c:pt>
                <c:pt idx="44">
                  <c:v>-36.397744019955397</c:v>
                </c:pt>
                <c:pt idx="45">
                  <c:v>-36.044385792002103</c:v>
                </c:pt>
                <c:pt idx="46">
                  <c:v>-35.623340013735003</c:v>
                </c:pt>
                <c:pt idx="47">
                  <c:v>-35.079011025965201</c:v>
                </c:pt>
                <c:pt idx="48">
                  <c:v>-34.1180950226113</c:v>
                </c:pt>
                <c:pt idx="49">
                  <c:v>-33.157239853832898</c:v>
                </c:pt>
                <c:pt idx="50">
                  <c:v>-32.029190299149597</c:v>
                </c:pt>
                <c:pt idx="51">
                  <c:v>-30.721747683666699</c:v>
                </c:pt>
                <c:pt idx="52">
                  <c:v>-29.783336537118998</c:v>
                </c:pt>
                <c:pt idx="53">
                  <c:v>-28.361958016920799</c:v>
                </c:pt>
                <c:pt idx="54">
                  <c:v>-27.5687772433646</c:v>
                </c:pt>
                <c:pt idx="55">
                  <c:v>-26.429127014484301</c:v>
                </c:pt>
                <c:pt idx="56">
                  <c:v>-26.012294576838599</c:v>
                </c:pt>
                <c:pt idx="57">
                  <c:v>-25.558224292702999</c:v>
                </c:pt>
                <c:pt idx="58">
                  <c:v>-25.392205080024901</c:v>
                </c:pt>
                <c:pt idx="59">
                  <c:v>-25.0994648637474</c:v>
                </c:pt>
                <c:pt idx="60">
                  <c:v>-24.9688952918872</c:v>
                </c:pt>
                <c:pt idx="61">
                  <c:v>-24.755023205125699</c:v>
                </c:pt>
                <c:pt idx="62">
                  <c:v>-24.2902357231658</c:v>
                </c:pt>
                <c:pt idx="63">
                  <c:v>-24.4279081884027</c:v>
                </c:pt>
                <c:pt idx="64">
                  <c:v>-24.382219432696701</c:v>
                </c:pt>
                <c:pt idx="65">
                  <c:v>-24.7280442556217</c:v>
                </c:pt>
                <c:pt idx="66">
                  <c:v>-24.317161179970999</c:v>
                </c:pt>
                <c:pt idx="67">
                  <c:v>-24.827014466080801</c:v>
                </c:pt>
                <c:pt idx="68">
                  <c:v>-25.1708991475776</c:v>
                </c:pt>
                <c:pt idx="69">
                  <c:v>-25.1319299533106</c:v>
                </c:pt>
                <c:pt idx="70">
                  <c:v>-25.332199823137401</c:v>
                </c:pt>
                <c:pt idx="71">
                  <c:v>-25.642775353813501</c:v>
                </c:pt>
                <c:pt idx="72">
                  <c:v>-26.420949402844499</c:v>
                </c:pt>
                <c:pt idx="73">
                  <c:v>-26.724340486937201</c:v>
                </c:pt>
                <c:pt idx="74">
                  <c:v>-27.123550147472901</c:v>
                </c:pt>
                <c:pt idx="75">
                  <c:v>-27.376225655428101</c:v>
                </c:pt>
                <c:pt idx="76">
                  <c:v>-27.086067383184101</c:v>
                </c:pt>
                <c:pt idx="77">
                  <c:v>-26.554697452302101</c:v>
                </c:pt>
                <c:pt idx="78">
                  <c:v>-26.649699120514999</c:v>
                </c:pt>
                <c:pt idx="79">
                  <c:v>-26.654288427843699</c:v>
                </c:pt>
                <c:pt idx="80">
                  <c:v>-26.737144319733599</c:v>
                </c:pt>
                <c:pt idx="81">
                  <c:v>-26.349111376994301</c:v>
                </c:pt>
                <c:pt idx="82">
                  <c:v>-25.0838114148975</c:v>
                </c:pt>
                <c:pt idx="83">
                  <c:v>-25.198810491629899</c:v>
                </c:pt>
                <c:pt idx="84">
                  <c:v>-24.1486084340048</c:v>
                </c:pt>
                <c:pt idx="85">
                  <c:v>-23.023817534425401</c:v>
                </c:pt>
                <c:pt idx="86">
                  <c:v>-24.263952885274801</c:v>
                </c:pt>
                <c:pt idx="87">
                  <c:v>-25.155855996529599</c:v>
                </c:pt>
                <c:pt idx="88">
                  <c:v>-25.082060594226299</c:v>
                </c:pt>
                <c:pt idx="89">
                  <c:v>-25.3961695451388</c:v>
                </c:pt>
                <c:pt idx="90">
                  <c:v>-24.975367706697</c:v>
                </c:pt>
                <c:pt idx="91">
                  <c:v>-25.8126911548195</c:v>
                </c:pt>
                <c:pt idx="92">
                  <c:v>-26.8440965899653</c:v>
                </c:pt>
                <c:pt idx="93">
                  <c:v>-27.693494632503999</c:v>
                </c:pt>
                <c:pt idx="94">
                  <c:v>-28.377634417666101</c:v>
                </c:pt>
                <c:pt idx="95">
                  <c:v>-29.939739662000001</c:v>
                </c:pt>
                <c:pt idx="96">
                  <c:v>-28.897139556988201</c:v>
                </c:pt>
                <c:pt idx="97">
                  <c:v>-28.0892205619616</c:v>
                </c:pt>
                <c:pt idx="98">
                  <c:v>-27.002419796165999</c:v>
                </c:pt>
                <c:pt idx="99">
                  <c:v>-25.691947930976301</c:v>
                </c:pt>
                <c:pt idx="100">
                  <c:v>-24.157060602232299</c:v>
                </c:pt>
                <c:pt idx="101">
                  <c:v>-21.8075585320084</c:v>
                </c:pt>
                <c:pt idx="102">
                  <c:v>-21.026477809956798</c:v>
                </c:pt>
                <c:pt idx="103">
                  <c:v>-19.400633393202899</c:v>
                </c:pt>
                <c:pt idx="104">
                  <c:v>-18.679741819392</c:v>
                </c:pt>
                <c:pt idx="105">
                  <c:v>-17.1803387222579</c:v>
                </c:pt>
                <c:pt idx="106">
                  <c:v>-16.358765011570402</c:v>
                </c:pt>
                <c:pt idx="107">
                  <c:v>-14.6397598513076</c:v>
                </c:pt>
                <c:pt idx="108">
                  <c:v>-13.263519643777</c:v>
                </c:pt>
                <c:pt idx="109">
                  <c:v>-10.4752326013194</c:v>
                </c:pt>
                <c:pt idx="110">
                  <c:v>-9.5647479372704396</c:v>
                </c:pt>
                <c:pt idx="111">
                  <c:v>-8.1181026967568304</c:v>
                </c:pt>
                <c:pt idx="112">
                  <c:v>-6.8973853457290701</c:v>
                </c:pt>
                <c:pt idx="113">
                  <c:v>-4.8049306329228001</c:v>
                </c:pt>
                <c:pt idx="114">
                  <c:v>-3.70663963014632</c:v>
                </c:pt>
                <c:pt idx="115">
                  <c:v>-2.9890693992171502</c:v>
                </c:pt>
                <c:pt idx="116">
                  <c:v>-2.17194706046023</c:v>
                </c:pt>
                <c:pt idx="117">
                  <c:v>-1.70792852970772</c:v>
                </c:pt>
                <c:pt idx="118">
                  <c:v>-1.7014006993267701</c:v>
                </c:pt>
                <c:pt idx="119">
                  <c:v>-2.6191418602122001</c:v>
                </c:pt>
                <c:pt idx="120">
                  <c:v>-3.1533839415470202</c:v>
                </c:pt>
                <c:pt idx="121">
                  <c:v>-3.1839959812732399</c:v>
                </c:pt>
                <c:pt idx="122">
                  <c:v>-2.4378548042522801</c:v>
                </c:pt>
                <c:pt idx="123">
                  <c:v>-2.9738383021196402</c:v>
                </c:pt>
                <c:pt idx="124">
                  <c:v>-1.4016233012406201</c:v>
                </c:pt>
                <c:pt idx="125">
                  <c:v>0.16111223476472999</c:v>
                </c:pt>
                <c:pt idx="126">
                  <c:v>0.59609694908838595</c:v>
                </c:pt>
                <c:pt idx="127">
                  <c:v>0.16281546176876699</c:v>
                </c:pt>
                <c:pt idx="128">
                  <c:v>2.4425474134450802</c:v>
                </c:pt>
                <c:pt idx="129">
                  <c:v>4.0039384326264198</c:v>
                </c:pt>
                <c:pt idx="130">
                  <c:v>5.71199448117427</c:v>
                </c:pt>
                <c:pt idx="131">
                  <c:v>6.5364392795991204</c:v>
                </c:pt>
                <c:pt idx="132">
                  <c:v>7.6915731558743801</c:v>
                </c:pt>
                <c:pt idx="133">
                  <c:v>9.23098798181862</c:v>
                </c:pt>
                <c:pt idx="134">
                  <c:v>9.92500179701298</c:v>
                </c:pt>
                <c:pt idx="135">
                  <c:v>12.581704217217901</c:v>
                </c:pt>
                <c:pt idx="136">
                  <c:v>15.025783115506201</c:v>
                </c:pt>
                <c:pt idx="137">
                  <c:v>18.180548970811099</c:v>
                </c:pt>
                <c:pt idx="138">
                  <c:v>19.098565694332098</c:v>
                </c:pt>
                <c:pt idx="139">
                  <c:v>20.609144295766999</c:v>
                </c:pt>
                <c:pt idx="140">
                  <c:v>22.6247005392928</c:v>
                </c:pt>
                <c:pt idx="141">
                  <c:v>23.558039200385998</c:v>
                </c:pt>
                <c:pt idx="142">
                  <c:v>26.023520672285901</c:v>
                </c:pt>
                <c:pt idx="143">
                  <c:v>27.2027326857466</c:v>
                </c:pt>
                <c:pt idx="144">
                  <c:v>28.610650357732599</c:v>
                </c:pt>
                <c:pt idx="145">
                  <c:v>28.3978802463058</c:v>
                </c:pt>
                <c:pt idx="146">
                  <c:v>28.588881399841998</c:v>
                </c:pt>
                <c:pt idx="147">
                  <c:v>28.530327755344999</c:v>
                </c:pt>
                <c:pt idx="148">
                  <c:v>26.858417760593799</c:v>
                </c:pt>
                <c:pt idx="149">
                  <c:v>24.764316163347999</c:v>
                </c:pt>
                <c:pt idx="150">
                  <c:v>24.054689501080698</c:v>
                </c:pt>
                <c:pt idx="151">
                  <c:v>25.221266253594301</c:v>
                </c:pt>
                <c:pt idx="152">
                  <c:v>24.561571377474799</c:v>
                </c:pt>
                <c:pt idx="153">
                  <c:v>23.967805270534001</c:v>
                </c:pt>
                <c:pt idx="154">
                  <c:v>21.4490620046668</c:v>
                </c:pt>
                <c:pt idx="155">
                  <c:v>18.681761542778499</c:v>
                </c:pt>
                <c:pt idx="156">
                  <c:v>18.0633682360798</c:v>
                </c:pt>
                <c:pt idx="157">
                  <c:v>16.847385228406601</c:v>
                </c:pt>
                <c:pt idx="158">
                  <c:v>17.0408635514341</c:v>
                </c:pt>
                <c:pt idx="159">
                  <c:v>17.214710061598598</c:v>
                </c:pt>
                <c:pt idx="160">
                  <c:v>17.460700613379501</c:v>
                </c:pt>
                <c:pt idx="161">
                  <c:v>16.456491420119999</c:v>
                </c:pt>
                <c:pt idx="162">
                  <c:v>15.7222364780009</c:v>
                </c:pt>
                <c:pt idx="163">
                  <c:v>16.143968742556901</c:v>
                </c:pt>
                <c:pt idx="164">
                  <c:v>19.135489998124498</c:v>
                </c:pt>
                <c:pt idx="165">
                  <c:v>22.8347217803225</c:v>
                </c:pt>
                <c:pt idx="166">
                  <c:v>23.388554234448801</c:v>
                </c:pt>
                <c:pt idx="167">
                  <c:v>23.604207609180399</c:v>
                </c:pt>
                <c:pt idx="168">
                  <c:v>25.307472482446599</c:v>
                </c:pt>
                <c:pt idx="169">
                  <c:v>25.6075875859074</c:v>
                </c:pt>
                <c:pt idx="170">
                  <c:v>23.900831594027601</c:v>
                </c:pt>
                <c:pt idx="171">
                  <c:v>25.318672629470001</c:v>
                </c:pt>
                <c:pt idx="172">
                  <c:v>28.017997359717299</c:v>
                </c:pt>
                <c:pt idx="173">
                  <c:v>29.640828061038601</c:v>
                </c:pt>
                <c:pt idx="174">
                  <c:v>29.372806756997502</c:v>
                </c:pt>
                <c:pt idx="175">
                  <c:v>27.8177330710907</c:v>
                </c:pt>
                <c:pt idx="176">
                  <c:v>28.535529299395201</c:v>
                </c:pt>
                <c:pt idx="177">
                  <c:v>28.894328724699101</c:v>
                </c:pt>
                <c:pt idx="178">
                  <c:v>29.299521758252801</c:v>
                </c:pt>
                <c:pt idx="179">
                  <c:v>30.7808353603352</c:v>
                </c:pt>
                <c:pt idx="180">
                  <c:v>30.8534835412819</c:v>
                </c:pt>
                <c:pt idx="181">
                  <c:v>30.791027797050798</c:v>
                </c:pt>
                <c:pt idx="182">
                  <c:v>28.958619554817702</c:v>
                </c:pt>
                <c:pt idx="183">
                  <c:v>28.790585804697098</c:v>
                </c:pt>
                <c:pt idx="184">
                  <c:v>27.9493109016456</c:v>
                </c:pt>
                <c:pt idx="185">
                  <c:v>27.7579247434922</c:v>
                </c:pt>
                <c:pt idx="186">
                  <c:v>30.0372630461417</c:v>
                </c:pt>
                <c:pt idx="187">
                  <c:v>32.062911880739001</c:v>
                </c:pt>
                <c:pt idx="188">
                  <c:v>31.765593281202001</c:v>
                </c:pt>
                <c:pt idx="189">
                  <c:v>34.714209916614003</c:v>
                </c:pt>
                <c:pt idx="190">
                  <c:v>38.388125400915698</c:v>
                </c:pt>
                <c:pt idx="191">
                  <c:v>40.676801599875098</c:v>
                </c:pt>
                <c:pt idx="192">
                  <c:v>43.066362688716502</c:v>
                </c:pt>
                <c:pt idx="193">
                  <c:v>44.728382973194101</c:v>
                </c:pt>
                <c:pt idx="194">
                  <c:v>46.1849558733404</c:v>
                </c:pt>
                <c:pt idx="195">
                  <c:v>49.669052517063903</c:v>
                </c:pt>
                <c:pt idx="196">
                  <c:v>50.595051015496303</c:v>
                </c:pt>
                <c:pt idx="197">
                  <c:v>50.375934579696498</c:v>
                </c:pt>
                <c:pt idx="198">
                  <c:v>51.8728533934243</c:v>
                </c:pt>
                <c:pt idx="199">
                  <c:v>50.9186956380643</c:v>
                </c:pt>
                <c:pt idx="200">
                  <c:v>51.461042416222398</c:v>
                </c:pt>
                <c:pt idx="201">
                  <c:v>50.466454431801999</c:v>
                </c:pt>
                <c:pt idx="202">
                  <c:v>50.969645954612602</c:v>
                </c:pt>
                <c:pt idx="203">
                  <c:v>51.9341366679147</c:v>
                </c:pt>
                <c:pt idx="204">
                  <c:v>53.992428429618499</c:v>
                </c:pt>
                <c:pt idx="205">
                  <c:v>55.237007464047501</c:v>
                </c:pt>
                <c:pt idx="206">
                  <c:v>56.047480748776302</c:v>
                </c:pt>
                <c:pt idx="207">
                  <c:v>57.976931646790398</c:v>
                </c:pt>
                <c:pt idx="208">
                  <c:v>58.791102726660696</c:v>
                </c:pt>
                <c:pt idx="209">
                  <c:v>60.125029018275498</c:v>
                </c:pt>
                <c:pt idx="210">
                  <c:v>60.435474695254101</c:v>
                </c:pt>
                <c:pt idx="211">
                  <c:v>60.967455412249997</c:v>
                </c:pt>
                <c:pt idx="212">
                  <c:v>60.4498068195172</c:v>
                </c:pt>
                <c:pt idx="213">
                  <c:v>60.878948817029602</c:v>
                </c:pt>
                <c:pt idx="214">
                  <c:v>61.612387541346301</c:v>
                </c:pt>
                <c:pt idx="215">
                  <c:v>59.293325989227803</c:v>
                </c:pt>
                <c:pt idx="216">
                  <c:v>57.516058984462198</c:v>
                </c:pt>
                <c:pt idx="217">
                  <c:v>58.9668023516722</c:v>
                </c:pt>
                <c:pt idx="218">
                  <c:v>58.969454909816399</c:v>
                </c:pt>
                <c:pt idx="219">
                  <c:v>57.512318568646897</c:v>
                </c:pt>
                <c:pt idx="220">
                  <c:v>58.306753183439398</c:v>
                </c:pt>
                <c:pt idx="221">
                  <c:v>59.201822555370597</c:v>
                </c:pt>
                <c:pt idx="222">
                  <c:v>60.527989277891798</c:v>
                </c:pt>
                <c:pt idx="223">
                  <c:v>59.239014805741597</c:v>
                </c:pt>
                <c:pt idx="224">
                  <c:v>58.198155481658901</c:v>
                </c:pt>
                <c:pt idx="225">
                  <c:v>60.218920688014499</c:v>
                </c:pt>
                <c:pt idx="226">
                  <c:v>62.181426609657699</c:v>
                </c:pt>
                <c:pt idx="227">
                  <c:v>59.263933721721202</c:v>
                </c:pt>
                <c:pt idx="228">
                  <c:v>59.515995719630297</c:v>
                </c:pt>
                <c:pt idx="229">
                  <c:v>61.426272777620703</c:v>
                </c:pt>
                <c:pt idx="230">
                  <c:v>61.396360657449797</c:v>
                </c:pt>
                <c:pt idx="231">
                  <c:v>60.725611417841201</c:v>
                </c:pt>
                <c:pt idx="232">
                  <c:v>60.931322743695198</c:v>
                </c:pt>
                <c:pt idx="233">
                  <c:v>62.9699038543068</c:v>
                </c:pt>
                <c:pt idx="234">
                  <c:v>64.549641339320701</c:v>
                </c:pt>
                <c:pt idx="235">
                  <c:v>64.723425840973903</c:v>
                </c:pt>
                <c:pt idx="236">
                  <c:v>63.028841236550399</c:v>
                </c:pt>
                <c:pt idx="237">
                  <c:v>64.105331392739004</c:v>
                </c:pt>
                <c:pt idx="238">
                  <c:v>65.289058011829894</c:v>
                </c:pt>
                <c:pt idx="239">
                  <c:v>65.128982318326806</c:v>
                </c:pt>
                <c:pt idx="240">
                  <c:v>63.826662257030598</c:v>
                </c:pt>
                <c:pt idx="241">
                  <c:v>64.674036391452006</c:v>
                </c:pt>
                <c:pt idx="242">
                  <c:v>63.172607298627497</c:v>
                </c:pt>
                <c:pt idx="243">
                  <c:v>62.6411214870922</c:v>
                </c:pt>
                <c:pt idx="244">
                  <c:v>61.596406480770597</c:v>
                </c:pt>
                <c:pt idx="245">
                  <c:v>58.037217390280198</c:v>
                </c:pt>
                <c:pt idx="246">
                  <c:v>58.912019238594901</c:v>
                </c:pt>
                <c:pt idx="247">
                  <c:v>57.489426948536199</c:v>
                </c:pt>
                <c:pt idx="248">
                  <c:v>57.580324328634902</c:v>
                </c:pt>
                <c:pt idx="249">
                  <c:v>57.458027535174097</c:v>
                </c:pt>
                <c:pt idx="250">
                  <c:v>59.764654757600297</c:v>
                </c:pt>
                <c:pt idx="251">
                  <c:v>59.566676403712499</c:v>
                </c:pt>
                <c:pt idx="252">
                  <c:v>61.007495618339597</c:v>
                </c:pt>
                <c:pt idx="253">
                  <c:v>60.645886099092699</c:v>
                </c:pt>
                <c:pt idx="254">
                  <c:v>61.413318367611602</c:v>
                </c:pt>
                <c:pt idx="255">
                  <c:v>64.709498844113199</c:v>
                </c:pt>
                <c:pt idx="256">
                  <c:v>62.108663983944801</c:v>
                </c:pt>
                <c:pt idx="257">
                  <c:v>64.359561753403398</c:v>
                </c:pt>
                <c:pt idx="258">
                  <c:v>62.7497924914435</c:v>
                </c:pt>
                <c:pt idx="259">
                  <c:v>60.001606381520602</c:v>
                </c:pt>
                <c:pt idx="260">
                  <c:v>58.827717516787303</c:v>
                </c:pt>
                <c:pt idx="261">
                  <c:v>58.782342357173597</c:v>
                </c:pt>
                <c:pt idx="262">
                  <c:v>58.495327666685</c:v>
                </c:pt>
                <c:pt idx="263">
                  <c:v>59.262206660613401</c:v>
                </c:pt>
                <c:pt idx="264">
                  <c:v>57.378382240790899</c:v>
                </c:pt>
                <c:pt idx="265">
                  <c:v>57.742004065543398</c:v>
                </c:pt>
                <c:pt idx="266">
                  <c:v>60.148477970521903</c:v>
                </c:pt>
                <c:pt idx="267">
                  <c:v>59.189395563479501</c:v>
                </c:pt>
                <c:pt idx="268">
                  <c:v>59.497477989874803</c:v>
                </c:pt>
                <c:pt idx="269">
                  <c:v>61.144600579187298</c:v>
                </c:pt>
                <c:pt idx="270">
                  <c:v>62.260141113571798</c:v>
                </c:pt>
                <c:pt idx="271">
                  <c:v>63.180757752075799</c:v>
                </c:pt>
                <c:pt idx="272">
                  <c:v>64.644352070801006</c:v>
                </c:pt>
                <c:pt idx="273">
                  <c:v>64.028984416767997</c:v>
                </c:pt>
                <c:pt idx="274">
                  <c:v>65.679598746385395</c:v>
                </c:pt>
                <c:pt idx="275">
                  <c:v>66.334554420933102</c:v>
                </c:pt>
                <c:pt idx="276">
                  <c:v>65.566704228993501</c:v>
                </c:pt>
                <c:pt idx="277">
                  <c:v>67.798062917836006</c:v>
                </c:pt>
                <c:pt idx="278">
                  <c:v>69.863153893079598</c:v>
                </c:pt>
                <c:pt idx="279">
                  <c:v>71.830634950581995</c:v>
                </c:pt>
                <c:pt idx="280">
                  <c:v>72.457603978911393</c:v>
                </c:pt>
                <c:pt idx="281">
                  <c:v>71.717538841584698</c:v>
                </c:pt>
                <c:pt idx="282">
                  <c:v>70.583411175826598</c:v>
                </c:pt>
                <c:pt idx="283">
                  <c:v>71.220396715601893</c:v>
                </c:pt>
                <c:pt idx="284">
                  <c:v>72.1088094849177</c:v>
                </c:pt>
                <c:pt idx="285">
                  <c:v>71.632519557036503</c:v>
                </c:pt>
                <c:pt idx="286">
                  <c:v>73.077639858975999</c:v>
                </c:pt>
                <c:pt idx="287">
                  <c:v>73.907615460570895</c:v>
                </c:pt>
                <c:pt idx="288">
                  <c:v>73.937291751921194</c:v>
                </c:pt>
                <c:pt idx="289">
                  <c:v>73.590402885235903</c:v>
                </c:pt>
                <c:pt idx="290">
                  <c:v>73.163329859586398</c:v>
                </c:pt>
                <c:pt idx="291">
                  <c:v>73.842981103438902</c:v>
                </c:pt>
                <c:pt idx="292">
                  <c:v>74.434147271588401</c:v>
                </c:pt>
                <c:pt idx="293">
                  <c:v>74.690959838125906</c:v>
                </c:pt>
                <c:pt idx="294">
                  <c:v>74.902691271608703</c:v>
                </c:pt>
                <c:pt idx="295">
                  <c:v>75.050920279497305</c:v>
                </c:pt>
                <c:pt idx="296">
                  <c:v>74.702419324459498</c:v>
                </c:pt>
                <c:pt idx="297">
                  <c:v>74.279115231709497</c:v>
                </c:pt>
                <c:pt idx="298">
                  <c:v>74.374600078025793</c:v>
                </c:pt>
                <c:pt idx="299">
                  <c:v>73.037975978486202</c:v>
                </c:pt>
                <c:pt idx="300">
                  <c:v>72.764368052557103</c:v>
                </c:pt>
                <c:pt idx="301">
                  <c:v>72.849965535832595</c:v>
                </c:pt>
                <c:pt idx="302">
                  <c:v>70.994643898205794</c:v>
                </c:pt>
                <c:pt idx="303">
                  <c:v>70.982406856456805</c:v>
                </c:pt>
                <c:pt idx="304">
                  <c:v>70.628276436755399</c:v>
                </c:pt>
                <c:pt idx="305">
                  <c:v>70.651565810905794</c:v>
                </c:pt>
                <c:pt idx="306">
                  <c:v>71.569737936286302</c:v>
                </c:pt>
                <c:pt idx="307">
                  <c:v>71.694816937068495</c:v>
                </c:pt>
                <c:pt idx="308">
                  <c:v>71.763482898937596</c:v>
                </c:pt>
                <c:pt idx="309">
                  <c:v>73.6819181567095</c:v>
                </c:pt>
                <c:pt idx="310">
                  <c:v>74.196867112752102</c:v>
                </c:pt>
                <c:pt idx="311">
                  <c:v>74.698570626754304</c:v>
                </c:pt>
                <c:pt idx="312">
                  <c:v>76.760745815757701</c:v>
                </c:pt>
                <c:pt idx="313">
                  <c:v>76.964919853556907</c:v>
                </c:pt>
                <c:pt idx="314">
                  <c:v>77.591053752686804</c:v>
                </c:pt>
                <c:pt idx="315">
                  <c:v>77.807022897910301</c:v>
                </c:pt>
                <c:pt idx="316">
                  <c:v>77.859967907415694</c:v>
                </c:pt>
                <c:pt idx="317">
                  <c:v>77.531066910717598</c:v>
                </c:pt>
                <c:pt idx="318">
                  <c:v>76.9626721924283</c:v>
                </c:pt>
                <c:pt idx="319">
                  <c:v>75.555008887376601</c:v>
                </c:pt>
                <c:pt idx="320">
                  <c:v>76.6162195996381</c:v>
                </c:pt>
                <c:pt idx="321">
                  <c:v>74.414231971997793</c:v>
                </c:pt>
                <c:pt idx="322">
                  <c:v>74.485519490404997</c:v>
                </c:pt>
                <c:pt idx="323">
                  <c:v>74.4749523676401</c:v>
                </c:pt>
                <c:pt idx="324">
                  <c:v>74.202792756854606</c:v>
                </c:pt>
                <c:pt idx="325">
                  <c:v>73.994009214750506</c:v>
                </c:pt>
                <c:pt idx="326">
                  <c:v>73.839740969774297</c:v>
                </c:pt>
                <c:pt idx="327">
                  <c:v>71.894591394490604</c:v>
                </c:pt>
                <c:pt idx="328">
                  <c:v>72.479750575463299</c:v>
                </c:pt>
                <c:pt idx="329">
                  <c:v>73.9189820330879</c:v>
                </c:pt>
                <c:pt idx="330">
                  <c:v>72.749786398190096</c:v>
                </c:pt>
                <c:pt idx="331">
                  <c:v>74.0220757333515</c:v>
                </c:pt>
                <c:pt idx="332">
                  <c:v>73.392346329527001</c:v>
                </c:pt>
                <c:pt idx="333">
                  <c:v>72.341440058464201</c:v>
                </c:pt>
                <c:pt idx="334">
                  <c:v>71.798231097651694</c:v>
                </c:pt>
                <c:pt idx="335">
                  <c:v>71.552419553523904</c:v>
                </c:pt>
                <c:pt idx="336">
                  <c:v>71.463897494522897</c:v>
                </c:pt>
                <c:pt idx="337">
                  <c:v>72.640354926927003</c:v>
                </c:pt>
                <c:pt idx="338">
                  <c:v>72.496660945797302</c:v>
                </c:pt>
                <c:pt idx="339">
                  <c:v>72.180302162570896</c:v>
                </c:pt>
                <c:pt idx="340">
                  <c:v>72.463459758298498</c:v>
                </c:pt>
                <c:pt idx="341">
                  <c:v>70.589007660904898</c:v>
                </c:pt>
                <c:pt idx="342">
                  <c:v>70.055955559365501</c:v>
                </c:pt>
                <c:pt idx="343">
                  <c:v>70.279220327250698</c:v>
                </c:pt>
                <c:pt idx="344">
                  <c:v>70.564912923760701</c:v>
                </c:pt>
                <c:pt idx="345">
                  <c:v>70.314991907998902</c:v>
                </c:pt>
                <c:pt idx="346">
                  <c:v>68.124299975961506</c:v>
                </c:pt>
                <c:pt idx="347">
                  <c:v>69.052097879059602</c:v>
                </c:pt>
                <c:pt idx="348">
                  <c:v>68.450050454549498</c:v>
                </c:pt>
                <c:pt idx="349">
                  <c:v>67.746510110557097</c:v>
                </c:pt>
                <c:pt idx="350">
                  <c:v>66.621318577669598</c:v>
                </c:pt>
                <c:pt idx="351">
                  <c:v>66.395460326094195</c:v>
                </c:pt>
                <c:pt idx="352">
                  <c:v>65.936020684469497</c:v>
                </c:pt>
                <c:pt idx="353">
                  <c:v>65.687547894943506</c:v>
                </c:pt>
                <c:pt idx="354">
                  <c:v>65.113202461812705</c:v>
                </c:pt>
                <c:pt idx="355">
                  <c:v>64.0266592676453</c:v>
                </c:pt>
                <c:pt idx="356">
                  <c:v>66.230730779711195</c:v>
                </c:pt>
                <c:pt idx="357">
                  <c:v>65.918900322478294</c:v>
                </c:pt>
                <c:pt idx="358">
                  <c:v>62.5337690376304</c:v>
                </c:pt>
                <c:pt idx="359">
                  <c:v>60.069488863166399</c:v>
                </c:pt>
                <c:pt idx="360">
                  <c:v>61.908587185699503</c:v>
                </c:pt>
                <c:pt idx="361">
                  <c:v>64.418092593133494</c:v>
                </c:pt>
                <c:pt idx="362">
                  <c:v>65.753464792139795</c:v>
                </c:pt>
                <c:pt idx="363">
                  <c:v>66.888437826242296</c:v>
                </c:pt>
                <c:pt idx="364">
                  <c:v>68.392751561056798</c:v>
                </c:pt>
                <c:pt idx="365">
                  <c:v>70.772876193199295</c:v>
                </c:pt>
                <c:pt idx="366">
                  <c:v>71.503216940235404</c:v>
                </c:pt>
                <c:pt idx="367">
                  <c:v>72.616024085197594</c:v>
                </c:pt>
                <c:pt idx="368">
                  <c:v>75.536666746620099</c:v>
                </c:pt>
                <c:pt idx="369">
                  <c:v>78.228995443981105</c:v>
                </c:pt>
                <c:pt idx="370">
                  <c:v>77.4026050566696</c:v>
                </c:pt>
                <c:pt idx="371">
                  <c:v>78.106244064990406</c:v>
                </c:pt>
                <c:pt idx="372">
                  <c:v>78.753474924471206</c:v>
                </c:pt>
                <c:pt idx="373">
                  <c:v>78.603808691117905</c:v>
                </c:pt>
                <c:pt idx="374">
                  <c:v>76.2509912892655</c:v>
                </c:pt>
                <c:pt idx="375">
                  <c:v>76.759876334056301</c:v>
                </c:pt>
                <c:pt idx="376">
                  <c:v>76.821373546164494</c:v>
                </c:pt>
                <c:pt idx="377">
                  <c:v>76.274349127050499</c:v>
                </c:pt>
                <c:pt idx="378">
                  <c:v>77.890681655567207</c:v>
                </c:pt>
                <c:pt idx="379">
                  <c:v>77.892242740225001</c:v>
                </c:pt>
                <c:pt idx="380">
                  <c:v>78.538077531982196</c:v>
                </c:pt>
                <c:pt idx="381">
                  <c:v>79.064697762895406</c:v>
                </c:pt>
                <c:pt idx="382">
                  <c:v>79.372943540405501</c:v>
                </c:pt>
                <c:pt idx="383">
                  <c:v>77.974522491216703</c:v>
                </c:pt>
                <c:pt idx="384">
                  <c:v>80.269465272333505</c:v>
                </c:pt>
                <c:pt idx="385">
                  <c:v>79.730514900457095</c:v>
                </c:pt>
                <c:pt idx="386">
                  <c:v>79.805888091415198</c:v>
                </c:pt>
                <c:pt idx="387">
                  <c:v>80.455090607173702</c:v>
                </c:pt>
                <c:pt idx="388">
                  <c:v>80.489739927083306</c:v>
                </c:pt>
                <c:pt idx="389">
                  <c:v>81.7038035777137</c:v>
                </c:pt>
                <c:pt idx="390">
                  <c:v>80.765797111224401</c:v>
                </c:pt>
                <c:pt idx="391">
                  <c:v>80.826203270416698</c:v>
                </c:pt>
                <c:pt idx="392">
                  <c:v>81.204026530366406</c:v>
                </c:pt>
                <c:pt idx="393">
                  <c:v>83.399928219061394</c:v>
                </c:pt>
                <c:pt idx="394">
                  <c:v>83.625822731118603</c:v>
                </c:pt>
                <c:pt idx="395">
                  <c:v>84.0008335942142</c:v>
                </c:pt>
                <c:pt idx="396">
                  <c:v>82.009900961238898</c:v>
                </c:pt>
                <c:pt idx="397">
                  <c:v>82.370541626270906</c:v>
                </c:pt>
                <c:pt idx="398">
                  <c:v>82.266695088733002</c:v>
                </c:pt>
                <c:pt idx="399">
                  <c:v>82.639496717546194</c:v>
                </c:pt>
                <c:pt idx="400">
                  <c:v>83.174942108079804</c:v>
                </c:pt>
                <c:pt idx="401">
                  <c:v>82.366124884054102</c:v>
                </c:pt>
                <c:pt idx="402">
                  <c:v>79.998516343496803</c:v>
                </c:pt>
                <c:pt idx="403">
                  <c:v>77.320947061352399</c:v>
                </c:pt>
                <c:pt idx="404">
                  <c:v>76.689839761287004</c:v>
                </c:pt>
                <c:pt idx="405">
                  <c:v>77.092106723792895</c:v>
                </c:pt>
                <c:pt idx="406">
                  <c:v>79.728796891428502</c:v>
                </c:pt>
                <c:pt idx="407">
                  <c:v>79.580776597932001</c:v>
                </c:pt>
                <c:pt idx="408">
                  <c:v>80.353208728030296</c:v>
                </c:pt>
                <c:pt idx="409">
                  <c:v>80.505215866722196</c:v>
                </c:pt>
                <c:pt idx="410">
                  <c:v>81.239574247695501</c:v>
                </c:pt>
                <c:pt idx="411">
                  <c:v>78.772143143504906</c:v>
                </c:pt>
                <c:pt idx="412">
                  <c:v>80.333444945901704</c:v>
                </c:pt>
                <c:pt idx="413">
                  <c:v>80.638321612544402</c:v>
                </c:pt>
                <c:pt idx="414">
                  <c:v>79.613103145197002</c:v>
                </c:pt>
                <c:pt idx="415">
                  <c:v>77.656379197064794</c:v>
                </c:pt>
                <c:pt idx="416">
                  <c:v>74.807196299534297</c:v>
                </c:pt>
                <c:pt idx="417">
                  <c:v>74.385358607586497</c:v>
                </c:pt>
                <c:pt idx="418">
                  <c:v>74.143165364250606</c:v>
                </c:pt>
                <c:pt idx="419">
                  <c:v>74.205104051791196</c:v>
                </c:pt>
                <c:pt idx="420">
                  <c:v>74.477178603045601</c:v>
                </c:pt>
                <c:pt idx="421">
                  <c:v>77.643521603550795</c:v>
                </c:pt>
                <c:pt idx="422">
                  <c:v>76.325465323392294</c:v>
                </c:pt>
                <c:pt idx="423">
                  <c:v>78.221654156263895</c:v>
                </c:pt>
                <c:pt idx="424">
                  <c:v>77.329289764355906</c:v>
                </c:pt>
                <c:pt idx="425">
                  <c:v>78.953639421082997</c:v>
                </c:pt>
                <c:pt idx="426">
                  <c:v>81.719517986401897</c:v>
                </c:pt>
                <c:pt idx="427">
                  <c:v>81.739607730481794</c:v>
                </c:pt>
                <c:pt idx="428">
                  <c:v>80.186904949583095</c:v>
                </c:pt>
                <c:pt idx="429">
                  <c:v>79.852562295980803</c:v>
                </c:pt>
                <c:pt idx="430">
                  <c:v>77.869543036162895</c:v>
                </c:pt>
                <c:pt idx="431">
                  <c:v>76.054466510433699</c:v>
                </c:pt>
                <c:pt idx="432">
                  <c:v>76.336445600789105</c:v>
                </c:pt>
                <c:pt idx="433">
                  <c:v>75.457490661174106</c:v>
                </c:pt>
                <c:pt idx="434">
                  <c:v>78.525051682621296</c:v>
                </c:pt>
                <c:pt idx="435">
                  <c:v>78.209461267247804</c:v>
                </c:pt>
                <c:pt idx="436">
                  <c:v>76.125280414417404</c:v>
                </c:pt>
                <c:pt idx="437">
                  <c:v>76.780625239536207</c:v>
                </c:pt>
                <c:pt idx="438">
                  <c:v>78.377490428298699</c:v>
                </c:pt>
                <c:pt idx="439">
                  <c:v>78.259020129129297</c:v>
                </c:pt>
                <c:pt idx="440">
                  <c:v>80.261163067102402</c:v>
                </c:pt>
                <c:pt idx="441">
                  <c:v>82.107873492278202</c:v>
                </c:pt>
                <c:pt idx="442">
                  <c:v>81.769394016034894</c:v>
                </c:pt>
                <c:pt idx="443">
                  <c:v>81.105454229529997</c:v>
                </c:pt>
                <c:pt idx="444">
                  <c:v>80.890744249936205</c:v>
                </c:pt>
                <c:pt idx="445">
                  <c:v>81.706098668564096</c:v>
                </c:pt>
                <c:pt idx="446">
                  <c:v>83.9629836763702</c:v>
                </c:pt>
                <c:pt idx="447">
                  <c:v>83.946584929771703</c:v>
                </c:pt>
                <c:pt idx="448">
                  <c:v>83.722766815422105</c:v>
                </c:pt>
                <c:pt idx="449">
                  <c:v>84.305575019458303</c:v>
                </c:pt>
                <c:pt idx="450">
                  <c:v>84.670490370707597</c:v>
                </c:pt>
                <c:pt idx="451">
                  <c:v>84.990343928111699</c:v>
                </c:pt>
                <c:pt idx="452">
                  <c:v>87.564142479254002</c:v>
                </c:pt>
                <c:pt idx="453">
                  <c:v>89.887694656817303</c:v>
                </c:pt>
                <c:pt idx="454">
                  <c:v>87.302256668523</c:v>
                </c:pt>
                <c:pt idx="455">
                  <c:v>87.348311252035202</c:v>
                </c:pt>
                <c:pt idx="456">
                  <c:v>87.388079780094301</c:v>
                </c:pt>
                <c:pt idx="457">
                  <c:v>87.7568154136315</c:v>
                </c:pt>
                <c:pt idx="458">
                  <c:v>88.382106610866302</c:v>
                </c:pt>
                <c:pt idx="459">
                  <c:v>88.464146586962002</c:v>
                </c:pt>
                <c:pt idx="460">
                  <c:v>88.343306039564297</c:v>
                </c:pt>
                <c:pt idx="461">
                  <c:v>88.425611698236295</c:v>
                </c:pt>
                <c:pt idx="462">
                  <c:v>88.449293452560894</c:v>
                </c:pt>
                <c:pt idx="463">
                  <c:v>86.911361517407002</c:v>
                </c:pt>
                <c:pt idx="464">
                  <c:v>90.017079256584907</c:v>
                </c:pt>
                <c:pt idx="465">
                  <c:v>90.3340706022624</c:v>
                </c:pt>
                <c:pt idx="466">
                  <c:v>90.132789123276297</c:v>
                </c:pt>
                <c:pt idx="467">
                  <c:v>89.790824108753398</c:v>
                </c:pt>
                <c:pt idx="468">
                  <c:v>89.902403676345898</c:v>
                </c:pt>
                <c:pt idx="469">
                  <c:v>90.266279577093201</c:v>
                </c:pt>
                <c:pt idx="470">
                  <c:v>90.480202347364298</c:v>
                </c:pt>
                <c:pt idx="471">
                  <c:v>90.2778216390479</c:v>
                </c:pt>
                <c:pt idx="472">
                  <c:v>90.153291612098002</c:v>
                </c:pt>
                <c:pt idx="473">
                  <c:v>91.941504085859293</c:v>
                </c:pt>
                <c:pt idx="474">
                  <c:v>91.920499113930404</c:v>
                </c:pt>
                <c:pt idx="475">
                  <c:v>91.347982685193401</c:v>
                </c:pt>
                <c:pt idx="476">
                  <c:v>91.968829339519203</c:v>
                </c:pt>
                <c:pt idx="477">
                  <c:v>90.065067140322199</c:v>
                </c:pt>
                <c:pt idx="478">
                  <c:v>90.009768737805999</c:v>
                </c:pt>
                <c:pt idx="479">
                  <c:v>88.294463773911801</c:v>
                </c:pt>
                <c:pt idx="480">
                  <c:v>87.583877356475199</c:v>
                </c:pt>
                <c:pt idx="481">
                  <c:v>88.231101162921703</c:v>
                </c:pt>
                <c:pt idx="482">
                  <c:v>87.976880402255802</c:v>
                </c:pt>
                <c:pt idx="483">
                  <c:v>88.058212112730402</c:v>
                </c:pt>
                <c:pt idx="484">
                  <c:v>86.149309823801801</c:v>
                </c:pt>
                <c:pt idx="485">
                  <c:v>86.411855005996301</c:v>
                </c:pt>
                <c:pt idx="486">
                  <c:v>85.941150651968996</c:v>
                </c:pt>
                <c:pt idx="487">
                  <c:v>86.721066005189002</c:v>
                </c:pt>
                <c:pt idx="488">
                  <c:v>86.614319512052504</c:v>
                </c:pt>
                <c:pt idx="489">
                  <c:v>86.372272816490394</c:v>
                </c:pt>
                <c:pt idx="490">
                  <c:v>86.369325099112899</c:v>
                </c:pt>
                <c:pt idx="491">
                  <c:v>85.551366507559095</c:v>
                </c:pt>
                <c:pt idx="492">
                  <c:v>85.512266652311695</c:v>
                </c:pt>
                <c:pt idx="493">
                  <c:v>85.0398766207378</c:v>
                </c:pt>
                <c:pt idx="494">
                  <c:v>86.259431654340105</c:v>
                </c:pt>
                <c:pt idx="495">
                  <c:v>85.851967119512096</c:v>
                </c:pt>
                <c:pt idx="496">
                  <c:v>85.681250861763502</c:v>
                </c:pt>
                <c:pt idx="497">
                  <c:v>86.668424021808505</c:v>
                </c:pt>
                <c:pt idx="498">
                  <c:v>86.395883161915904</c:v>
                </c:pt>
                <c:pt idx="499">
                  <c:v>87.721599037055896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F45-4345-8122-E4AE35CB46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7653136"/>
        <c:axId val="1951332576"/>
      </c:scatterChart>
      <c:valAx>
        <c:axId val="1587653136"/>
        <c:scaling>
          <c:orientation val="minMax"/>
          <c:max val="10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1332576"/>
        <c:crossesAt val="-150"/>
        <c:crossBetween val="midCat"/>
      </c:valAx>
      <c:valAx>
        <c:axId val="19513325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7653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9774441302693359"/>
          <c:y val="0.59397979852177762"/>
          <c:w val="0.53083011044724837"/>
          <c:h val="0.1472195021618890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412572"/>
            <a:ext cx="2969419" cy="877664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324082"/>
            <a:ext cx="2969419" cy="608646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8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34217"/>
            <a:ext cx="853708" cy="21363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34217"/>
            <a:ext cx="2511633" cy="21363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6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628487"/>
            <a:ext cx="3414832" cy="1048645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687053"/>
            <a:ext cx="3414832" cy="551458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1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71086"/>
            <a:ext cx="1682671" cy="159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71086"/>
            <a:ext cx="1682671" cy="159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34217"/>
            <a:ext cx="3414832" cy="487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617983"/>
            <a:ext cx="1674938" cy="302864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920847"/>
            <a:ext cx="1674938" cy="13544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617983"/>
            <a:ext cx="1683186" cy="302864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920847"/>
            <a:ext cx="1683186" cy="13544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9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0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8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8063"/>
            <a:ext cx="1276953" cy="588222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62971"/>
            <a:ext cx="2004358" cy="1791508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6285"/>
            <a:ext cx="1276953" cy="1401112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8063"/>
            <a:ext cx="1276953" cy="588222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62971"/>
            <a:ext cx="2004358" cy="1791508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6285"/>
            <a:ext cx="1276953" cy="1401112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2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34217"/>
            <a:ext cx="3414832" cy="487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71086"/>
            <a:ext cx="3414832" cy="159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336547"/>
            <a:ext cx="890826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336547"/>
            <a:ext cx="1336238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336547"/>
            <a:ext cx="890826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9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96906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18FB265D-41B9-46DB-BC49-663D5779D3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413944"/>
              </p:ext>
            </p:extLst>
          </p:nvPr>
        </p:nvGraphicFramePr>
        <p:xfrm>
          <a:off x="-4919" y="26409"/>
          <a:ext cx="3923502" cy="2449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">
            <a:extLst>
              <a:ext uri="{FF2B5EF4-FFF2-40B4-BE49-F238E27FC236}">
                <a16:creationId xmlns:a16="http://schemas.microsoft.com/office/drawing/2014/main" id="{BA4A6967-0560-4110-A4D1-5C7A90F2326C}"/>
              </a:ext>
            </a:extLst>
          </p:cNvPr>
          <p:cNvSpPr txBox="1"/>
          <p:nvPr/>
        </p:nvSpPr>
        <p:spPr>
          <a:xfrm>
            <a:off x="175630" y="-68567"/>
            <a:ext cx="717294" cy="32700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20" dirty="0"/>
              <a:t>Return</a:t>
            </a:r>
            <a:endParaRPr lang="zh-CN" altLang="en-US" sz="1320" dirty="0"/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ED7E591E-81AE-4494-B151-010B6818CF26}"/>
              </a:ext>
            </a:extLst>
          </p:cNvPr>
          <p:cNvSpPr txBox="1"/>
          <p:nvPr/>
        </p:nvSpPr>
        <p:spPr>
          <a:xfrm>
            <a:off x="2990603" y="1858635"/>
            <a:ext cx="717294" cy="32700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20" dirty="0"/>
              <a:t>Samples</a:t>
            </a:r>
            <a:endParaRPr lang="zh-CN" altLang="en-US" sz="1320" dirty="0"/>
          </a:p>
        </p:txBody>
      </p:sp>
    </p:spTree>
    <p:extLst>
      <p:ext uri="{BB962C8B-B14F-4D97-AF65-F5344CB8AC3E}">
        <p14:creationId xmlns:p14="http://schemas.microsoft.com/office/powerpoint/2010/main" val="356091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2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剑涛</dc:creator>
  <cp:lastModifiedBy>邱 剑涛</cp:lastModifiedBy>
  <cp:revision>10</cp:revision>
  <dcterms:created xsi:type="dcterms:W3CDTF">2020-02-05T09:00:30Z</dcterms:created>
  <dcterms:modified xsi:type="dcterms:W3CDTF">2020-02-06T14:11:49Z</dcterms:modified>
</cp:coreProperties>
</file>