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0045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225" d="100"/>
          <a:sy n="225" d="100"/>
        </p:scale>
        <p:origin x="64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esktop\PG%20exploration\&#24037;&#20316;&#31807;1(&#24050;&#33258;&#21160;&#36824;&#21407;)(&#24050;&#33258;&#21160;&#36824;&#21407;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sq">
                <a:solidFill>
                  <a:schemeClr val="bg1">
                    <a:lumMod val="50000"/>
                  </a:schemeClr>
                </a:solidFill>
                <a:prstDash val="dash"/>
                <a:bevel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-0.17418798638000227"/>
                  <c:y val="6.949734933022799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050" b="0" i="0" u="none" strike="noStrike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defRPr>
                    </a:pPr>
                    <a:r>
                      <a:rPr lang="zh-CN" altLang="en-US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y = 28.133x</a:t>
                    </a:r>
                    <a:r>
                      <a:rPr lang="zh-CN" altLang="en-US" sz="1100" baseline="30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2</a:t>
                    </a:r>
                    <a:r>
                      <a:rPr lang="zh-CN" altLang="en-US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- 501.22x + 4935</a:t>
                    </a:r>
                    <a:br>
                      <a:rPr lang="zh-CN" altLang="en-US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</a:br>
                    <a:r>
                      <a:rPr lang="zh-CN" altLang="en-US" sz="11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R² = 0.9849</a:t>
                    </a:r>
                    <a:endParaRPr lang="zh-CN" alt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</c:trendlineLbl>
          </c:trendline>
          <c:xVal>
            <c:numRef>
              <c:f>Sheet2!$B$1:$B$8</c:f>
              <c:numCache>
                <c:formatCode>General</c:formatCode>
                <c:ptCount val="8"/>
                <c:pt idx="0">
                  <c:v>12.5</c:v>
                </c:pt>
                <c:pt idx="1">
                  <c:v>14.285714285714285</c:v>
                </c:pt>
                <c:pt idx="2">
                  <c:v>16.666666666666668</c:v>
                </c:pt>
                <c:pt idx="3">
                  <c:v>19.455252918287936</c:v>
                </c:pt>
                <c:pt idx="4">
                  <c:v>22.222222222222221</c:v>
                </c:pt>
                <c:pt idx="5">
                  <c:v>25</c:v>
                </c:pt>
                <c:pt idx="6">
                  <c:v>27.777777777777779</c:v>
                </c:pt>
                <c:pt idx="7">
                  <c:v>30.562347188264059</c:v>
                </c:pt>
              </c:numCache>
            </c:numRef>
          </c:xVal>
          <c:yVal>
            <c:numRef>
              <c:f>Sheet2!$G$1:$G$8</c:f>
              <c:numCache>
                <c:formatCode>General</c:formatCode>
                <c:ptCount val="8"/>
                <c:pt idx="0">
                  <c:v>3200</c:v>
                </c:pt>
                <c:pt idx="1">
                  <c:v>3600</c:v>
                </c:pt>
                <c:pt idx="2">
                  <c:v>4500</c:v>
                </c:pt>
                <c:pt idx="3">
                  <c:v>5200</c:v>
                </c:pt>
                <c:pt idx="4">
                  <c:v>7200</c:v>
                </c:pt>
                <c:pt idx="5">
                  <c:v>10600</c:v>
                </c:pt>
                <c:pt idx="6">
                  <c:v>13600</c:v>
                </c:pt>
                <c:pt idx="7">
                  <c:v>15200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611-48DB-8655-F54006C55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9880880"/>
        <c:axId val="1420041744"/>
      </c:scatterChart>
      <c:valAx>
        <c:axId val="1429880880"/>
        <c:scaling>
          <c:orientation val="minMax"/>
          <c:max val="32"/>
          <c:min val="1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zh-CN"/>
          </a:p>
        </c:txPr>
        <c:crossAx val="1420041744"/>
        <c:crosses val="autoZero"/>
        <c:crossBetween val="midCat"/>
      </c:valAx>
      <c:valAx>
        <c:axId val="1420041744"/>
        <c:scaling>
          <c:orientation val="minMax"/>
          <c:max val="1900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zh-CN"/>
          </a:p>
        </c:txPr>
        <c:crossAx val="1429880880"/>
        <c:crosses val="autoZero"/>
        <c:crossBetween val="midCat"/>
        <c:majorUnit val="5000"/>
      </c:valAx>
      <c:spPr>
        <a:ln w="6350">
          <a:solidFill>
            <a:schemeClr val="tx1"/>
          </a:solidFill>
        </a:ln>
      </c:spPr>
    </c:plotArea>
    <c:plotVisOnly val="1"/>
    <c:dispBlanksAs val="gap"/>
    <c:showDLblsOverMax val="0"/>
    <c:extLst/>
  </c:chart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12312"/>
            <a:ext cx="3060383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323249"/>
            <a:ext cx="2700338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63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0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34133"/>
            <a:ext cx="776347" cy="21350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34133"/>
            <a:ext cx="2284035" cy="21350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2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4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628092"/>
            <a:ext cx="3105388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685991"/>
            <a:ext cx="3105388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/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15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670664"/>
            <a:ext cx="1530191" cy="15985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670664"/>
            <a:ext cx="1530191" cy="15985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71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34133"/>
            <a:ext cx="3105388" cy="486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617594"/>
            <a:ext cx="152315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920267"/>
            <a:ext cx="1523159" cy="1353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617594"/>
            <a:ext cx="153066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920267"/>
            <a:ext cx="1530660" cy="1353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1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1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72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62742"/>
            <a:ext cx="1822728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62742"/>
            <a:ext cx="1822728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9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34133"/>
            <a:ext cx="3105388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670664"/>
            <a:ext cx="3105388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C82F-9401-44D3-825E-9653F82E1236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335077"/>
            <a:ext cx="121515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26AF-30BA-4432-8EEE-3F4D710EA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0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15E643A9-C177-4607-BA8B-5E511F549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335223"/>
              </p:ext>
            </p:extLst>
          </p:nvPr>
        </p:nvGraphicFramePr>
        <p:xfrm>
          <a:off x="-84666" y="1"/>
          <a:ext cx="3777442" cy="2519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1">
            <a:extLst>
              <a:ext uri="{FF2B5EF4-FFF2-40B4-BE49-F238E27FC236}">
                <a16:creationId xmlns:a16="http://schemas.microsoft.com/office/drawing/2014/main" id="{36130A47-1B5E-4D9F-820A-9794C91E75D5}"/>
              </a:ext>
            </a:extLst>
          </p:cNvPr>
          <p:cNvSpPr txBox="1"/>
          <p:nvPr/>
        </p:nvSpPr>
        <p:spPr>
          <a:xfrm>
            <a:off x="446484" y="152617"/>
            <a:ext cx="642132" cy="29273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Samples</a:t>
            </a:r>
            <a:endParaRPr lang="zh-CN" altLang="en-US" sz="1100" dirty="0"/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3A75C0D9-D085-4976-872B-7C25D358C960}"/>
              </a:ext>
            </a:extLst>
          </p:cNvPr>
          <p:cNvSpPr txBox="1"/>
          <p:nvPr/>
        </p:nvSpPr>
        <p:spPr>
          <a:xfrm>
            <a:off x="3130680" y="1877923"/>
            <a:ext cx="408257" cy="292738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1/Δ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6091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邱 剑涛</dc:creator>
  <cp:lastModifiedBy>邱 剑涛</cp:lastModifiedBy>
  <cp:revision>6</cp:revision>
  <dcterms:created xsi:type="dcterms:W3CDTF">2020-02-05T09:00:30Z</dcterms:created>
  <dcterms:modified xsi:type="dcterms:W3CDTF">2020-02-06T14:23:29Z</dcterms:modified>
</cp:coreProperties>
</file>