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3959225" cy="25209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62" autoAdjust="0"/>
    <p:restoredTop sz="94660"/>
  </p:normalViewPr>
  <p:slideViewPr>
    <p:cSldViewPr snapToGrid="0">
      <p:cViewPr varScale="1">
        <p:scale>
          <a:sx n="225" d="100"/>
          <a:sy n="225" d="100"/>
        </p:scale>
        <p:origin x="1138" y="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esktop\PG%20exploration\A_f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9636617900231483E-2"/>
          <c:y val="5.4236363555066697E-2"/>
          <c:w val="0.84127930883639535"/>
          <c:h val="0.82116469816272963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Sheet4!$J$1</c:f>
              <c:strCache>
                <c:ptCount val="1"/>
                <c:pt idx="0">
                  <c:v>SAC, β=0.0</c:v>
                </c:pt>
              </c:strCache>
            </c:strRef>
          </c:tx>
          <c:spPr>
            <a:ln w="19050" cap="rnd">
              <a:solidFill>
                <a:schemeClr val="accent1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Sheet4!$I$2:$I$691</c:f>
              <c:numCache>
                <c:formatCode>General</c:formatCode>
                <c:ptCount val="690"/>
                <c:pt idx="0">
                  <c:v>998</c:v>
                </c:pt>
                <c:pt idx="1">
                  <c:v>1997</c:v>
                </c:pt>
                <c:pt idx="2">
                  <c:v>2996</c:v>
                </c:pt>
                <c:pt idx="3">
                  <c:v>3995</c:v>
                </c:pt>
                <c:pt idx="4">
                  <c:v>4994</c:v>
                </c:pt>
                <c:pt idx="5">
                  <c:v>5993</c:v>
                </c:pt>
                <c:pt idx="6">
                  <c:v>6992</c:v>
                </c:pt>
                <c:pt idx="7">
                  <c:v>7991</c:v>
                </c:pt>
                <c:pt idx="8">
                  <c:v>8990</c:v>
                </c:pt>
                <c:pt idx="9">
                  <c:v>9989</c:v>
                </c:pt>
                <c:pt idx="10">
                  <c:v>10988</c:v>
                </c:pt>
                <c:pt idx="11">
                  <c:v>11987</c:v>
                </c:pt>
                <c:pt idx="12">
                  <c:v>12986</c:v>
                </c:pt>
                <c:pt idx="13">
                  <c:v>13985</c:v>
                </c:pt>
                <c:pt idx="14">
                  <c:v>14984</c:v>
                </c:pt>
                <c:pt idx="15">
                  <c:v>15983</c:v>
                </c:pt>
                <c:pt idx="16">
                  <c:v>16982</c:v>
                </c:pt>
                <c:pt idx="17">
                  <c:v>17981</c:v>
                </c:pt>
                <c:pt idx="18">
                  <c:v>18980</c:v>
                </c:pt>
                <c:pt idx="19">
                  <c:v>19979</c:v>
                </c:pt>
                <c:pt idx="20">
                  <c:v>20978</c:v>
                </c:pt>
                <c:pt idx="21">
                  <c:v>21977</c:v>
                </c:pt>
                <c:pt idx="22">
                  <c:v>22976</c:v>
                </c:pt>
                <c:pt idx="23">
                  <c:v>23975</c:v>
                </c:pt>
                <c:pt idx="24">
                  <c:v>24974</c:v>
                </c:pt>
                <c:pt idx="25">
                  <c:v>25973</c:v>
                </c:pt>
                <c:pt idx="26">
                  <c:v>26972</c:v>
                </c:pt>
                <c:pt idx="27">
                  <c:v>27971</c:v>
                </c:pt>
                <c:pt idx="28">
                  <c:v>28970</c:v>
                </c:pt>
                <c:pt idx="29">
                  <c:v>29969</c:v>
                </c:pt>
                <c:pt idx="30">
                  <c:v>30968</c:v>
                </c:pt>
                <c:pt idx="31">
                  <c:v>31967</c:v>
                </c:pt>
                <c:pt idx="32">
                  <c:v>32966</c:v>
                </c:pt>
                <c:pt idx="33">
                  <c:v>33965</c:v>
                </c:pt>
                <c:pt idx="34">
                  <c:v>34964</c:v>
                </c:pt>
                <c:pt idx="35">
                  <c:v>35963</c:v>
                </c:pt>
                <c:pt idx="36">
                  <c:v>36962</c:v>
                </c:pt>
                <c:pt idx="37">
                  <c:v>37961</c:v>
                </c:pt>
                <c:pt idx="38">
                  <c:v>38960</c:v>
                </c:pt>
                <c:pt idx="39">
                  <c:v>39959</c:v>
                </c:pt>
                <c:pt idx="40">
                  <c:v>40958</c:v>
                </c:pt>
                <c:pt idx="41">
                  <c:v>41957</c:v>
                </c:pt>
                <c:pt idx="42">
                  <c:v>42956</c:v>
                </c:pt>
                <c:pt idx="43">
                  <c:v>43955</c:v>
                </c:pt>
                <c:pt idx="44">
                  <c:v>44916</c:v>
                </c:pt>
                <c:pt idx="45">
                  <c:v>44954</c:v>
                </c:pt>
                <c:pt idx="46">
                  <c:v>45915</c:v>
                </c:pt>
                <c:pt idx="47">
                  <c:v>45953</c:v>
                </c:pt>
                <c:pt idx="48">
                  <c:v>46914</c:v>
                </c:pt>
                <c:pt idx="49">
                  <c:v>46952</c:v>
                </c:pt>
                <c:pt idx="50">
                  <c:v>47913</c:v>
                </c:pt>
                <c:pt idx="51">
                  <c:v>47951</c:v>
                </c:pt>
                <c:pt idx="52">
                  <c:v>48912</c:v>
                </c:pt>
                <c:pt idx="53">
                  <c:v>48950</c:v>
                </c:pt>
                <c:pt idx="54">
                  <c:v>49911</c:v>
                </c:pt>
                <c:pt idx="55">
                  <c:v>49949</c:v>
                </c:pt>
                <c:pt idx="56">
                  <c:v>50910</c:v>
                </c:pt>
                <c:pt idx="57">
                  <c:v>50948</c:v>
                </c:pt>
                <c:pt idx="58">
                  <c:v>51492</c:v>
                </c:pt>
                <c:pt idx="59">
                  <c:v>51947</c:v>
                </c:pt>
                <c:pt idx="60">
                  <c:v>52491</c:v>
                </c:pt>
                <c:pt idx="61">
                  <c:v>52946</c:v>
                </c:pt>
                <c:pt idx="62">
                  <c:v>53490</c:v>
                </c:pt>
                <c:pt idx="63">
                  <c:v>53890</c:v>
                </c:pt>
                <c:pt idx="64">
                  <c:v>53945</c:v>
                </c:pt>
                <c:pt idx="65">
                  <c:v>54489</c:v>
                </c:pt>
                <c:pt idx="66">
                  <c:v>54889</c:v>
                </c:pt>
                <c:pt idx="67">
                  <c:v>54944</c:v>
                </c:pt>
                <c:pt idx="68">
                  <c:v>55488</c:v>
                </c:pt>
                <c:pt idx="69">
                  <c:v>55888</c:v>
                </c:pt>
                <c:pt idx="70">
                  <c:v>55943</c:v>
                </c:pt>
                <c:pt idx="71">
                  <c:v>56264</c:v>
                </c:pt>
                <c:pt idx="72">
                  <c:v>56887</c:v>
                </c:pt>
                <c:pt idx="73">
                  <c:v>56902</c:v>
                </c:pt>
                <c:pt idx="74">
                  <c:v>56942</c:v>
                </c:pt>
                <c:pt idx="75">
                  <c:v>57447</c:v>
                </c:pt>
                <c:pt idx="76">
                  <c:v>57872</c:v>
                </c:pt>
                <c:pt idx="77">
                  <c:v>57901</c:v>
                </c:pt>
                <c:pt idx="78">
                  <c:v>57941</c:v>
                </c:pt>
                <c:pt idx="79">
                  <c:v>58446</c:v>
                </c:pt>
                <c:pt idx="80">
                  <c:v>58871</c:v>
                </c:pt>
                <c:pt idx="81">
                  <c:v>58900</c:v>
                </c:pt>
                <c:pt idx="82">
                  <c:v>58940</c:v>
                </c:pt>
                <c:pt idx="83">
                  <c:v>59445</c:v>
                </c:pt>
                <c:pt idx="84">
                  <c:v>59870</c:v>
                </c:pt>
                <c:pt idx="85">
                  <c:v>59899</c:v>
                </c:pt>
                <c:pt idx="86">
                  <c:v>59939</c:v>
                </c:pt>
                <c:pt idx="87">
                  <c:v>60444</c:v>
                </c:pt>
                <c:pt idx="88">
                  <c:v>60552</c:v>
                </c:pt>
                <c:pt idx="89">
                  <c:v>60846</c:v>
                </c:pt>
                <c:pt idx="90">
                  <c:v>60869</c:v>
                </c:pt>
                <c:pt idx="91">
                  <c:v>60938</c:v>
                </c:pt>
                <c:pt idx="92">
                  <c:v>61443</c:v>
                </c:pt>
                <c:pt idx="93">
                  <c:v>61845</c:v>
                </c:pt>
                <c:pt idx="94">
                  <c:v>61868</c:v>
                </c:pt>
                <c:pt idx="95">
                  <c:v>61937</c:v>
                </c:pt>
                <c:pt idx="96">
                  <c:v>62442</c:v>
                </c:pt>
                <c:pt idx="97">
                  <c:v>62844</c:v>
                </c:pt>
                <c:pt idx="98">
                  <c:v>62867</c:v>
                </c:pt>
                <c:pt idx="99">
                  <c:v>62936</c:v>
                </c:pt>
                <c:pt idx="100">
                  <c:v>63210</c:v>
                </c:pt>
                <c:pt idx="101">
                  <c:v>63843</c:v>
                </c:pt>
                <c:pt idx="102">
                  <c:v>63866</c:v>
                </c:pt>
                <c:pt idx="103">
                  <c:v>63935</c:v>
                </c:pt>
                <c:pt idx="104">
                  <c:v>64209</c:v>
                </c:pt>
                <c:pt idx="105">
                  <c:v>64435</c:v>
                </c:pt>
                <c:pt idx="106">
                  <c:v>64842</c:v>
                </c:pt>
                <c:pt idx="107">
                  <c:v>64865</c:v>
                </c:pt>
                <c:pt idx="108">
                  <c:v>64934</c:v>
                </c:pt>
                <c:pt idx="109">
                  <c:v>64982</c:v>
                </c:pt>
                <c:pt idx="110">
                  <c:v>65434</c:v>
                </c:pt>
                <c:pt idx="111">
                  <c:v>65596</c:v>
                </c:pt>
                <c:pt idx="112">
                  <c:v>65841</c:v>
                </c:pt>
                <c:pt idx="113">
                  <c:v>65864</c:v>
                </c:pt>
                <c:pt idx="114">
                  <c:v>65933</c:v>
                </c:pt>
                <c:pt idx="115">
                  <c:v>66433</c:v>
                </c:pt>
                <c:pt idx="116">
                  <c:v>66595</c:v>
                </c:pt>
                <c:pt idx="117">
                  <c:v>66840</c:v>
                </c:pt>
                <c:pt idx="118">
                  <c:v>66863</c:v>
                </c:pt>
                <c:pt idx="119">
                  <c:v>66932</c:v>
                </c:pt>
                <c:pt idx="120">
                  <c:v>67432</c:v>
                </c:pt>
                <c:pt idx="121">
                  <c:v>67594</c:v>
                </c:pt>
                <c:pt idx="122">
                  <c:v>67839</c:v>
                </c:pt>
                <c:pt idx="123">
                  <c:v>67862</c:v>
                </c:pt>
                <c:pt idx="124">
                  <c:v>67931</c:v>
                </c:pt>
                <c:pt idx="125">
                  <c:v>68090</c:v>
                </c:pt>
                <c:pt idx="126">
                  <c:v>68431</c:v>
                </c:pt>
                <c:pt idx="127">
                  <c:v>68838</c:v>
                </c:pt>
                <c:pt idx="128">
                  <c:v>68861</c:v>
                </c:pt>
                <c:pt idx="129">
                  <c:v>68930</c:v>
                </c:pt>
                <c:pt idx="130">
                  <c:v>69089</c:v>
                </c:pt>
                <c:pt idx="131">
                  <c:v>69430</c:v>
                </c:pt>
                <c:pt idx="132">
                  <c:v>69536</c:v>
                </c:pt>
                <c:pt idx="133">
                  <c:v>69837</c:v>
                </c:pt>
                <c:pt idx="134">
                  <c:v>69860</c:v>
                </c:pt>
                <c:pt idx="135">
                  <c:v>69883</c:v>
                </c:pt>
                <c:pt idx="136">
                  <c:v>69929</c:v>
                </c:pt>
                <c:pt idx="137">
                  <c:v>70429</c:v>
                </c:pt>
                <c:pt idx="138">
                  <c:v>70836</c:v>
                </c:pt>
                <c:pt idx="139">
                  <c:v>70859</c:v>
                </c:pt>
                <c:pt idx="140">
                  <c:v>70928</c:v>
                </c:pt>
                <c:pt idx="141">
                  <c:v>71369</c:v>
                </c:pt>
                <c:pt idx="142">
                  <c:v>71428</c:v>
                </c:pt>
                <c:pt idx="143">
                  <c:v>71835</c:v>
                </c:pt>
                <c:pt idx="144">
                  <c:v>71858</c:v>
                </c:pt>
                <c:pt idx="145">
                  <c:v>71923</c:v>
                </c:pt>
                <c:pt idx="146">
                  <c:v>71927</c:v>
                </c:pt>
                <c:pt idx="147">
                  <c:v>72427</c:v>
                </c:pt>
                <c:pt idx="148">
                  <c:v>72800</c:v>
                </c:pt>
                <c:pt idx="149">
                  <c:v>72834</c:v>
                </c:pt>
                <c:pt idx="150">
                  <c:v>72857</c:v>
                </c:pt>
                <c:pt idx="151">
                  <c:v>72926</c:v>
                </c:pt>
                <c:pt idx="152">
                  <c:v>73426</c:v>
                </c:pt>
                <c:pt idx="153">
                  <c:v>73799</c:v>
                </c:pt>
                <c:pt idx="154">
                  <c:v>73806</c:v>
                </c:pt>
                <c:pt idx="155">
                  <c:v>73856</c:v>
                </c:pt>
                <c:pt idx="156">
                  <c:v>73925</c:v>
                </c:pt>
                <c:pt idx="157">
                  <c:v>74425</c:v>
                </c:pt>
                <c:pt idx="158">
                  <c:v>74525</c:v>
                </c:pt>
                <c:pt idx="159">
                  <c:v>74798</c:v>
                </c:pt>
                <c:pt idx="160">
                  <c:v>74855</c:v>
                </c:pt>
                <c:pt idx="161">
                  <c:v>74924</c:v>
                </c:pt>
                <c:pt idx="162">
                  <c:v>75424</c:v>
                </c:pt>
                <c:pt idx="163">
                  <c:v>75524</c:v>
                </c:pt>
                <c:pt idx="164">
                  <c:v>75797</c:v>
                </c:pt>
                <c:pt idx="165">
                  <c:v>75854</c:v>
                </c:pt>
                <c:pt idx="166">
                  <c:v>75916</c:v>
                </c:pt>
                <c:pt idx="167">
                  <c:v>75923</c:v>
                </c:pt>
                <c:pt idx="168">
                  <c:v>76517</c:v>
                </c:pt>
                <c:pt idx="169">
                  <c:v>76679</c:v>
                </c:pt>
                <c:pt idx="170">
                  <c:v>76796</c:v>
                </c:pt>
                <c:pt idx="171">
                  <c:v>76853</c:v>
                </c:pt>
                <c:pt idx="172">
                  <c:v>76922</c:v>
                </c:pt>
                <c:pt idx="173">
                  <c:v>77143</c:v>
                </c:pt>
                <c:pt idx="174">
                  <c:v>77479</c:v>
                </c:pt>
                <c:pt idx="175">
                  <c:v>77682</c:v>
                </c:pt>
                <c:pt idx="176">
                  <c:v>77795</c:v>
                </c:pt>
                <c:pt idx="177">
                  <c:v>77852</c:v>
                </c:pt>
                <c:pt idx="178">
                  <c:v>77857</c:v>
                </c:pt>
                <c:pt idx="179">
                  <c:v>77921</c:v>
                </c:pt>
                <c:pt idx="180">
                  <c:v>77949</c:v>
                </c:pt>
                <c:pt idx="181">
                  <c:v>77976</c:v>
                </c:pt>
                <c:pt idx="182">
                  <c:v>78047</c:v>
                </c:pt>
                <c:pt idx="183">
                  <c:v>78140</c:v>
                </c:pt>
                <c:pt idx="184">
                  <c:v>78231</c:v>
                </c:pt>
                <c:pt idx="185">
                  <c:v>78335</c:v>
                </c:pt>
                <c:pt idx="186">
                  <c:v>78414</c:v>
                </c:pt>
                <c:pt idx="187">
                  <c:v>78424</c:v>
                </c:pt>
                <c:pt idx="188">
                  <c:v>78516</c:v>
                </c:pt>
                <c:pt idx="189">
                  <c:v>78605</c:v>
                </c:pt>
                <c:pt idx="190">
                  <c:v>78692</c:v>
                </c:pt>
                <c:pt idx="191">
                  <c:v>78723</c:v>
                </c:pt>
                <c:pt idx="192">
                  <c:v>78781</c:v>
                </c:pt>
                <c:pt idx="193">
                  <c:v>78794</c:v>
                </c:pt>
                <c:pt idx="194">
                  <c:v>78851</c:v>
                </c:pt>
                <c:pt idx="195">
                  <c:v>78871</c:v>
                </c:pt>
                <c:pt idx="196">
                  <c:v>78920</c:v>
                </c:pt>
                <c:pt idx="197">
                  <c:v>78955</c:v>
                </c:pt>
                <c:pt idx="198">
                  <c:v>79041</c:v>
                </c:pt>
                <c:pt idx="199">
                  <c:v>79123</c:v>
                </c:pt>
                <c:pt idx="200">
                  <c:v>79202</c:v>
                </c:pt>
                <c:pt idx="201">
                  <c:v>79283</c:v>
                </c:pt>
                <c:pt idx="202">
                  <c:v>79365</c:v>
                </c:pt>
                <c:pt idx="203">
                  <c:v>79441</c:v>
                </c:pt>
                <c:pt idx="204">
                  <c:v>79519</c:v>
                </c:pt>
                <c:pt idx="205">
                  <c:v>79598</c:v>
                </c:pt>
                <c:pt idx="206">
                  <c:v>79677</c:v>
                </c:pt>
                <c:pt idx="207">
                  <c:v>79722</c:v>
                </c:pt>
                <c:pt idx="208">
                  <c:v>79753</c:v>
                </c:pt>
                <c:pt idx="209">
                  <c:v>79793</c:v>
                </c:pt>
                <c:pt idx="210">
                  <c:v>79831</c:v>
                </c:pt>
                <c:pt idx="211">
                  <c:v>79850</c:v>
                </c:pt>
                <c:pt idx="212">
                  <c:v>79907</c:v>
                </c:pt>
                <c:pt idx="213">
                  <c:v>79919</c:v>
                </c:pt>
                <c:pt idx="214">
                  <c:v>79983</c:v>
                </c:pt>
                <c:pt idx="215">
                  <c:v>80057</c:v>
                </c:pt>
                <c:pt idx="216">
                  <c:v>80131</c:v>
                </c:pt>
                <c:pt idx="217">
                  <c:v>80137</c:v>
                </c:pt>
                <c:pt idx="218">
                  <c:v>80205</c:v>
                </c:pt>
                <c:pt idx="219">
                  <c:v>80279</c:v>
                </c:pt>
                <c:pt idx="220">
                  <c:v>80353</c:v>
                </c:pt>
                <c:pt idx="221">
                  <c:v>80426</c:v>
                </c:pt>
                <c:pt idx="222">
                  <c:v>80500</c:v>
                </c:pt>
                <c:pt idx="223">
                  <c:v>80575</c:v>
                </c:pt>
                <c:pt idx="224">
                  <c:v>80611</c:v>
                </c:pt>
                <c:pt idx="225">
                  <c:v>80647</c:v>
                </c:pt>
                <c:pt idx="226">
                  <c:v>80719</c:v>
                </c:pt>
                <c:pt idx="227">
                  <c:v>80790</c:v>
                </c:pt>
                <c:pt idx="228">
                  <c:v>80792</c:v>
                </c:pt>
                <c:pt idx="229">
                  <c:v>80849</c:v>
                </c:pt>
                <c:pt idx="230">
                  <c:v>80862</c:v>
                </c:pt>
                <c:pt idx="231">
                  <c:v>80918</c:v>
                </c:pt>
                <c:pt idx="232">
                  <c:v>80934</c:v>
                </c:pt>
                <c:pt idx="233">
                  <c:v>81005</c:v>
                </c:pt>
                <c:pt idx="234">
                  <c:v>81076</c:v>
                </c:pt>
                <c:pt idx="235">
                  <c:v>81149</c:v>
                </c:pt>
                <c:pt idx="236">
                  <c:v>81219</c:v>
                </c:pt>
                <c:pt idx="237">
                  <c:v>81289</c:v>
                </c:pt>
                <c:pt idx="238">
                  <c:v>81306</c:v>
                </c:pt>
                <c:pt idx="239">
                  <c:v>81363</c:v>
                </c:pt>
                <c:pt idx="240">
                  <c:v>81433</c:v>
                </c:pt>
                <c:pt idx="241">
                  <c:v>81503</c:v>
                </c:pt>
                <c:pt idx="242">
                  <c:v>81573</c:v>
                </c:pt>
                <c:pt idx="243">
                  <c:v>81642</c:v>
                </c:pt>
                <c:pt idx="244">
                  <c:v>81712</c:v>
                </c:pt>
                <c:pt idx="245">
                  <c:v>81781</c:v>
                </c:pt>
                <c:pt idx="246">
                  <c:v>81791</c:v>
                </c:pt>
                <c:pt idx="247">
                  <c:v>81848</c:v>
                </c:pt>
                <c:pt idx="248">
                  <c:v>81852</c:v>
                </c:pt>
                <c:pt idx="249">
                  <c:v>81917</c:v>
                </c:pt>
                <c:pt idx="250">
                  <c:v>81923</c:v>
                </c:pt>
                <c:pt idx="251">
                  <c:v>81992</c:v>
                </c:pt>
                <c:pt idx="252">
                  <c:v>82011</c:v>
                </c:pt>
                <c:pt idx="253">
                  <c:v>82064</c:v>
                </c:pt>
                <c:pt idx="254">
                  <c:v>82134</c:v>
                </c:pt>
                <c:pt idx="255">
                  <c:v>82262</c:v>
                </c:pt>
                <c:pt idx="256">
                  <c:v>82339</c:v>
                </c:pt>
                <c:pt idx="257">
                  <c:v>82415</c:v>
                </c:pt>
                <c:pt idx="258">
                  <c:v>82467</c:v>
                </c:pt>
                <c:pt idx="259">
                  <c:v>82537</c:v>
                </c:pt>
                <c:pt idx="260">
                  <c:v>82610</c:v>
                </c:pt>
                <c:pt idx="261">
                  <c:v>82684</c:v>
                </c:pt>
                <c:pt idx="262">
                  <c:v>82706</c:v>
                </c:pt>
                <c:pt idx="263">
                  <c:v>82755</c:v>
                </c:pt>
                <c:pt idx="264">
                  <c:v>82790</c:v>
                </c:pt>
                <c:pt idx="265">
                  <c:v>82829</c:v>
                </c:pt>
                <c:pt idx="266">
                  <c:v>82837</c:v>
                </c:pt>
                <c:pt idx="267">
                  <c:v>82899</c:v>
                </c:pt>
                <c:pt idx="268">
                  <c:v>82916</c:v>
                </c:pt>
                <c:pt idx="269">
                  <c:v>82973</c:v>
                </c:pt>
                <c:pt idx="270">
                  <c:v>83044</c:v>
                </c:pt>
                <c:pt idx="271">
                  <c:v>83124</c:v>
                </c:pt>
                <c:pt idx="272">
                  <c:v>83196</c:v>
                </c:pt>
                <c:pt idx="273">
                  <c:v>83226</c:v>
                </c:pt>
                <c:pt idx="274">
                  <c:v>83268</c:v>
                </c:pt>
                <c:pt idx="275">
                  <c:v>83337</c:v>
                </c:pt>
                <c:pt idx="276">
                  <c:v>83411</c:v>
                </c:pt>
                <c:pt idx="277">
                  <c:v>83483</c:v>
                </c:pt>
                <c:pt idx="278">
                  <c:v>83505</c:v>
                </c:pt>
                <c:pt idx="279">
                  <c:v>83552</c:v>
                </c:pt>
                <c:pt idx="280">
                  <c:v>83626</c:v>
                </c:pt>
                <c:pt idx="281">
                  <c:v>83630</c:v>
                </c:pt>
                <c:pt idx="282">
                  <c:v>83712</c:v>
                </c:pt>
                <c:pt idx="283">
                  <c:v>83745</c:v>
                </c:pt>
                <c:pt idx="284">
                  <c:v>83784</c:v>
                </c:pt>
                <c:pt idx="285">
                  <c:v>83789</c:v>
                </c:pt>
                <c:pt idx="286">
                  <c:v>83854</c:v>
                </c:pt>
                <c:pt idx="287">
                  <c:v>83915</c:v>
                </c:pt>
                <c:pt idx="288">
                  <c:v>83927</c:v>
                </c:pt>
                <c:pt idx="289">
                  <c:v>83980</c:v>
                </c:pt>
                <c:pt idx="290">
                  <c:v>83996</c:v>
                </c:pt>
                <c:pt idx="291">
                  <c:v>84067</c:v>
                </c:pt>
                <c:pt idx="292">
                  <c:v>84081</c:v>
                </c:pt>
                <c:pt idx="293">
                  <c:v>84139</c:v>
                </c:pt>
                <c:pt idx="294">
                  <c:v>84211</c:v>
                </c:pt>
                <c:pt idx="295">
                  <c:v>84281</c:v>
                </c:pt>
                <c:pt idx="296">
                  <c:v>84354</c:v>
                </c:pt>
                <c:pt idx="297">
                  <c:v>84425</c:v>
                </c:pt>
                <c:pt idx="298">
                  <c:v>84494</c:v>
                </c:pt>
                <c:pt idx="299">
                  <c:v>84514</c:v>
                </c:pt>
                <c:pt idx="300">
                  <c:v>84568</c:v>
                </c:pt>
                <c:pt idx="301">
                  <c:v>84637</c:v>
                </c:pt>
                <c:pt idx="302">
                  <c:v>84653</c:v>
                </c:pt>
                <c:pt idx="303">
                  <c:v>84707</c:v>
                </c:pt>
                <c:pt idx="304">
                  <c:v>84779</c:v>
                </c:pt>
                <c:pt idx="305">
                  <c:v>84788</c:v>
                </c:pt>
                <c:pt idx="306">
                  <c:v>84850</c:v>
                </c:pt>
                <c:pt idx="307">
                  <c:v>84864</c:v>
                </c:pt>
                <c:pt idx="308">
                  <c:v>84914</c:v>
                </c:pt>
                <c:pt idx="309">
                  <c:v>84925</c:v>
                </c:pt>
                <c:pt idx="310">
                  <c:v>84996</c:v>
                </c:pt>
                <c:pt idx="311">
                  <c:v>85069</c:v>
                </c:pt>
                <c:pt idx="312">
                  <c:v>85085</c:v>
                </c:pt>
                <c:pt idx="313">
                  <c:v>85145</c:v>
                </c:pt>
                <c:pt idx="314">
                  <c:v>85214</c:v>
                </c:pt>
                <c:pt idx="315">
                  <c:v>85359</c:v>
                </c:pt>
                <c:pt idx="316">
                  <c:v>85434</c:v>
                </c:pt>
                <c:pt idx="317">
                  <c:v>85494</c:v>
                </c:pt>
                <c:pt idx="318">
                  <c:v>85567</c:v>
                </c:pt>
                <c:pt idx="319">
                  <c:v>85641</c:v>
                </c:pt>
                <c:pt idx="320">
                  <c:v>85718</c:v>
                </c:pt>
                <c:pt idx="321">
                  <c:v>85721</c:v>
                </c:pt>
                <c:pt idx="322">
                  <c:v>85787</c:v>
                </c:pt>
                <c:pt idx="323">
                  <c:v>85818</c:v>
                </c:pt>
                <c:pt idx="324">
                  <c:v>85894</c:v>
                </c:pt>
                <c:pt idx="325">
                  <c:v>85913</c:v>
                </c:pt>
                <c:pt idx="326">
                  <c:v>86001</c:v>
                </c:pt>
                <c:pt idx="327">
                  <c:v>86084</c:v>
                </c:pt>
                <c:pt idx="328">
                  <c:v>86100</c:v>
                </c:pt>
                <c:pt idx="329">
                  <c:v>86206</c:v>
                </c:pt>
                <c:pt idx="330">
                  <c:v>86299</c:v>
                </c:pt>
                <c:pt idx="331">
                  <c:v>86309</c:v>
                </c:pt>
                <c:pt idx="332">
                  <c:v>86351</c:v>
                </c:pt>
                <c:pt idx="333">
                  <c:v>86410</c:v>
                </c:pt>
                <c:pt idx="334">
                  <c:v>86512</c:v>
                </c:pt>
                <c:pt idx="335">
                  <c:v>86621</c:v>
                </c:pt>
                <c:pt idx="336">
                  <c:v>86700</c:v>
                </c:pt>
                <c:pt idx="337">
                  <c:v>86716</c:v>
                </c:pt>
                <c:pt idx="338">
                  <c:v>86812</c:v>
                </c:pt>
                <c:pt idx="339">
                  <c:v>86908</c:v>
                </c:pt>
                <c:pt idx="340">
                  <c:v>86912</c:v>
                </c:pt>
                <c:pt idx="341">
                  <c:v>86941</c:v>
                </c:pt>
                <c:pt idx="342">
                  <c:v>87004</c:v>
                </c:pt>
                <c:pt idx="343">
                  <c:v>87072</c:v>
                </c:pt>
                <c:pt idx="344">
                  <c:v>87083</c:v>
                </c:pt>
                <c:pt idx="345">
                  <c:v>87098</c:v>
                </c:pt>
                <c:pt idx="346">
                  <c:v>87192</c:v>
                </c:pt>
                <c:pt idx="347">
                  <c:v>87279</c:v>
                </c:pt>
                <c:pt idx="348">
                  <c:v>87296</c:v>
                </c:pt>
                <c:pt idx="349">
                  <c:v>87350</c:v>
                </c:pt>
                <c:pt idx="350">
                  <c:v>87374</c:v>
                </c:pt>
                <c:pt idx="351">
                  <c:v>87469</c:v>
                </c:pt>
                <c:pt idx="352">
                  <c:v>87520</c:v>
                </c:pt>
                <c:pt idx="353">
                  <c:v>87543</c:v>
                </c:pt>
                <c:pt idx="354">
                  <c:v>87574</c:v>
                </c:pt>
                <c:pt idx="355">
                  <c:v>87639</c:v>
                </c:pt>
                <c:pt idx="356">
                  <c:v>87736</c:v>
                </c:pt>
                <c:pt idx="357">
                  <c:v>87808</c:v>
                </c:pt>
                <c:pt idx="358">
                  <c:v>87811</c:v>
                </c:pt>
                <c:pt idx="359">
                  <c:v>87911</c:v>
                </c:pt>
                <c:pt idx="360">
                  <c:v>87924</c:v>
                </c:pt>
                <c:pt idx="361">
                  <c:v>88021</c:v>
                </c:pt>
                <c:pt idx="362">
                  <c:v>88119</c:v>
                </c:pt>
                <c:pt idx="363">
                  <c:v>88180</c:v>
                </c:pt>
                <c:pt idx="364">
                  <c:v>88221</c:v>
                </c:pt>
                <c:pt idx="365">
                  <c:v>88289</c:v>
                </c:pt>
                <c:pt idx="366">
                  <c:v>88330</c:v>
                </c:pt>
                <c:pt idx="367">
                  <c:v>88349</c:v>
                </c:pt>
                <c:pt idx="368">
                  <c:v>88385</c:v>
                </c:pt>
                <c:pt idx="369">
                  <c:v>88472</c:v>
                </c:pt>
                <c:pt idx="370">
                  <c:v>88473</c:v>
                </c:pt>
                <c:pt idx="371">
                  <c:v>88542</c:v>
                </c:pt>
                <c:pt idx="372">
                  <c:v>88629</c:v>
                </c:pt>
                <c:pt idx="373">
                  <c:v>88721</c:v>
                </c:pt>
                <c:pt idx="374">
                  <c:v>88795</c:v>
                </c:pt>
                <c:pt idx="375">
                  <c:v>88866</c:v>
                </c:pt>
                <c:pt idx="376">
                  <c:v>88893</c:v>
                </c:pt>
                <c:pt idx="377">
                  <c:v>88910</c:v>
                </c:pt>
                <c:pt idx="378">
                  <c:v>88934</c:v>
                </c:pt>
                <c:pt idx="379">
                  <c:v>88999</c:v>
                </c:pt>
                <c:pt idx="380">
                  <c:v>89014</c:v>
                </c:pt>
                <c:pt idx="381">
                  <c:v>89099</c:v>
                </c:pt>
                <c:pt idx="382">
                  <c:v>89179</c:v>
                </c:pt>
                <c:pt idx="383">
                  <c:v>89193</c:v>
                </c:pt>
                <c:pt idx="384">
                  <c:v>89212</c:v>
                </c:pt>
                <c:pt idx="385">
                  <c:v>89261</c:v>
                </c:pt>
                <c:pt idx="386">
                  <c:v>89330</c:v>
                </c:pt>
                <c:pt idx="387">
                  <c:v>89348</c:v>
                </c:pt>
                <c:pt idx="388">
                  <c:v>89398</c:v>
                </c:pt>
                <c:pt idx="389">
                  <c:v>89449</c:v>
                </c:pt>
                <c:pt idx="390">
                  <c:v>89466</c:v>
                </c:pt>
                <c:pt idx="391">
                  <c:v>89562</c:v>
                </c:pt>
                <c:pt idx="392">
                  <c:v>89598</c:v>
                </c:pt>
                <c:pt idx="393">
                  <c:v>89630</c:v>
                </c:pt>
                <c:pt idx="394">
                  <c:v>89700</c:v>
                </c:pt>
                <c:pt idx="395">
                  <c:v>89771</c:v>
                </c:pt>
                <c:pt idx="396">
                  <c:v>89785</c:v>
                </c:pt>
                <c:pt idx="397">
                  <c:v>89841</c:v>
                </c:pt>
                <c:pt idx="398">
                  <c:v>89909</c:v>
                </c:pt>
                <c:pt idx="399">
                  <c:v>89911</c:v>
                </c:pt>
                <c:pt idx="400">
                  <c:v>89918</c:v>
                </c:pt>
                <c:pt idx="401">
                  <c:v>89963</c:v>
                </c:pt>
                <c:pt idx="402">
                  <c:v>89984</c:v>
                </c:pt>
                <c:pt idx="403">
                  <c:v>90053</c:v>
                </c:pt>
                <c:pt idx="404">
                  <c:v>90120</c:v>
                </c:pt>
                <c:pt idx="405">
                  <c:v>90192</c:v>
                </c:pt>
                <c:pt idx="406">
                  <c:v>90196</c:v>
                </c:pt>
                <c:pt idx="407">
                  <c:v>90278</c:v>
                </c:pt>
                <c:pt idx="408">
                  <c:v>90321</c:v>
                </c:pt>
                <c:pt idx="409">
                  <c:v>90347</c:v>
                </c:pt>
                <c:pt idx="410">
                  <c:v>90416</c:v>
                </c:pt>
                <c:pt idx="411">
                  <c:v>90430</c:v>
                </c:pt>
                <c:pt idx="412">
                  <c:v>90488</c:v>
                </c:pt>
                <c:pt idx="413">
                  <c:v>90557</c:v>
                </c:pt>
                <c:pt idx="414">
                  <c:v>90585</c:v>
                </c:pt>
                <c:pt idx="415">
                  <c:v>90627</c:v>
                </c:pt>
                <c:pt idx="416">
                  <c:v>90697</c:v>
                </c:pt>
                <c:pt idx="417">
                  <c:v>90765</c:v>
                </c:pt>
                <c:pt idx="418">
                  <c:v>90767</c:v>
                </c:pt>
                <c:pt idx="419">
                  <c:v>90778</c:v>
                </c:pt>
                <c:pt idx="420">
                  <c:v>90836</c:v>
                </c:pt>
                <c:pt idx="421">
                  <c:v>90904</c:v>
                </c:pt>
                <c:pt idx="422">
                  <c:v>90908</c:v>
                </c:pt>
                <c:pt idx="423">
                  <c:v>90959</c:v>
                </c:pt>
                <c:pt idx="424">
                  <c:v>90973</c:v>
                </c:pt>
                <c:pt idx="425">
                  <c:v>91043</c:v>
                </c:pt>
                <c:pt idx="426">
                  <c:v>91114</c:v>
                </c:pt>
                <c:pt idx="427">
                  <c:v>91131</c:v>
                </c:pt>
                <c:pt idx="428">
                  <c:v>91179</c:v>
                </c:pt>
                <c:pt idx="429">
                  <c:v>91183</c:v>
                </c:pt>
                <c:pt idx="430">
                  <c:v>91260</c:v>
                </c:pt>
                <c:pt idx="431">
                  <c:v>91275</c:v>
                </c:pt>
                <c:pt idx="432">
                  <c:v>91342</c:v>
                </c:pt>
                <c:pt idx="433">
                  <c:v>91346</c:v>
                </c:pt>
                <c:pt idx="434">
                  <c:v>91411</c:v>
                </c:pt>
                <c:pt idx="435">
                  <c:v>91442</c:v>
                </c:pt>
                <c:pt idx="436">
                  <c:v>91479</c:v>
                </c:pt>
                <c:pt idx="437">
                  <c:v>91496</c:v>
                </c:pt>
                <c:pt idx="438">
                  <c:v>91542</c:v>
                </c:pt>
                <c:pt idx="439">
                  <c:v>91556</c:v>
                </c:pt>
                <c:pt idx="440">
                  <c:v>91624</c:v>
                </c:pt>
                <c:pt idx="441">
                  <c:v>91679</c:v>
                </c:pt>
                <c:pt idx="442">
                  <c:v>91704</c:v>
                </c:pt>
                <c:pt idx="443">
                  <c:v>91771</c:v>
                </c:pt>
                <c:pt idx="444">
                  <c:v>91822</c:v>
                </c:pt>
                <c:pt idx="445">
                  <c:v>91839</c:v>
                </c:pt>
                <c:pt idx="446">
                  <c:v>91907</c:v>
                </c:pt>
                <c:pt idx="447">
                  <c:v>91922</c:v>
                </c:pt>
                <c:pt idx="448">
                  <c:v>91974</c:v>
                </c:pt>
                <c:pt idx="449">
                  <c:v>92030</c:v>
                </c:pt>
                <c:pt idx="450">
                  <c:v>92064</c:v>
                </c:pt>
                <c:pt idx="451">
                  <c:v>92132</c:v>
                </c:pt>
                <c:pt idx="452">
                  <c:v>92202</c:v>
                </c:pt>
                <c:pt idx="453">
                  <c:v>92272</c:v>
                </c:pt>
                <c:pt idx="454">
                  <c:v>92274</c:v>
                </c:pt>
                <c:pt idx="455">
                  <c:v>92340</c:v>
                </c:pt>
                <c:pt idx="456">
                  <c:v>92345</c:v>
                </c:pt>
                <c:pt idx="457">
                  <c:v>92374</c:v>
                </c:pt>
                <c:pt idx="458">
                  <c:v>92408</c:v>
                </c:pt>
                <c:pt idx="459">
                  <c:v>92409</c:v>
                </c:pt>
                <c:pt idx="460">
                  <c:v>92475</c:v>
                </c:pt>
                <c:pt idx="461">
                  <c:v>92543</c:v>
                </c:pt>
                <c:pt idx="462">
                  <c:v>92570</c:v>
                </c:pt>
                <c:pt idx="463">
                  <c:v>92611</c:v>
                </c:pt>
                <c:pt idx="464">
                  <c:v>92680</c:v>
                </c:pt>
                <c:pt idx="465">
                  <c:v>92718</c:v>
                </c:pt>
                <c:pt idx="466">
                  <c:v>92749</c:v>
                </c:pt>
                <c:pt idx="467">
                  <c:v>92817</c:v>
                </c:pt>
                <c:pt idx="468">
                  <c:v>92841</c:v>
                </c:pt>
                <c:pt idx="469">
                  <c:v>92906</c:v>
                </c:pt>
                <c:pt idx="470">
                  <c:v>92911</c:v>
                </c:pt>
                <c:pt idx="471">
                  <c:v>92915</c:v>
                </c:pt>
                <c:pt idx="472">
                  <c:v>92918</c:v>
                </c:pt>
                <c:pt idx="473">
                  <c:v>92978</c:v>
                </c:pt>
                <c:pt idx="474">
                  <c:v>92982</c:v>
                </c:pt>
                <c:pt idx="475">
                  <c:v>93046</c:v>
                </c:pt>
                <c:pt idx="476">
                  <c:v>93056</c:v>
                </c:pt>
                <c:pt idx="477">
                  <c:v>93140</c:v>
                </c:pt>
                <c:pt idx="478">
                  <c:v>93207</c:v>
                </c:pt>
                <c:pt idx="479">
                  <c:v>93220</c:v>
                </c:pt>
                <c:pt idx="480">
                  <c:v>93247</c:v>
                </c:pt>
                <c:pt idx="481">
                  <c:v>93277</c:v>
                </c:pt>
                <c:pt idx="482">
                  <c:v>93345</c:v>
                </c:pt>
                <c:pt idx="483">
                  <c:v>93416</c:v>
                </c:pt>
                <c:pt idx="484">
                  <c:v>93422</c:v>
                </c:pt>
                <c:pt idx="485">
                  <c:v>93492</c:v>
                </c:pt>
                <c:pt idx="486">
                  <c:v>93504</c:v>
                </c:pt>
                <c:pt idx="487">
                  <c:v>93507</c:v>
                </c:pt>
                <c:pt idx="488">
                  <c:v>93550</c:v>
                </c:pt>
                <c:pt idx="489">
                  <c:v>93559</c:v>
                </c:pt>
                <c:pt idx="490">
                  <c:v>93627</c:v>
                </c:pt>
                <c:pt idx="491">
                  <c:v>93694</c:v>
                </c:pt>
                <c:pt idx="492">
                  <c:v>93696</c:v>
                </c:pt>
                <c:pt idx="493">
                  <c:v>93707</c:v>
                </c:pt>
                <c:pt idx="494">
                  <c:v>93762</c:v>
                </c:pt>
                <c:pt idx="495">
                  <c:v>93829</c:v>
                </c:pt>
                <c:pt idx="496">
                  <c:v>93850</c:v>
                </c:pt>
                <c:pt idx="497">
                  <c:v>93896</c:v>
                </c:pt>
                <c:pt idx="498">
                  <c:v>93905</c:v>
                </c:pt>
                <c:pt idx="499">
                  <c:v>93964</c:v>
                </c:pt>
                <c:pt idx="500">
                  <c:v>94032</c:v>
                </c:pt>
                <c:pt idx="501">
                  <c:v>94056</c:v>
                </c:pt>
                <c:pt idx="502">
                  <c:v>94057</c:v>
                </c:pt>
                <c:pt idx="503">
                  <c:v>94100</c:v>
                </c:pt>
                <c:pt idx="504">
                  <c:v>94170</c:v>
                </c:pt>
                <c:pt idx="505">
                  <c:v>94195</c:v>
                </c:pt>
                <c:pt idx="506">
                  <c:v>94241</c:v>
                </c:pt>
                <c:pt idx="507">
                  <c:v>94264</c:v>
                </c:pt>
                <c:pt idx="508">
                  <c:v>94309</c:v>
                </c:pt>
                <c:pt idx="509">
                  <c:v>94354</c:v>
                </c:pt>
                <c:pt idx="510">
                  <c:v>94378</c:v>
                </c:pt>
                <c:pt idx="511">
                  <c:v>94433</c:v>
                </c:pt>
                <c:pt idx="512">
                  <c:v>94446</c:v>
                </c:pt>
                <c:pt idx="513">
                  <c:v>94497</c:v>
                </c:pt>
                <c:pt idx="514">
                  <c:v>94505</c:v>
                </c:pt>
                <c:pt idx="515">
                  <c:v>94515</c:v>
                </c:pt>
                <c:pt idx="516">
                  <c:v>94586</c:v>
                </c:pt>
                <c:pt idx="517">
                  <c:v>94617</c:v>
                </c:pt>
                <c:pt idx="518">
                  <c:v>94656</c:v>
                </c:pt>
                <c:pt idx="519">
                  <c:v>94668</c:v>
                </c:pt>
                <c:pt idx="520">
                  <c:v>94726</c:v>
                </c:pt>
                <c:pt idx="521">
                  <c:v>94765</c:v>
                </c:pt>
                <c:pt idx="522">
                  <c:v>94794</c:v>
                </c:pt>
                <c:pt idx="523">
                  <c:v>94862</c:v>
                </c:pt>
                <c:pt idx="524">
                  <c:v>94865</c:v>
                </c:pt>
                <c:pt idx="525">
                  <c:v>94904</c:v>
                </c:pt>
                <c:pt idx="526">
                  <c:v>94926</c:v>
                </c:pt>
                <c:pt idx="527">
                  <c:v>94930</c:v>
                </c:pt>
                <c:pt idx="528">
                  <c:v>95002</c:v>
                </c:pt>
                <c:pt idx="529">
                  <c:v>95012</c:v>
                </c:pt>
                <c:pt idx="530">
                  <c:v>95017</c:v>
                </c:pt>
                <c:pt idx="531">
                  <c:v>95071</c:v>
                </c:pt>
                <c:pt idx="532">
                  <c:v>95074</c:v>
                </c:pt>
                <c:pt idx="533">
                  <c:v>95142</c:v>
                </c:pt>
                <c:pt idx="534">
                  <c:v>95154</c:v>
                </c:pt>
                <c:pt idx="535">
                  <c:v>95160</c:v>
                </c:pt>
                <c:pt idx="536">
                  <c:v>95210</c:v>
                </c:pt>
                <c:pt idx="537">
                  <c:v>95279</c:v>
                </c:pt>
                <c:pt idx="538">
                  <c:v>95298</c:v>
                </c:pt>
                <c:pt idx="539">
                  <c:v>95299</c:v>
                </c:pt>
                <c:pt idx="540">
                  <c:v>95371</c:v>
                </c:pt>
                <c:pt idx="541">
                  <c:v>95404</c:v>
                </c:pt>
                <c:pt idx="542">
                  <c:v>95440</c:v>
                </c:pt>
                <c:pt idx="543">
                  <c:v>95508</c:v>
                </c:pt>
                <c:pt idx="544">
                  <c:v>95547</c:v>
                </c:pt>
                <c:pt idx="545">
                  <c:v>95571</c:v>
                </c:pt>
                <c:pt idx="546">
                  <c:v>95576</c:v>
                </c:pt>
                <c:pt idx="547">
                  <c:v>95577</c:v>
                </c:pt>
                <c:pt idx="548">
                  <c:v>95650</c:v>
                </c:pt>
                <c:pt idx="549">
                  <c:v>95662</c:v>
                </c:pt>
                <c:pt idx="550">
                  <c:v>95719</c:v>
                </c:pt>
                <c:pt idx="551">
                  <c:v>95771</c:v>
                </c:pt>
                <c:pt idx="552">
                  <c:v>95788</c:v>
                </c:pt>
                <c:pt idx="553">
                  <c:v>95794</c:v>
                </c:pt>
                <c:pt idx="554">
                  <c:v>95852</c:v>
                </c:pt>
                <c:pt idx="555">
                  <c:v>95857</c:v>
                </c:pt>
                <c:pt idx="556">
                  <c:v>95903</c:v>
                </c:pt>
                <c:pt idx="557">
                  <c:v>95928</c:v>
                </c:pt>
                <c:pt idx="558">
                  <c:v>95998</c:v>
                </c:pt>
                <c:pt idx="559">
                  <c:v>96003</c:v>
                </c:pt>
                <c:pt idx="560">
                  <c:v>96032</c:v>
                </c:pt>
                <c:pt idx="561">
                  <c:v>96069</c:v>
                </c:pt>
                <c:pt idx="562">
                  <c:v>96138</c:v>
                </c:pt>
                <c:pt idx="563">
                  <c:v>96150</c:v>
                </c:pt>
                <c:pt idx="564">
                  <c:v>96207</c:v>
                </c:pt>
                <c:pt idx="565">
                  <c:v>96260</c:v>
                </c:pt>
                <c:pt idx="566">
                  <c:v>96282</c:v>
                </c:pt>
                <c:pt idx="567">
                  <c:v>96351</c:v>
                </c:pt>
                <c:pt idx="568">
                  <c:v>96420</c:v>
                </c:pt>
                <c:pt idx="569">
                  <c:v>96456</c:v>
                </c:pt>
                <c:pt idx="570">
                  <c:v>96493</c:v>
                </c:pt>
                <c:pt idx="571">
                  <c:v>96510</c:v>
                </c:pt>
                <c:pt idx="572">
                  <c:v>96584</c:v>
                </c:pt>
                <c:pt idx="573">
                  <c:v>96595</c:v>
                </c:pt>
                <c:pt idx="574">
                  <c:v>96654</c:v>
                </c:pt>
                <c:pt idx="575">
                  <c:v>96681</c:v>
                </c:pt>
                <c:pt idx="576">
                  <c:v>96724</c:v>
                </c:pt>
                <c:pt idx="577">
                  <c:v>96761</c:v>
                </c:pt>
                <c:pt idx="578">
                  <c:v>96775</c:v>
                </c:pt>
                <c:pt idx="579">
                  <c:v>96794</c:v>
                </c:pt>
                <c:pt idx="580">
                  <c:v>96862</c:v>
                </c:pt>
                <c:pt idx="581">
                  <c:v>96864</c:v>
                </c:pt>
                <c:pt idx="582">
                  <c:v>96902</c:v>
                </c:pt>
                <c:pt idx="583">
                  <c:v>96936</c:v>
                </c:pt>
                <c:pt idx="584">
                  <c:v>97004</c:v>
                </c:pt>
                <c:pt idx="585">
                  <c:v>97025</c:v>
                </c:pt>
                <c:pt idx="586">
                  <c:v>97031</c:v>
                </c:pt>
                <c:pt idx="587">
                  <c:v>97075</c:v>
                </c:pt>
                <c:pt idx="588">
                  <c:v>97145</c:v>
                </c:pt>
                <c:pt idx="589">
                  <c:v>97214</c:v>
                </c:pt>
                <c:pt idx="590">
                  <c:v>97254</c:v>
                </c:pt>
                <c:pt idx="591">
                  <c:v>97283</c:v>
                </c:pt>
                <c:pt idx="592">
                  <c:v>97285</c:v>
                </c:pt>
                <c:pt idx="593">
                  <c:v>97290</c:v>
                </c:pt>
                <c:pt idx="594">
                  <c:v>97358</c:v>
                </c:pt>
                <c:pt idx="595">
                  <c:v>97370</c:v>
                </c:pt>
                <c:pt idx="596">
                  <c:v>97431</c:v>
                </c:pt>
                <c:pt idx="597">
                  <c:v>97440</c:v>
                </c:pt>
                <c:pt idx="598">
                  <c:v>97499</c:v>
                </c:pt>
                <c:pt idx="599">
                  <c:v>97510</c:v>
                </c:pt>
                <c:pt idx="600">
                  <c:v>97570</c:v>
                </c:pt>
                <c:pt idx="601">
                  <c:v>97580</c:v>
                </c:pt>
                <c:pt idx="602">
                  <c:v>97591</c:v>
                </c:pt>
                <c:pt idx="603">
                  <c:v>97640</c:v>
                </c:pt>
                <c:pt idx="604">
                  <c:v>97658</c:v>
                </c:pt>
                <c:pt idx="605">
                  <c:v>97710</c:v>
                </c:pt>
                <c:pt idx="606">
                  <c:v>97726</c:v>
                </c:pt>
                <c:pt idx="607">
                  <c:v>97730</c:v>
                </c:pt>
                <c:pt idx="608">
                  <c:v>97780</c:v>
                </c:pt>
                <c:pt idx="609">
                  <c:v>97798</c:v>
                </c:pt>
                <c:pt idx="610">
                  <c:v>97849</c:v>
                </c:pt>
                <c:pt idx="611">
                  <c:v>97865</c:v>
                </c:pt>
                <c:pt idx="612">
                  <c:v>97901</c:v>
                </c:pt>
                <c:pt idx="613">
                  <c:v>97919</c:v>
                </c:pt>
                <c:pt idx="614">
                  <c:v>97932</c:v>
                </c:pt>
                <c:pt idx="615">
                  <c:v>97959</c:v>
                </c:pt>
                <c:pt idx="616">
                  <c:v>97987</c:v>
                </c:pt>
                <c:pt idx="617">
                  <c:v>97999</c:v>
                </c:pt>
                <c:pt idx="618">
                  <c:v>98058</c:v>
                </c:pt>
                <c:pt idx="619">
                  <c:v>98067</c:v>
                </c:pt>
                <c:pt idx="620">
                  <c:v>98108</c:v>
                </c:pt>
                <c:pt idx="621">
                  <c:v>98126</c:v>
                </c:pt>
                <c:pt idx="622">
                  <c:v>98135</c:v>
                </c:pt>
                <c:pt idx="623">
                  <c:v>98172</c:v>
                </c:pt>
                <c:pt idx="624">
                  <c:v>98196</c:v>
                </c:pt>
                <c:pt idx="625">
                  <c:v>98202</c:v>
                </c:pt>
                <c:pt idx="626">
                  <c:v>98265</c:v>
                </c:pt>
                <c:pt idx="627">
                  <c:v>98266</c:v>
                </c:pt>
                <c:pt idx="628">
                  <c:v>98269</c:v>
                </c:pt>
                <c:pt idx="629">
                  <c:v>98335</c:v>
                </c:pt>
                <c:pt idx="630">
                  <c:v>98338</c:v>
                </c:pt>
                <c:pt idx="631">
                  <c:v>98391</c:v>
                </c:pt>
                <c:pt idx="632">
                  <c:v>98404</c:v>
                </c:pt>
                <c:pt idx="633">
                  <c:v>98412</c:v>
                </c:pt>
                <c:pt idx="634">
                  <c:v>98475</c:v>
                </c:pt>
                <c:pt idx="635">
                  <c:v>98479</c:v>
                </c:pt>
                <c:pt idx="636">
                  <c:v>98543</c:v>
                </c:pt>
                <c:pt idx="637">
                  <c:v>98547</c:v>
                </c:pt>
                <c:pt idx="638">
                  <c:v>98555</c:v>
                </c:pt>
                <c:pt idx="639">
                  <c:v>98611</c:v>
                </c:pt>
                <c:pt idx="640">
                  <c:v>98615</c:v>
                </c:pt>
                <c:pt idx="641">
                  <c:v>98640</c:v>
                </c:pt>
                <c:pt idx="642">
                  <c:v>98680</c:v>
                </c:pt>
                <c:pt idx="643">
                  <c:v>98684</c:v>
                </c:pt>
                <c:pt idx="644">
                  <c:v>98750</c:v>
                </c:pt>
                <c:pt idx="645">
                  <c:v>98752</c:v>
                </c:pt>
                <c:pt idx="646">
                  <c:v>98812</c:v>
                </c:pt>
                <c:pt idx="647">
                  <c:v>98820</c:v>
                </c:pt>
                <c:pt idx="648">
                  <c:v>98888</c:v>
                </c:pt>
                <c:pt idx="649">
                  <c:v>98890</c:v>
                </c:pt>
                <c:pt idx="650">
                  <c:v>98900</c:v>
                </c:pt>
                <c:pt idx="651">
                  <c:v>98903</c:v>
                </c:pt>
                <c:pt idx="652">
                  <c:v>98956</c:v>
                </c:pt>
                <c:pt idx="653">
                  <c:v>98959</c:v>
                </c:pt>
                <c:pt idx="654">
                  <c:v>99026</c:v>
                </c:pt>
                <c:pt idx="655">
                  <c:v>99030</c:v>
                </c:pt>
                <c:pt idx="656">
                  <c:v>99095</c:v>
                </c:pt>
                <c:pt idx="657">
                  <c:v>99103</c:v>
                </c:pt>
                <c:pt idx="658">
                  <c:v>99112</c:v>
                </c:pt>
                <c:pt idx="659">
                  <c:v>99162</c:v>
                </c:pt>
                <c:pt idx="660">
                  <c:v>99171</c:v>
                </c:pt>
                <c:pt idx="661">
                  <c:v>99174</c:v>
                </c:pt>
                <c:pt idx="662">
                  <c:v>99230</c:v>
                </c:pt>
                <c:pt idx="663">
                  <c:v>99244</c:v>
                </c:pt>
                <c:pt idx="664">
                  <c:v>99260</c:v>
                </c:pt>
                <c:pt idx="665">
                  <c:v>99297</c:v>
                </c:pt>
                <c:pt idx="666">
                  <c:v>99315</c:v>
                </c:pt>
                <c:pt idx="667">
                  <c:v>99364</c:v>
                </c:pt>
                <c:pt idx="668">
                  <c:v>99388</c:v>
                </c:pt>
                <c:pt idx="669">
                  <c:v>99419</c:v>
                </c:pt>
                <c:pt idx="670">
                  <c:v>99431</c:v>
                </c:pt>
                <c:pt idx="671">
                  <c:v>99458</c:v>
                </c:pt>
                <c:pt idx="672">
                  <c:v>99501</c:v>
                </c:pt>
                <c:pt idx="673">
                  <c:v>99526</c:v>
                </c:pt>
                <c:pt idx="674">
                  <c:v>99569</c:v>
                </c:pt>
                <c:pt idx="675">
                  <c:v>99597</c:v>
                </c:pt>
                <c:pt idx="676">
                  <c:v>99637</c:v>
                </c:pt>
                <c:pt idx="677">
                  <c:v>99667</c:v>
                </c:pt>
                <c:pt idx="678">
                  <c:v>99705</c:v>
                </c:pt>
                <c:pt idx="679">
                  <c:v>99726</c:v>
                </c:pt>
                <c:pt idx="680">
                  <c:v>99739</c:v>
                </c:pt>
                <c:pt idx="681">
                  <c:v>99772</c:v>
                </c:pt>
                <c:pt idx="682">
                  <c:v>99808</c:v>
                </c:pt>
                <c:pt idx="683">
                  <c:v>99839</c:v>
                </c:pt>
                <c:pt idx="684">
                  <c:v>99872</c:v>
                </c:pt>
                <c:pt idx="685">
                  <c:v>99879</c:v>
                </c:pt>
                <c:pt idx="686">
                  <c:v>99899</c:v>
                </c:pt>
                <c:pt idx="687">
                  <c:v>99906</c:v>
                </c:pt>
                <c:pt idx="688">
                  <c:v>99948</c:v>
                </c:pt>
                <c:pt idx="689">
                  <c:v>99975</c:v>
                </c:pt>
              </c:numCache>
            </c:numRef>
          </c:xVal>
          <c:yVal>
            <c:numRef>
              <c:f>Sheet4!$J$2:$J$691</c:f>
              <c:numCache>
                <c:formatCode>General</c:formatCode>
                <c:ptCount val="69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3.8038038000000003E-2</c:v>
                </c:pt>
                <c:pt idx="37">
                  <c:v>1.038038</c:v>
                </c:pt>
                <c:pt idx="38">
                  <c:v>2</c:v>
                </c:pt>
                <c:pt idx="39">
                  <c:v>2</c:v>
                </c:pt>
                <c:pt idx="40">
                  <c:v>2</c:v>
                </c:pt>
                <c:pt idx="41">
                  <c:v>2</c:v>
                </c:pt>
                <c:pt idx="42">
                  <c:v>2</c:v>
                </c:pt>
                <c:pt idx="43">
                  <c:v>2</c:v>
                </c:pt>
                <c:pt idx="44">
                  <c:v>2</c:v>
                </c:pt>
                <c:pt idx="45">
                  <c:v>2</c:v>
                </c:pt>
                <c:pt idx="46">
                  <c:v>1.961962</c:v>
                </c:pt>
                <c:pt idx="47">
                  <c:v>0.96196197999999999</c:v>
                </c:pt>
                <c:pt idx="48">
                  <c:v>0</c:v>
                </c:pt>
                <c:pt idx="49">
                  <c:v>0</c:v>
                </c:pt>
                <c:pt idx="50">
                  <c:v>0.45545544999999998</c:v>
                </c:pt>
                <c:pt idx="51">
                  <c:v>1.4554554</c:v>
                </c:pt>
                <c:pt idx="52">
                  <c:v>2</c:v>
                </c:pt>
                <c:pt idx="53">
                  <c:v>2</c:v>
                </c:pt>
                <c:pt idx="54">
                  <c:v>2</c:v>
                </c:pt>
                <c:pt idx="55">
                  <c:v>2.0550551000000001</c:v>
                </c:pt>
                <c:pt idx="56">
                  <c:v>2.6546547</c:v>
                </c:pt>
                <c:pt idx="57">
                  <c:v>3.6546547</c:v>
                </c:pt>
                <c:pt idx="58">
                  <c:v>4.5995993999999998</c:v>
                </c:pt>
                <c:pt idx="59">
                  <c:v>5</c:v>
                </c:pt>
                <c:pt idx="60">
                  <c:v>4.5445447000000003</c:v>
                </c:pt>
                <c:pt idx="61">
                  <c:v>3.5445445000000002</c:v>
                </c:pt>
                <c:pt idx="62">
                  <c:v>3</c:v>
                </c:pt>
                <c:pt idx="63">
                  <c:v>3.9764891000000002</c:v>
                </c:pt>
                <c:pt idx="64">
                  <c:v>4.9764891000000002</c:v>
                </c:pt>
                <c:pt idx="65">
                  <c:v>5.9214339000000002</c:v>
                </c:pt>
                <c:pt idx="66">
                  <c:v>6.3218345999999999</c:v>
                </c:pt>
                <c:pt idx="67">
                  <c:v>6.7472595999999996</c:v>
                </c:pt>
                <c:pt idx="68">
                  <c:v>7.2857985000000003</c:v>
                </c:pt>
                <c:pt idx="69">
                  <c:v>8.4089212</c:v>
                </c:pt>
                <c:pt idx="70">
                  <c:v>10.437950000000001</c:v>
                </c:pt>
                <c:pt idx="71">
                  <c:v>12.041554</c:v>
                </c:pt>
                <c:pt idx="72">
                  <c:v>13.558070000000001</c:v>
                </c:pt>
                <c:pt idx="73">
                  <c:v>14.018018</c:v>
                </c:pt>
                <c:pt idx="74">
                  <c:v>13.443443</c:v>
                </c:pt>
                <c:pt idx="75">
                  <c:v>12.443443</c:v>
                </c:pt>
                <c:pt idx="76">
                  <c:v>11.443443</c:v>
                </c:pt>
                <c:pt idx="77">
                  <c:v>10.018018</c:v>
                </c:pt>
                <c:pt idx="78">
                  <c:v>8.5345344999999995</c:v>
                </c:pt>
                <c:pt idx="79">
                  <c:v>7.0110111000000002</c:v>
                </c:pt>
                <c:pt idx="80">
                  <c:v>5.9819817999999998</c:v>
                </c:pt>
                <c:pt idx="81">
                  <c:v>5.3783783999999999</c:v>
                </c:pt>
                <c:pt idx="82">
                  <c:v>4.8618617000000004</c:v>
                </c:pt>
                <c:pt idx="83">
                  <c:v>4.4254255000000002</c:v>
                </c:pt>
                <c:pt idx="84">
                  <c:v>5</c:v>
                </c:pt>
                <c:pt idx="85">
                  <c:v>5.9769769000000004</c:v>
                </c:pt>
                <c:pt idx="86">
                  <c:v>6.8848848</c:v>
                </c:pt>
                <c:pt idx="87">
                  <c:v>7.2872871999999997</c:v>
                </c:pt>
                <c:pt idx="88">
                  <c:v>7.2872871999999997</c:v>
                </c:pt>
                <c:pt idx="89">
                  <c:v>7.2872871999999997</c:v>
                </c:pt>
                <c:pt idx="90">
                  <c:v>6.2872871999999997</c:v>
                </c:pt>
                <c:pt idx="91">
                  <c:v>5.2872871999999997</c:v>
                </c:pt>
                <c:pt idx="92">
                  <c:v>4.9209208000000002</c:v>
                </c:pt>
                <c:pt idx="93">
                  <c:v>4.5775775999999997</c:v>
                </c:pt>
                <c:pt idx="94">
                  <c:v>4.3033032000000002</c:v>
                </c:pt>
                <c:pt idx="95">
                  <c:v>4.3263264000000001</c:v>
                </c:pt>
                <c:pt idx="96">
                  <c:v>4.1260509000000001</c:v>
                </c:pt>
                <c:pt idx="97">
                  <c:v>4.3121685999999997</c:v>
                </c:pt>
                <c:pt idx="98">
                  <c:v>4.8939570999999997</c:v>
                </c:pt>
                <c:pt idx="99">
                  <c:v>5.4555525999999999</c:v>
                </c:pt>
                <c:pt idx="100">
                  <c:v>6.0030998999999996</c:v>
                </c:pt>
                <c:pt idx="101">
                  <c:v>7.7392564000000004</c:v>
                </c:pt>
                <c:pt idx="102">
                  <c:v>8.9434605000000005</c:v>
                </c:pt>
                <c:pt idx="103">
                  <c:v>9.8793963999999992</c:v>
                </c:pt>
                <c:pt idx="104">
                  <c:v>10.723241</c:v>
                </c:pt>
                <c:pt idx="105">
                  <c:v>11.223741</c:v>
                </c:pt>
                <c:pt idx="106">
                  <c:v>11.516109</c:v>
                </c:pt>
                <c:pt idx="107">
                  <c:v>11.927588</c:v>
                </c:pt>
                <c:pt idx="108">
                  <c:v>12.100554000000001</c:v>
                </c:pt>
                <c:pt idx="109">
                  <c:v>12.270690999999999</c:v>
                </c:pt>
                <c:pt idx="110">
                  <c:v>12.385806000000001</c:v>
                </c:pt>
                <c:pt idx="111">
                  <c:v>10.811811000000001</c:v>
                </c:pt>
                <c:pt idx="112">
                  <c:v>8.9739742000000007</c:v>
                </c:pt>
                <c:pt idx="113">
                  <c:v>7.3813814999999998</c:v>
                </c:pt>
                <c:pt idx="114">
                  <c:v>5.8118119000000004</c:v>
                </c:pt>
                <c:pt idx="115">
                  <c:v>4.3113111999999996</c:v>
                </c:pt>
                <c:pt idx="116">
                  <c:v>3.3113112</c:v>
                </c:pt>
                <c:pt idx="117">
                  <c:v>2.6526527</c:v>
                </c:pt>
                <c:pt idx="118">
                  <c:v>2.6466466999999998</c:v>
                </c:pt>
                <c:pt idx="119">
                  <c:v>2.6866867999999999</c:v>
                </c:pt>
                <c:pt idx="120">
                  <c:v>2.8648647999999999</c:v>
                </c:pt>
                <c:pt idx="121">
                  <c:v>3.7027028</c:v>
                </c:pt>
                <c:pt idx="122">
                  <c:v>3.9398390999999999</c:v>
                </c:pt>
                <c:pt idx="123">
                  <c:v>3.9398390999999999</c:v>
                </c:pt>
                <c:pt idx="124">
                  <c:v>4.8072742999999996</c:v>
                </c:pt>
                <c:pt idx="125">
                  <c:v>5.7409920999999997</c:v>
                </c:pt>
                <c:pt idx="126">
                  <c:v>6.7409920999999997</c:v>
                </c:pt>
                <c:pt idx="127">
                  <c:v>7.3996506000000002</c:v>
                </c:pt>
                <c:pt idx="128">
                  <c:v>7.6509017999999998</c:v>
                </c:pt>
                <c:pt idx="129">
                  <c:v>7.8791298999999997</c:v>
                </c:pt>
                <c:pt idx="130">
                  <c:v>8.0382891000000001</c:v>
                </c:pt>
                <c:pt idx="131">
                  <c:v>8.0382891000000001</c:v>
                </c:pt>
                <c:pt idx="132">
                  <c:v>8.8011531999999999</c:v>
                </c:pt>
                <c:pt idx="133">
                  <c:v>9.8011531999999999</c:v>
                </c:pt>
                <c:pt idx="134">
                  <c:v>9.9337177000000008</c:v>
                </c:pt>
                <c:pt idx="135">
                  <c:v>10</c:v>
                </c:pt>
                <c:pt idx="136">
                  <c:v>10</c:v>
                </c:pt>
                <c:pt idx="137">
                  <c:v>10</c:v>
                </c:pt>
                <c:pt idx="138">
                  <c:v>10</c:v>
                </c:pt>
                <c:pt idx="139">
                  <c:v>10</c:v>
                </c:pt>
                <c:pt idx="140">
                  <c:v>10</c:v>
                </c:pt>
                <c:pt idx="141">
                  <c:v>10</c:v>
                </c:pt>
                <c:pt idx="142">
                  <c:v>10</c:v>
                </c:pt>
                <c:pt idx="143">
                  <c:v>10</c:v>
                </c:pt>
                <c:pt idx="144">
                  <c:v>10</c:v>
                </c:pt>
                <c:pt idx="145">
                  <c:v>9.9929933999999996</c:v>
                </c:pt>
                <c:pt idx="146">
                  <c:v>10.005477000000001</c:v>
                </c:pt>
                <c:pt idx="147">
                  <c:v>10.044859000000001</c:v>
                </c:pt>
                <c:pt idx="148">
                  <c:v>10.27915</c:v>
                </c:pt>
                <c:pt idx="149">
                  <c:v>10.552422999999999</c:v>
                </c:pt>
                <c:pt idx="150">
                  <c:v>10.552422999999999</c:v>
                </c:pt>
                <c:pt idx="151">
                  <c:v>10.552422999999999</c:v>
                </c:pt>
                <c:pt idx="152">
                  <c:v>10.552422999999999</c:v>
                </c:pt>
                <c:pt idx="153">
                  <c:v>10.552422999999999</c:v>
                </c:pt>
                <c:pt idx="154">
                  <c:v>10.552422999999999</c:v>
                </c:pt>
                <c:pt idx="155">
                  <c:v>10.284506</c:v>
                </c:pt>
                <c:pt idx="156">
                  <c:v>9.9396953999999997</c:v>
                </c:pt>
                <c:pt idx="157">
                  <c:v>9.5055504000000006</c:v>
                </c:pt>
                <c:pt idx="158">
                  <c:v>8.8786211000000002</c:v>
                </c:pt>
                <c:pt idx="159">
                  <c:v>8.3930273</c:v>
                </c:pt>
                <c:pt idx="160">
                  <c:v>8.5614270999999995</c:v>
                </c:pt>
                <c:pt idx="161">
                  <c:v>8.8514481000000007</c:v>
                </c:pt>
                <c:pt idx="162">
                  <c:v>9.2007197999999999</c:v>
                </c:pt>
                <c:pt idx="163">
                  <c:v>9.6217184000000007</c:v>
                </c:pt>
                <c:pt idx="164">
                  <c:v>10.272446</c:v>
                </c:pt>
                <c:pt idx="165">
                  <c:v>11.547370000000001</c:v>
                </c:pt>
                <c:pt idx="166">
                  <c:v>12.879695999999999</c:v>
                </c:pt>
                <c:pt idx="167">
                  <c:v>14.274459999999999</c:v>
                </c:pt>
                <c:pt idx="168">
                  <c:v>15.667097999999999</c:v>
                </c:pt>
                <c:pt idx="169">
                  <c:v>16.879417</c:v>
                </c:pt>
                <c:pt idx="170">
                  <c:v>17.711020000000001</c:v>
                </c:pt>
                <c:pt idx="171">
                  <c:v>18.420998000000001</c:v>
                </c:pt>
                <c:pt idx="172">
                  <c:v>19.071726000000002</c:v>
                </c:pt>
                <c:pt idx="173">
                  <c:v>19.650728000000001</c:v>
                </c:pt>
                <c:pt idx="174">
                  <c:v>20</c:v>
                </c:pt>
                <c:pt idx="175">
                  <c:v>20</c:v>
                </c:pt>
                <c:pt idx="176">
                  <c:v>20</c:v>
                </c:pt>
                <c:pt idx="177">
                  <c:v>20</c:v>
                </c:pt>
                <c:pt idx="178">
                  <c:v>20</c:v>
                </c:pt>
                <c:pt idx="179">
                  <c:v>20</c:v>
                </c:pt>
                <c:pt idx="180">
                  <c:v>20</c:v>
                </c:pt>
                <c:pt idx="181">
                  <c:v>20</c:v>
                </c:pt>
                <c:pt idx="182">
                  <c:v>20</c:v>
                </c:pt>
                <c:pt idx="183">
                  <c:v>20</c:v>
                </c:pt>
                <c:pt idx="184">
                  <c:v>20</c:v>
                </c:pt>
                <c:pt idx="185">
                  <c:v>20</c:v>
                </c:pt>
                <c:pt idx="186">
                  <c:v>20</c:v>
                </c:pt>
                <c:pt idx="187">
                  <c:v>20</c:v>
                </c:pt>
                <c:pt idx="188">
                  <c:v>20</c:v>
                </c:pt>
                <c:pt idx="189">
                  <c:v>20</c:v>
                </c:pt>
                <c:pt idx="190">
                  <c:v>20</c:v>
                </c:pt>
                <c:pt idx="191">
                  <c:v>20</c:v>
                </c:pt>
                <c:pt idx="192">
                  <c:v>20</c:v>
                </c:pt>
                <c:pt idx="193">
                  <c:v>20</c:v>
                </c:pt>
                <c:pt idx="194">
                  <c:v>20</c:v>
                </c:pt>
                <c:pt idx="195">
                  <c:v>20</c:v>
                </c:pt>
                <c:pt idx="196">
                  <c:v>20</c:v>
                </c:pt>
                <c:pt idx="197">
                  <c:v>20</c:v>
                </c:pt>
                <c:pt idx="198">
                  <c:v>20</c:v>
                </c:pt>
                <c:pt idx="199">
                  <c:v>19.925301000000001</c:v>
                </c:pt>
                <c:pt idx="200">
                  <c:v>19.754217000000001</c:v>
                </c:pt>
                <c:pt idx="201">
                  <c:v>19.491565999999999</c:v>
                </c:pt>
                <c:pt idx="202">
                  <c:v>19.183132000000001</c:v>
                </c:pt>
                <c:pt idx="203">
                  <c:v>18.737348999999998</c:v>
                </c:pt>
                <c:pt idx="204">
                  <c:v>18.262651000000002</c:v>
                </c:pt>
                <c:pt idx="205">
                  <c:v>17.633735999999999</c:v>
                </c:pt>
                <c:pt idx="206">
                  <c:v>16.826505999999998</c:v>
                </c:pt>
                <c:pt idx="207">
                  <c:v>15.840964</c:v>
                </c:pt>
                <c:pt idx="208">
                  <c:v>14.840964</c:v>
                </c:pt>
                <c:pt idx="209">
                  <c:v>14.059123</c:v>
                </c:pt>
                <c:pt idx="210">
                  <c:v>13.529785</c:v>
                </c:pt>
                <c:pt idx="211">
                  <c:v>13.248132</c:v>
                </c:pt>
                <c:pt idx="212">
                  <c:v>13.166270000000001</c:v>
                </c:pt>
                <c:pt idx="213">
                  <c:v>13.377876000000001</c:v>
                </c:pt>
                <c:pt idx="214">
                  <c:v>13.776626</c:v>
                </c:pt>
                <c:pt idx="215">
                  <c:v>14.405540999999999</c:v>
                </c:pt>
                <c:pt idx="216">
                  <c:v>15.212770000000001</c:v>
                </c:pt>
                <c:pt idx="217">
                  <c:v>16.198312999999999</c:v>
                </c:pt>
                <c:pt idx="218">
                  <c:v>17.198312999999999</c:v>
                </c:pt>
                <c:pt idx="219">
                  <c:v>18.054852</c:v>
                </c:pt>
                <c:pt idx="220">
                  <c:v>18.755274</c:v>
                </c:pt>
                <c:pt idx="221">
                  <c:v>19.299578</c:v>
                </c:pt>
                <c:pt idx="222">
                  <c:v>19.689872999999999</c:v>
                </c:pt>
                <c:pt idx="223">
                  <c:v>19.924050999999999</c:v>
                </c:pt>
                <c:pt idx="224">
                  <c:v>20</c:v>
                </c:pt>
                <c:pt idx="225">
                  <c:v>20</c:v>
                </c:pt>
                <c:pt idx="226">
                  <c:v>20</c:v>
                </c:pt>
                <c:pt idx="227">
                  <c:v>20</c:v>
                </c:pt>
                <c:pt idx="228">
                  <c:v>20</c:v>
                </c:pt>
                <c:pt idx="229">
                  <c:v>20</c:v>
                </c:pt>
                <c:pt idx="230">
                  <c:v>20</c:v>
                </c:pt>
                <c:pt idx="231">
                  <c:v>20</c:v>
                </c:pt>
                <c:pt idx="232">
                  <c:v>20</c:v>
                </c:pt>
                <c:pt idx="233">
                  <c:v>20</c:v>
                </c:pt>
                <c:pt idx="234">
                  <c:v>20</c:v>
                </c:pt>
                <c:pt idx="235">
                  <c:v>20</c:v>
                </c:pt>
                <c:pt idx="236">
                  <c:v>20</c:v>
                </c:pt>
                <c:pt idx="237">
                  <c:v>20</c:v>
                </c:pt>
                <c:pt idx="238">
                  <c:v>20</c:v>
                </c:pt>
                <c:pt idx="239">
                  <c:v>20</c:v>
                </c:pt>
                <c:pt idx="240">
                  <c:v>20</c:v>
                </c:pt>
                <c:pt idx="241">
                  <c:v>20</c:v>
                </c:pt>
                <c:pt idx="242">
                  <c:v>20</c:v>
                </c:pt>
                <c:pt idx="243">
                  <c:v>20</c:v>
                </c:pt>
                <c:pt idx="244">
                  <c:v>20</c:v>
                </c:pt>
                <c:pt idx="245">
                  <c:v>20</c:v>
                </c:pt>
                <c:pt idx="246">
                  <c:v>20</c:v>
                </c:pt>
                <c:pt idx="247">
                  <c:v>20</c:v>
                </c:pt>
                <c:pt idx="248">
                  <c:v>20</c:v>
                </c:pt>
                <c:pt idx="249">
                  <c:v>20</c:v>
                </c:pt>
                <c:pt idx="250">
                  <c:v>20</c:v>
                </c:pt>
                <c:pt idx="251">
                  <c:v>20</c:v>
                </c:pt>
                <c:pt idx="252">
                  <c:v>20</c:v>
                </c:pt>
                <c:pt idx="253">
                  <c:v>20</c:v>
                </c:pt>
                <c:pt idx="254">
                  <c:v>20.053260999999999</c:v>
                </c:pt>
                <c:pt idx="255">
                  <c:v>20.144566000000001</c:v>
                </c:pt>
                <c:pt idx="256">
                  <c:v>20.278261000000001</c:v>
                </c:pt>
                <c:pt idx="257">
                  <c:v>20.420652</c:v>
                </c:pt>
                <c:pt idx="258">
                  <c:v>20.630434000000001</c:v>
                </c:pt>
                <c:pt idx="259">
                  <c:v>20.858695999999998</c:v>
                </c:pt>
                <c:pt idx="260">
                  <c:v>21.148911999999999</c:v>
                </c:pt>
                <c:pt idx="261">
                  <c:v>21.516304000000002</c:v>
                </c:pt>
                <c:pt idx="262">
                  <c:v>21.970652000000001</c:v>
                </c:pt>
                <c:pt idx="263">
                  <c:v>22.503261999999999</c:v>
                </c:pt>
                <c:pt idx="264">
                  <c:v>23.015217</c:v>
                </c:pt>
                <c:pt idx="265">
                  <c:v>23.534782</c:v>
                </c:pt>
                <c:pt idx="266">
                  <c:v>24.086956000000001</c:v>
                </c:pt>
                <c:pt idx="267">
                  <c:v>24.710868999999999</c:v>
                </c:pt>
                <c:pt idx="268">
                  <c:v>25.345652000000001</c:v>
                </c:pt>
                <c:pt idx="269">
                  <c:v>25.985869999999998</c:v>
                </c:pt>
                <c:pt idx="270">
                  <c:v>26.615217000000001</c:v>
                </c:pt>
                <c:pt idx="271">
                  <c:v>27.247826</c:v>
                </c:pt>
                <c:pt idx="272">
                  <c:v>27.793478</c:v>
                </c:pt>
                <c:pt idx="273">
                  <c:v>28.260870000000001</c:v>
                </c:pt>
                <c:pt idx="274">
                  <c:v>28.695651999999999</c:v>
                </c:pt>
                <c:pt idx="275">
                  <c:v>29.084783999999999</c:v>
                </c:pt>
                <c:pt idx="276">
                  <c:v>29.398911999999999</c:v>
                </c:pt>
                <c:pt idx="277">
                  <c:v>29.632608000000001</c:v>
                </c:pt>
                <c:pt idx="278">
                  <c:v>29.788043999999999</c:v>
                </c:pt>
                <c:pt idx="279">
                  <c:v>29.919564999999999</c:v>
                </c:pt>
                <c:pt idx="280">
                  <c:v>30</c:v>
                </c:pt>
                <c:pt idx="281">
                  <c:v>30</c:v>
                </c:pt>
                <c:pt idx="282">
                  <c:v>30</c:v>
                </c:pt>
                <c:pt idx="283">
                  <c:v>30</c:v>
                </c:pt>
                <c:pt idx="284">
                  <c:v>30</c:v>
                </c:pt>
                <c:pt idx="285">
                  <c:v>30</c:v>
                </c:pt>
                <c:pt idx="286">
                  <c:v>30</c:v>
                </c:pt>
                <c:pt idx="287">
                  <c:v>30</c:v>
                </c:pt>
                <c:pt idx="288">
                  <c:v>30</c:v>
                </c:pt>
                <c:pt idx="289">
                  <c:v>30</c:v>
                </c:pt>
                <c:pt idx="290">
                  <c:v>30</c:v>
                </c:pt>
                <c:pt idx="291">
                  <c:v>30</c:v>
                </c:pt>
                <c:pt idx="292">
                  <c:v>30</c:v>
                </c:pt>
                <c:pt idx="293">
                  <c:v>30</c:v>
                </c:pt>
                <c:pt idx="294">
                  <c:v>30</c:v>
                </c:pt>
                <c:pt idx="295">
                  <c:v>30</c:v>
                </c:pt>
                <c:pt idx="296">
                  <c:v>30</c:v>
                </c:pt>
                <c:pt idx="297">
                  <c:v>30</c:v>
                </c:pt>
                <c:pt idx="298">
                  <c:v>30</c:v>
                </c:pt>
                <c:pt idx="299">
                  <c:v>30</c:v>
                </c:pt>
                <c:pt idx="300">
                  <c:v>30</c:v>
                </c:pt>
                <c:pt idx="301">
                  <c:v>30</c:v>
                </c:pt>
                <c:pt idx="302">
                  <c:v>30</c:v>
                </c:pt>
                <c:pt idx="303">
                  <c:v>30</c:v>
                </c:pt>
                <c:pt idx="304">
                  <c:v>30</c:v>
                </c:pt>
                <c:pt idx="305">
                  <c:v>30</c:v>
                </c:pt>
                <c:pt idx="306">
                  <c:v>30</c:v>
                </c:pt>
                <c:pt idx="307">
                  <c:v>30</c:v>
                </c:pt>
                <c:pt idx="308">
                  <c:v>30</c:v>
                </c:pt>
                <c:pt idx="309">
                  <c:v>30</c:v>
                </c:pt>
                <c:pt idx="310">
                  <c:v>30</c:v>
                </c:pt>
                <c:pt idx="311">
                  <c:v>30</c:v>
                </c:pt>
                <c:pt idx="312">
                  <c:v>30</c:v>
                </c:pt>
                <c:pt idx="313">
                  <c:v>30</c:v>
                </c:pt>
                <c:pt idx="314">
                  <c:v>30</c:v>
                </c:pt>
                <c:pt idx="315">
                  <c:v>30</c:v>
                </c:pt>
                <c:pt idx="316">
                  <c:v>30</c:v>
                </c:pt>
                <c:pt idx="317">
                  <c:v>30</c:v>
                </c:pt>
                <c:pt idx="318">
                  <c:v>30</c:v>
                </c:pt>
                <c:pt idx="319">
                  <c:v>29.983984</c:v>
                </c:pt>
                <c:pt idx="320">
                  <c:v>29.861861999999999</c:v>
                </c:pt>
                <c:pt idx="321">
                  <c:v>29.646646</c:v>
                </c:pt>
                <c:pt idx="322">
                  <c:v>29.421420999999999</c:v>
                </c:pt>
                <c:pt idx="323">
                  <c:v>29.154153999999998</c:v>
                </c:pt>
                <c:pt idx="324">
                  <c:v>28.886887000000002</c:v>
                </c:pt>
                <c:pt idx="325">
                  <c:v>28.619619</c:v>
                </c:pt>
                <c:pt idx="326">
                  <c:v>28.352352</c:v>
                </c:pt>
                <c:pt idx="327">
                  <c:v>28.085084999999999</c:v>
                </c:pt>
                <c:pt idx="328">
                  <c:v>27.817817999999999</c:v>
                </c:pt>
                <c:pt idx="329">
                  <c:v>27.566566000000002</c:v>
                </c:pt>
                <c:pt idx="330">
                  <c:v>27.421420999999999</c:v>
                </c:pt>
                <c:pt idx="331">
                  <c:v>27.36937</c:v>
                </c:pt>
                <c:pt idx="332">
                  <c:v>27.327328000000001</c:v>
                </c:pt>
                <c:pt idx="333">
                  <c:v>27.327328000000001</c:v>
                </c:pt>
                <c:pt idx="334">
                  <c:v>27.327328000000001</c:v>
                </c:pt>
                <c:pt idx="335">
                  <c:v>27.327328000000001</c:v>
                </c:pt>
                <c:pt idx="336">
                  <c:v>27.342341999999999</c:v>
                </c:pt>
                <c:pt idx="337">
                  <c:v>27.451452</c:v>
                </c:pt>
                <c:pt idx="338">
                  <c:v>27.647648</c:v>
                </c:pt>
                <c:pt idx="339">
                  <c:v>27.860861</c:v>
                </c:pt>
                <c:pt idx="340">
                  <c:v>28.128128</c:v>
                </c:pt>
                <c:pt idx="341">
                  <c:v>28.371372000000001</c:v>
                </c:pt>
                <c:pt idx="342">
                  <c:v>28.51952</c:v>
                </c:pt>
                <c:pt idx="343">
                  <c:v>28.616617000000002</c:v>
                </c:pt>
                <c:pt idx="344">
                  <c:v>28.690691000000001</c:v>
                </c:pt>
                <c:pt idx="345">
                  <c:v>28.733733999999998</c:v>
                </c:pt>
                <c:pt idx="346">
                  <c:v>28.803957</c:v>
                </c:pt>
                <c:pt idx="347">
                  <c:v>28.843056000000001</c:v>
                </c:pt>
                <c:pt idx="348">
                  <c:v>28.841805999999998</c:v>
                </c:pt>
                <c:pt idx="349">
                  <c:v>28.825489000000001</c:v>
                </c:pt>
                <c:pt idx="350">
                  <c:v>28.820032000000001</c:v>
                </c:pt>
                <c:pt idx="351">
                  <c:v>28.84704</c:v>
                </c:pt>
                <c:pt idx="352">
                  <c:v>29.032112000000001</c:v>
                </c:pt>
                <c:pt idx="353">
                  <c:v>29.331852000000001</c:v>
                </c:pt>
                <c:pt idx="354">
                  <c:v>29.694213999999999</c:v>
                </c:pt>
                <c:pt idx="355">
                  <c:v>30.046565999999999</c:v>
                </c:pt>
                <c:pt idx="356">
                  <c:v>30.288654000000001</c:v>
                </c:pt>
                <c:pt idx="357">
                  <c:v>30.426732999999999</c:v>
                </c:pt>
                <c:pt idx="358">
                  <c:v>30.499054000000001</c:v>
                </c:pt>
                <c:pt idx="359">
                  <c:v>30.569426</c:v>
                </c:pt>
                <c:pt idx="360">
                  <c:v>30.574883</c:v>
                </c:pt>
                <c:pt idx="361">
                  <c:v>30.571898999999998</c:v>
                </c:pt>
                <c:pt idx="362">
                  <c:v>30.505946999999999</c:v>
                </c:pt>
                <c:pt idx="363">
                  <c:v>30.376377000000002</c:v>
                </c:pt>
                <c:pt idx="364">
                  <c:v>30.207207</c:v>
                </c:pt>
                <c:pt idx="365">
                  <c:v>30.079079</c:v>
                </c:pt>
                <c:pt idx="366">
                  <c:v>30.019017999999999</c:v>
                </c:pt>
                <c:pt idx="367">
                  <c:v>30</c:v>
                </c:pt>
                <c:pt idx="368">
                  <c:v>30</c:v>
                </c:pt>
                <c:pt idx="369">
                  <c:v>30</c:v>
                </c:pt>
                <c:pt idx="370">
                  <c:v>30</c:v>
                </c:pt>
                <c:pt idx="371">
                  <c:v>30</c:v>
                </c:pt>
                <c:pt idx="372">
                  <c:v>30</c:v>
                </c:pt>
                <c:pt idx="373">
                  <c:v>30</c:v>
                </c:pt>
                <c:pt idx="374">
                  <c:v>29.982143000000001</c:v>
                </c:pt>
                <c:pt idx="375">
                  <c:v>29.940049999999999</c:v>
                </c:pt>
                <c:pt idx="376">
                  <c:v>29.835459</c:v>
                </c:pt>
                <c:pt idx="377">
                  <c:v>29.642856999999999</c:v>
                </c:pt>
                <c:pt idx="378">
                  <c:v>29.427295999999998</c:v>
                </c:pt>
                <c:pt idx="379">
                  <c:v>29.147959</c:v>
                </c:pt>
                <c:pt idx="380">
                  <c:v>28.803571999999999</c:v>
                </c:pt>
                <c:pt idx="381">
                  <c:v>28.4375</c:v>
                </c:pt>
                <c:pt idx="382">
                  <c:v>27.948979999999999</c:v>
                </c:pt>
                <c:pt idx="383">
                  <c:v>27.414541</c:v>
                </c:pt>
                <c:pt idx="384">
                  <c:v>26.857143000000001</c:v>
                </c:pt>
                <c:pt idx="385">
                  <c:v>26.234694000000001</c:v>
                </c:pt>
                <c:pt idx="386">
                  <c:v>25.584182999999999</c:v>
                </c:pt>
                <c:pt idx="387">
                  <c:v>25.003826</c:v>
                </c:pt>
                <c:pt idx="388">
                  <c:v>24.375</c:v>
                </c:pt>
                <c:pt idx="389">
                  <c:v>23.723215</c:v>
                </c:pt>
                <c:pt idx="390">
                  <c:v>23.133928000000001</c:v>
                </c:pt>
                <c:pt idx="391">
                  <c:v>22.557397999999999</c:v>
                </c:pt>
                <c:pt idx="392">
                  <c:v>22.045918</c:v>
                </c:pt>
                <c:pt idx="393">
                  <c:v>21.606124999999999</c:v>
                </c:pt>
                <c:pt idx="394">
                  <c:v>21.291809000000001</c:v>
                </c:pt>
                <c:pt idx="395">
                  <c:v>21.148987000000002</c:v>
                </c:pt>
                <c:pt idx="396">
                  <c:v>21.185072000000002</c:v>
                </c:pt>
                <c:pt idx="397">
                  <c:v>21.243919000000002</c:v>
                </c:pt>
                <c:pt idx="398">
                  <c:v>21.474812</c:v>
                </c:pt>
                <c:pt idx="399">
                  <c:v>21.845198</c:v>
                </c:pt>
                <c:pt idx="400">
                  <c:v>22.250036000000001</c:v>
                </c:pt>
                <c:pt idx="401">
                  <c:v>22.748466000000001</c:v>
                </c:pt>
                <c:pt idx="402">
                  <c:v>23.321472</c:v>
                </c:pt>
                <c:pt idx="403">
                  <c:v>23.939876999999999</c:v>
                </c:pt>
                <c:pt idx="404">
                  <c:v>24.558282999999999</c:v>
                </c:pt>
                <c:pt idx="405">
                  <c:v>25.128834000000001</c:v>
                </c:pt>
                <c:pt idx="406">
                  <c:v>25.662576999999999</c:v>
                </c:pt>
                <c:pt idx="407">
                  <c:v>26.2773</c:v>
                </c:pt>
                <c:pt idx="408">
                  <c:v>26.874846999999999</c:v>
                </c:pt>
                <c:pt idx="409">
                  <c:v>27.422087000000001</c:v>
                </c:pt>
                <c:pt idx="410">
                  <c:v>27.95092</c:v>
                </c:pt>
                <c:pt idx="411">
                  <c:v>28.395092000000002</c:v>
                </c:pt>
                <c:pt idx="412">
                  <c:v>28.822085999999999</c:v>
                </c:pt>
                <c:pt idx="413">
                  <c:v>29.177914000000001</c:v>
                </c:pt>
                <c:pt idx="414">
                  <c:v>29.449079999999999</c:v>
                </c:pt>
                <c:pt idx="415">
                  <c:v>29.685890000000001</c:v>
                </c:pt>
                <c:pt idx="416">
                  <c:v>29.871165999999999</c:v>
                </c:pt>
                <c:pt idx="417">
                  <c:v>29.970552000000001</c:v>
                </c:pt>
                <c:pt idx="418">
                  <c:v>29.986504</c:v>
                </c:pt>
                <c:pt idx="419">
                  <c:v>30</c:v>
                </c:pt>
                <c:pt idx="420">
                  <c:v>30</c:v>
                </c:pt>
                <c:pt idx="421">
                  <c:v>30</c:v>
                </c:pt>
                <c:pt idx="422">
                  <c:v>30</c:v>
                </c:pt>
                <c:pt idx="423">
                  <c:v>30</c:v>
                </c:pt>
                <c:pt idx="424">
                  <c:v>30</c:v>
                </c:pt>
                <c:pt idx="425">
                  <c:v>30</c:v>
                </c:pt>
                <c:pt idx="426">
                  <c:v>30</c:v>
                </c:pt>
                <c:pt idx="427">
                  <c:v>30</c:v>
                </c:pt>
                <c:pt idx="428">
                  <c:v>30</c:v>
                </c:pt>
                <c:pt idx="429">
                  <c:v>30</c:v>
                </c:pt>
                <c:pt idx="430">
                  <c:v>30</c:v>
                </c:pt>
                <c:pt idx="431">
                  <c:v>30</c:v>
                </c:pt>
                <c:pt idx="432">
                  <c:v>30</c:v>
                </c:pt>
                <c:pt idx="433">
                  <c:v>30</c:v>
                </c:pt>
                <c:pt idx="434">
                  <c:v>30</c:v>
                </c:pt>
                <c:pt idx="435">
                  <c:v>30</c:v>
                </c:pt>
                <c:pt idx="436">
                  <c:v>30</c:v>
                </c:pt>
                <c:pt idx="437">
                  <c:v>30</c:v>
                </c:pt>
                <c:pt idx="438">
                  <c:v>30</c:v>
                </c:pt>
                <c:pt idx="439">
                  <c:v>30</c:v>
                </c:pt>
                <c:pt idx="440">
                  <c:v>30</c:v>
                </c:pt>
                <c:pt idx="441">
                  <c:v>30</c:v>
                </c:pt>
                <c:pt idx="442">
                  <c:v>30</c:v>
                </c:pt>
                <c:pt idx="443">
                  <c:v>30</c:v>
                </c:pt>
                <c:pt idx="444">
                  <c:v>30</c:v>
                </c:pt>
                <c:pt idx="445">
                  <c:v>30</c:v>
                </c:pt>
                <c:pt idx="446">
                  <c:v>30</c:v>
                </c:pt>
                <c:pt idx="447">
                  <c:v>30</c:v>
                </c:pt>
                <c:pt idx="448">
                  <c:v>30</c:v>
                </c:pt>
                <c:pt idx="449">
                  <c:v>30</c:v>
                </c:pt>
                <c:pt idx="450">
                  <c:v>30</c:v>
                </c:pt>
                <c:pt idx="451">
                  <c:v>30</c:v>
                </c:pt>
                <c:pt idx="452">
                  <c:v>30</c:v>
                </c:pt>
                <c:pt idx="453">
                  <c:v>30</c:v>
                </c:pt>
                <c:pt idx="454">
                  <c:v>30</c:v>
                </c:pt>
                <c:pt idx="455">
                  <c:v>30</c:v>
                </c:pt>
                <c:pt idx="456">
                  <c:v>30</c:v>
                </c:pt>
                <c:pt idx="457">
                  <c:v>30</c:v>
                </c:pt>
                <c:pt idx="458">
                  <c:v>30</c:v>
                </c:pt>
                <c:pt idx="459">
                  <c:v>30</c:v>
                </c:pt>
                <c:pt idx="460">
                  <c:v>30</c:v>
                </c:pt>
                <c:pt idx="461">
                  <c:v>30</c:v>
                </c:pt>
                <c:pt idx="462">
                  <c:v>30</c:v>
                </c:pt>
                <c:pt idx="463">
                  <c:v>30</c:v>
                </c:pt>
                <c:pt idx="464">
                  <c:v>30.101868</c:v>
                </c:pt>
                <c:pt idx="465">
                  <c:v>30.210526000000002</c:v>
                </c:pt>
                <c:pt idx="466">
                  <c:v>30.427842999999999</c:v>
                </c:pt>
                <c:pt idx="467">
                  <c:v>30.662140000000001</c:v>
                </c:pt>
                <c:pt idx="468">
                  <c:v>31.039048999999999</c:v>
                </c:pt>
                <c:pt idx="469">
                  <c:v>31.529710999999999</c:v>
                </c:pt>
                <c:pt idx="470">
                  <c:v>32.042445999999998</c:v>
                </c:pt>
                <c:pt idx="471">
                  <c:v>32.601016999999999</c:v>
                </c:pt>
                <c:pt idx="472">
                  <c:v>33.210526000000002</c:v>
                </c:pt>
                <c:pt idx="473">
                  <c:v>33.935482</c:v>
                </c:pt>
                <c:pt idx="474">
                  <c:v>34.679115000000003</c:v>
                </c:pt>
                <c:pt idx="475">
                  <c:v>35.426147</c:v>
                </c:pt>
                <c:pt idx="476">
                  <c:v>36.183360999999998</c:v>
                </c:pt>
                <c:pt idx="477">
                  <c:v>36.943973999999997</c:v>
                </c:pt>
                <c:pt idx="478">
                  <c:v>37.567062</c:v>
                </c:pt>
                <c:pt idx="479">
                  <c:v>38.076400999999997</c:v>
                </c:pt>
                <c:pt idx="480">
                  <c:v>38.563667000000002</c:v>
                </c:pt>
                <c:pt idx="481">
                  <c:v>39.005093000000002</c:v>
                </c:pt>
                <c:pt idx="482">
                  <c:v>39.395583999999999</c:v>
                </c:pt>
                <c:pt idx="483">
                  <c:v>39.670628000000001</c:v>
                </c:pt>
                <c:pt idx="484">
                  <c:v>39.825127000000002</c:v>
                </c:pt>
                <c:pt idx="485">
                  <c:v>39.969439999999999</c:v>
                </c:pt>
                <c:pt idx="486">
                  <c:v>39.994906999999998</c:v>
                </c:pt>
                <c:pt idx="487">
                  <c:v>40</c:v>
                </c:pt>
                <c:pt idx="488">
                  <c:v>40</c:v>
                </c:pt>
                <c:pt idx="489">
                  <c:v>40</c:v>
                </c:pt>
                <c:pt idx="490">
                  <c:v>40</c:v>
                </c:pt>
                <c:pt idx="491">
                  <c:v>40</c:v>
                </c:pt>
                <c:pt idx="492">
                  <c:v>40</c:v>
                </c:pt>
                <c:pt idx="493">
                  <c:v>40</c:v>
                </c:pt>
                <c:pt idx="494">
                  <c:v>40</c:v>
                </c:pt>
                <c:pt idx="495">
                  <c:v>40</c:v>
                </c:pt>
                <c:pt idx="496">
                  <c:v>40</c:v>
                </c:pt>
                <c:pt idx="497">
                  <c:v>40</c:v>
                </c:pt>
                <c:pt idx="498">
                  <c:v>40</c:v>
                </c:pt>
                <c:pt idx="499">
                  <c:v>40</c:v>
                </c:pt>
                <c:pt idx="500">
                  <c:v>40</c:v>
                </c:pt>
                <c:pt idx="501">
                  <c:v>40</c:v>
                </c:pt>
                <c:pt idx="502">
                  <c:v>40</c:v>
                </c:pt>
                <c:pt idx="503">
                  <c:v>40</c:v>
                </c:pt>
                <c:pt idx="504">
                  <c:v>40</c:v>
                </c:pt>
                <c:pt idx="505">
                  <c:v>40</c:v>
                </c:pt>
                <c:pt idx="506">
                  <c:v>40</c:v>
                </c:pt>
                <c:pt idx="507">
                  <c:v>40</c:v>
                </c:pt>
                <c:pt idx="508">
                  <c:v>40</c:v>
                </c:pt>
                <c:pt idx="509">
                  <c:v>40</c:v>
                </c:pt>
                <c:pt idx="510">
                  <c:v>40</c:v>
                </c:pt>
                <c:pt idx="511">
                  <c:v>40</c:v>
                </c:pt>
                <c:pt idx="512">
                  <c:v>40</c:v>
                </c:pt>
                <c:pt idx="513">
                  <c:v>40</c:v>
                </c:pt>
                <c:pt idx="514">
                  <c:v>40</c:v>
                </c:pt>
                <c:pt idx="515">
                  <c:v>40</c:v>
                </c:pt>
                <c:pt idx="516">
                  <c:v>40</c:v>
                </c:pt>
                <c:pt idx="517">
                  <c:v>40</c:v>
                </c:pt>
                <c:pt idx="518">
                  <c:v>40</c:v>
                </c:pt>
                <c:pt idx="519">
                  <c:v>40</c:v>
                </c:pt>
                <c:pt idx="520">
                  <c:v>40</c:v>
                </c:pt>
                <c:pt idx="521">
                  <c:v>40</c:v>
                </c:pt>
                <c:pt idx="522">
                  <c:v>40</c:v>
                </c:pt>
                <c:pt idx="523">
                  <c:v>40</c:v>
                </c:pt>
                <c:pt idx="524">
                  <c:v>40</c:v>
                </c:pt>
                <c:pt idx="525">
                  <c:v>40</c:v>
                </c:pt>
                <c:pt idx="526">
                  <c:v>40</c:v>
                </c:pt>
                <c:pt idx="527">
                  <c:v>40</c:v>
                </c:pt>
                <c:pt idx="528">
                  <c:v>40</c:v>
                </c:pt>
                <c:pt idx="529">
                  <c:v>40</c:v>
                </c:pt>
                <c:pt idx="530">
                  <c:v>40</c:v>
                </c:pt>
                <c:pt idx="531">
                  <c:v>40</c:v>
                </c:pt>
                <c:pt idx="532">
                  <c:v>40</c:v>
                </c:pt>
                <c:pt idx="533">
                  <c:v>40</c:v>
                </c:pt>
                <c:pt idx="534">
                  <c:v>40</c:v>
                </c:pt>
                <c:pt idx="535">
                  <c:v>40</c:v>
                </c:pt>
                <c:pt idx="536">
                  <c:v>40</c:v>
                </c:pt>
                <c:pt idx="537">
                  <c:v>40</c:v>
                </c:pt>
                <c:pt idx="538">
                  <c:v>40</c:v>
                </c:pt>
                <c:pt idx="539">
                  <c:v>40</c:v>
                </c:pt>
                <c:pt idx="540">
                  <c:v>40</c:v>
                </c:pt>
                <c:pt idx="541">
                  <c:v>40</c:v>
                </c:pt>
                <c:pt idx="542">
                  <c:v>40</c:v>
                </c:pt>
                <c:pt idx="543">
                  <c:v>40</c:v>
                </c:pt>
                <c:pt idx="544">
                  <c:v>40</c:v>
                </c:pt>
                <c:pt idx="545">
                  <c:v>40</c:v>
                </c:pt>
                <c:pt idx="546">
                  <c:v>40</c:v>
                </c:pt>
                <c:pt idx="547">
                  <c:v>40</c:v>
                </c:pt>
                <c:pt idx="548">
                  <c:v>40</c:v>
                </c:pt>
                <c:pt idx="549">
                  <c:v>40</c:v>
                </c:pt>
                <c:pt idx="550">
                  <c:v>40</c:v>
                </c:pt>
                <c:pt idx="551">
                  <c:v>40</c:v>
                </c:pt>
                <c:pt idx="552">
                  <c:v>40</c:v>
                </c:pt>
                <c:pt idx="553">
                  <c:v>40</c:v>
                </c:pt>
                <c:pt idx="554">
                  <c:v>40</c:v>
                </c:pt>
                <c:pt idx="555">
                  <c:v>40</c:v>
                </c:pt>
                <c:pt idx="556">
                  <c:v>40</c:v>
                </c:pt>
                <c:pt idx="557">
                  <c:v>40</c:v>
                </c:pt>
                <c:pt idx="558">
                  <c:v>40</c:v>
                </c:pt>
                <c:pt idx="559">
                  <c:v>40</c:v>
                </c:pt>
                <c:pt idx="560">
                  <c:v>40</c:v>
                </c:pt>
                <c:pt idx="561">
                  <c:v>40</c:v>
                </c:pt>
                <c:pt idx="562">
                  <c:v>40</c:v>
                </c:pt>
                <c:pt idx="563">
                  <c:v>40</c:v>
                </c:pt>
                <c:pt idx="564">
                  <c:v>40</c:v>
                </c:pt>
                <c:pt idx="565">
                  <c:v>40</c:v>
                </c:pt>
                <c:pt idx="566">
                  <c:v>40</c:v>
                </c:pt>
                <c:pt idx="567">
                  <c:v>40</c:v>
                </c:pt>
                <c:pt idx="568">
                  <c:v>40</c:v>
                </c:pt>
                <c:pt idx="569">
                  <c:v>40</c:v>
                </c:pt>
                <c:pt idx="570">
                  <c:v>40</c:v>
                </c:pt>
                <c:pt idx="571">
                  <c:v>40</c:v>
                </c:pt>
                <c:pt idx="572">
                  <c:v>40</c:v>
                </c:pt>
                <c:pt idx="573">
                  <c:v>40</c:v>
                </c:pt>
                <c:pt idx="574">
                  <c:v>40</c:v>
                </c:pt>
                <c:pt idx="575">
                  <c:v>40</c:v>
                </c:pt>
                <c:pt idx="576">
                  <c:v>40</c:v>
                </c:pt>
                <c:pt idx="577">
                  <c:v>40</c:v>
                </c:pt>
                <c:pt idx="578">
                  <c:v>40</c:v>
                </c:pt>
                <c:pt idx="579">
                  <c:v>40</c:v>
                </c:pt>
                <c:pt idx="580">
                  <c:v>40</c:v>
                </c:pt>
                <c:pt idx="581">
                  <c:v>40</c:v>
                </c:pt>
                <c:pt idx="582">
                  <c:v>40</c:v>
                </c:pt>
                <c:pt idx="583">
                  <c:v>40</c:v>
                </c:pt>
                <c:pt idx="584">
                  <c:v>40</c:v>
                </c:pt>
                <c:pt idx="585">
                  <c:v>40</c:v>
                </c:pt>
                <c:pt idx="586">
                  <c:v>40</c:v>
                </c:pt>
                <c:pt idx="587">
                  <c:v>40</c:v>
                </c:pt>
                <c:pt idx="588">
                  <c:v>40</c:v>
                </c:pt>
                <c:pt idx="589">
                  <c:v>40</c:v>
                </c:pt>
                <c:pt idx="590">
                  <c:v>40</c:v>
                </c:pt>
                <c:pt idx="591">
                  <c:v>40</c:v>
                </c:pt>
                <c:pt idx="592">
                  <c:v>40</c:v>
                </c:pt>
                <c:pt idx="593">
                  <c:v>40</c:v>
                </c:pt>
                <c:pt idx="594">
                  <c:v>40</c:v>
                </c:pt>
                <c:pt idx="595">
                  <c:v>40</c:v>
                </c:pt>
                <c:pt idx="596">
                  <c:v>40</c:v>
                </c:pt>
                <c:pt idx="597">
                  <c:v>40</c:v>
                </c:pt>
                <c:pt idx="598">
                  <c:v>40</c:v>
                </c:pt>
                <c:pt idx="599">
                  <c:v>40</c:v>
                </c:pt>
                <c:pt idx="600">
                  <c:v>40</c:v>
                </c:pt>
                <c:pt idx="601">
                  <c:v>40</c:v>
                </c:pt>
                <c:pt idx="602">
                  <c:v>40</c:v>
                </c:pt>
                <c:pt idx="603">
                  <c:v>40</c:v>
                </c:pt>
                <c:pt idx="604">
                  <c:v>40</c:v>
                </c:pt>
                <c:pt idx="605">
                  <c:v>40</c:v>
                </c:pt>
                <c:pt idx="606">
                  <c:v>40</c:v>
                </c:pt>
                <c:pt idx="607">
                  <c:v>40</c:v>
                </c:pt>
                <c:pt idx="608">
                  <c:v>40</c:v>
                </c:pt>
                <c:pt idx="609">
                  <c:v>40</c:v>
                </c:pt>
                <c:pt idx="610">
                  <c:v>40</c:v>
                </c:pt>
                <c:pt idx="611">
                  <c:v>40</c:v>
                </c:pt>
                <c:pt idx="612">
                  <c:v>40</c:v>
                </c:pt>
                <c:pt idx="613">
                  <c:v>40</c:v>
                </c:pt>
                <c:pt idx="614">
                  <c:v>40</c:v>
                </c:pt>
                <c:pt idx="615">
                  <c:v>40</c:v>
                </c:pt>
                <c:pt idx="616">
                  <c:v>40</c:v>
                </c:pt>
                <c:pt idx="617">
                  <c:v>40</c:v>
                </c:pt>
                <c:pt idx="618">
                  <c:v>40</c:v>
                </c:pt>
                <c:pt idx="619">
                  <c:v>40</c:v>
                </c:pt>
                <c:pt idx="620">
                  <c:v>40</c:v>
                </c:pt>
                <c:pt idx="621">
                  <c:v>40</c:v>
                </c:pt>
                <c:pt idx="622">
                  <c:v>40</c:v>
                </c:pt>
                <c:pt idx="623">
                  <c:v>40</c:v>
                </c:pt>
                <c:pt idx="624">
                  <c:v>40</c:v>
                </c:pt>
                <c:pt idx="625">
                  <c:v>40</c:v>
                </c:pt>
                <c:pt idx="626">
                  <c:v>40</c:v>
                </c:pt>
                <c:pt idx="627">
                  <c:v>40</c:v>
                </c:pt>
                <c:pt idx="628">
                  <c:v>40</c:v>
                </c:pt>
                <c:pt idx="629">
                  <c:v>40</c:v>
                </c:pt>
                <c:pt idx="630">
                  <c:v>40</c:v>
                </c:pt>
                <c:pt idx="631">
                  <c:v>40</c:v>
                </c:pt>
                <c:pt idx="632">
                  <c:v>40</c:v>
                </c:pt>
                <c:pt idx="633">
                  <c:v>40</c:v>
                </c:pt>
                <c:pt idx="634">
                  <c:v>40</c:v>
                </c:pt>
                <c:pt idx="635">
                  <c:v>40</c:v>
                </c:pt>
                <c:pt idx="636">
                  <c:v>40</c:v>
                </c:pt>
                <c:pt idx="637">
                  <c:v>40</c:v>
                </c:pt>
                <c:pt idx="638">
                  <c:v>40</c:v>
                </c:pt>
                <c:pt idx="639">
                  <c:v>40</c:v>
                </c:pt>
                <c:pt idx="640">
                  <c:v>40</c:v>
                </c:pt>
                <c:pt idx="641">
                  <c:v>40</c:v>
                </c:pt>
                <c:pt idx="642">
                  <c:v>40</c:v>
                </c:pt>
                <c:pt idx="643">
                  <c:v>40</c:v>
                </c:pt>
                <c:pt idx="644">
                  <c:v>40</c:v>
                </c:pt>
                <c:pt idx="645">
                  <c:v>40</c:v>
                </c:pt>
                <c:pt idx="646">
                  <c:v>40</c:v>
                </c:pt>
                <c:pt idx="647">
                  <c:v>40</c:v>
                </c:pt>
                <c:pt idx="648">
                  <c:v>40</c:v>
                </c:pt>
                <c:pt idx="649">
                  <c:v>40</c:v>
                </c:pt>
                <c:pt idx="650">
                  <c:v>40</c:v>
                </c:pt>
                <c:pt idx="651">
                  <c:v>40</c:v>
                </c:pt>
                <c:pt idx="652">
                  <c:v>40</c:v>
                </c:pt>
                <c:pt idx="653">
                  <c:v>40</c:v>
                </c:pt>
                <c:pt idx="654">
                  <c:v>40</c:v>
                </c:pt>
                <c:pt idx="655">
                  <c:v>40</c:v>
                </c:pt>
                <c:pt idx="656">
                  <c:v>40</c:v>
                </c:pt>
                <c:pt idx="657">
                  <c:v>40</c:v>
                </c:pt>
                <c:pt idx="658">
                  <c:v>40</c:v>
                </c:pt>
                <c:pt idx="659">
                  <c:v>40</c:v>
                </c:pt>
                <c:pt idx="660">
                  <c:v>40</c:v>
                </c:pt>
                <c:pt idx="661">
                  <c:v>40</c:v>
                </c:pt>
                <c:pt idx="662">
                  <c:v>40</c:v>
                </c:pt>
                <c:pt idx="663">
                  <c:v>40</c:v>
                </c:pt>
                <c:pt idx="664">
                  <c:v>40</c:v>
                </c:pt>
                <c:pt idx="665">
                  <c:v>40</c:v>
                </c:pt>
                <c:pt idx="666">
                  <c:v>40</c:v>
                </c:pt>
                <c:pt idx="667">
                  <c:v>40</c:v>
                </c:pt>
                <c:pt idx="668">
                  <c:v>40</c:v>
                </c:pt>
                <c:pt idx="669">
                  <c:v>40</c:v>
                </c:pt>
                <c:pt idx="670">
                  <c:v>40</c:v>
                </c:pt>
                <c:pt idx="671">
                  <c:v>40</c:v>
                </c:pt>
                <c:pt idx="672">
                  <c:v>40</c:v>
                </c:pt>
                <c:pt idx="673">
                  <c:v>40</c:v>
                </c:pt>
                <c:pt idx="674">
                  <c:v>40</c:v>
                </c:pt>
                <c:pt idx="675">
                  <c:v>40</c:v>
                </c:pt>
                <c:pt idx="676">
                  <c:v>40</c:v>
                </c:pt>
                <c:pt idx="677">
                  <c:v>40</c:v>
                </c:pt>
                <c:pt idx="678">
                  <c:v>40</c:v>
                </c:pt>
                <c:pt idx="679">
                  <c:v>40</c:v>
                </c:pt>
                <c:pt idx="680">
                  <c:v>40</c:v>
                </c:pt>
                <c:pt idx="681">
                  <c:v>40</c:v>
                </c:pt>
                <c:pt idx="682">
                  <c:v>40</c:v>
                </c:pt>
                <c:pt idx="683">
                  <c:v>40</c:v>
                </c:pt>
                <c:pt idx="684">
                  <c:v>40</c:v>
                </c:pt>
                <c:pt idx="685">
                  <c:v>40</c:v>
                </c:pt>
                <c:pt idx="686">
                  <c:v>40</c:v>
                </c:pt>
                <c:pt idx="687">
                  <c:v>40</c:v>
                </c:pt>
                <c:pt idx="688">
                  <c:v>40</c:v>
                </c:pt>
                <c:pt idx="689">
                  <c:v>40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2C71-429F-ABE6-570E83FC197D}"/>
            </c:ext>
          </c:extLst>
        </c:ser>
        <c:ser>
          <c:idx val="1"/>
          <c:order val="1"/>
          <c:tx>
            <c:strRef>
              <c:f>Sheet4!$L$1</c:f>
              <c:strCache>
                <c:ptCount val="1"/>
                <c:pt idx="0">
                  <c:v>SAC, β=10.0</c:v>
                </c:pt>
              </c:strCache>
            </c:strRef>
          </c:tx>
          <c:spPr>
            <a:ln w="19050" cap="rnd">
              <a:solidFill>
                <a:schemeClr val="accent1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Sheet4!$K$2:$K$6213</c:f>
              <c:numCache>
                <c:formatCode>General</c:formatCode>
                <c:ptCount val="6212"/>
                <c:pt idx="0">
                  <c:v>998</c:v>
                </c:pt>
                <c:pt idx="1">
                  <c:v>1997</c:v>
                </c:pt>
                <c:pt idx="2">
                  <c:v>2996</c:v>
                </c:pt>
                <c:pt idx="3">
                  <c:v>3995</c:v>
                </c:pt>
                <c:pt idx="4">
                  <c:v>4994</c:v>
                </c:pt>
                <c:pt idx="5">
                  <c:v>5993</c:v>
                </c:pt>
                <c:pt idx="6">
                  <c:v>6414</c:v>
                </c:pt>
                <c:pt idx="7">
                  <c:v>6462</c:v>
                </c:pt>
                <c:pt idx="8">
                  <c:v>6814</c:v>
                </c:pt>
                <c:pt idx="9">
                  <c:v>6905</c:v>
                </c:pt>
                <c:pt idx="10">
                  <c:v>6992</c:v>
                </c:pt>
                <c:pt idx="11">
                  <c:v>7207</c:v>
                </c:pt>
                <c:pt idx="12">
                  <c:v>7413</c:v>
                </c:pt>
                <c:pt idx="13">
                  <c:v>7495</c:v>
                </c:pt>
                <c:pt idx="14">
                  <c:v>7779</c:v>
                </c:pt>
                <c:pt idx="15">
                  <c:v>7813</c:v>
                </c:pt>
                <c:pt idx="16">
                  <c:v>7822</c:v>
                </c:pt>
                <c:pt idx="17">
                  <c:v>7902</c:v>
                </c:pt>
                <c:pt idx="18">
                  <c:v>7928</c:v>
                </c:pt>
                <c:pt idx="19">
                  <c:v>7991</c:v>
                </c:pt>
                <c:pt idx="20">
                  <c:v>8126</c:v>
                </c:pt>
                <c:pt idx="21">
                  <c:v>8181</c:v>
                </c:pt>
                <c:pt idx="22">
                  <c:v>8327</c:v>
                </c:pt>
                <c:pt idx="23">
                  <c:v>8350</c:v>
                </c:pt>
                <c:pt idx="24">
                  <c:v>8467</c:v>
                </c:pt>
                <c:pt idx="25">
                  <c:v>8593</c:v>
                </c:pt>
                <c:pt idx="26">
                  <c:v>8635</c:v>
                </c:pt>
                <c:pt idx="27">
                  <c:v>8667</c:v>
                </c:pt>
                <c:pt idx="28">
                  <c:v>8797</c:v>
                </c:pt>
                <c:pt idx="29">
                  <c:v>8812</c:v>
                </c:pt>
                <c:pt idx="30">
                  <c:v>8827</c:v>
                </c:pt>
                <c:pt idx="31">
                  <c:v>8920</c:v>
                </c:pt>
                <c:pt idx="32">
                  <c:v>8990</c:v>
                </c:pt>
                <c:pt idx="33">
                  <c:v>9041</c:v>
                </c:pt>
                <c:pt idx="34">
                  <c:v>9076</c:v>
                </c:pt>
                <c:pt idx="35">
                  <c:v>9282</c:v>
                </c:pt>
                <c:pt idx="36">
                  <c:v>9317</c:v>
                </c:pt>
                <c:pt idx="37">
                  <c:v>9351</c:v>
                </c:pt>
                <c:pt idx="38">
                  <c:v>9427</c:v>
                </c:pt>
                <c:pt idx="39">
                  <c:v>9461</c:v>
                </c:pt>
                <c:pt idx="40">
                  <c:v>9494</c:v>
                </c:pt>
                <c:pt idx="41">
                  <c:v>9600</c:v>
                </c:pt>
                <c:pt idx="42">
                  <c:v>9626</c:v>
                </c:pt>
                <c:pt idx="43">
                  <c:v>9731</c:v>
                </c:pt>
                <c:pt idx="44">
                  <c:v>9756</c:v>
                </c:pt>
                <c:pt idx="45">
                  <c:v>9769</c:v>
                </c:pt>
                <c:pt idx="46">
                  <c:v>9792</c:v>
                </c:pt>
                <c:pt idx="47">
                  <c:v>9811</c:v>
                </c:pt>
                <c:pt idx="48">
                  <c:v>9826</c:v>
                </c:pt>
                <c:pt idx="49">
                  <c:v>9919</c:v>
                </c:pt>
                <c:pt idx="50">
                  <c:v>9949</c:v>
                </c:pt>
                <c:pt idx="51">
                  <c:v>9965</c:v>
                </c:pt>
                <c:pt idx="52">
                  <c:v>9989</c:v>
                </c:pt>
                <c:pt idx="53">
                  <c:v>10063</c:v>
                </c:pt>
                <c:pt idx="54">
                  <c:v>10114</c:v>
                </c:pt>
                <c:pt idx="55">
                  <c:v>10121</c:v>
                </c:pt>
                <c:pt idx="56">
                  <c:v>10124</c:v>
                </c:pt>
                <c:pt idx="57">
                  <c:v>10222</c:v>
                </c:pt>
                <c:pt idx="58">
                  <c:v>10243</c:v>
                </c:pt>
                <c:pt idx="59">
                  <c:v>10245</c:v>
                </c:pt>
                <c:pt idx="60">
                  <c:v>10290</c:v>
                </c:pt>
                <c:pt idx="61">
                  <c:v>10341</c:v>
                </c:pt>
                <c:pt idx="62">
                  <c:v>10368</c:v>
                </c:pt>
                <c:pt idx="63">
                  <c:v>10378</c:v>
                </c:pt>
                <c:pt idx="64">
                  <c:v>10498</c:v>
                </c:pt>
                <c:pt idx="65">
                  <c:v>10587</c:v>
                </c:pt>
                <c:pt idx="66">
                  <c:v>10588</c:v>
                </c:pt>
                <c:pt idx="67">
                  <c:v>10593</c:v>
                </c:pt>
                <c:pt idx="68">
                  <c:v>10621</c:v>
                </c:pt>
                <c:pt idx="69">
                  <c:v>10657</c:v>
                </c:pt>
                <c:pt idx="70">
                  <c:v>10729</c:v>
                </c:pt>
                <c:pt idx="71">
                  <c:v>10737</c:v>
                </c:pt>
                <c:pt idx="72">
                  <c:v>10820</c:v>
                </c:pt>
                <c:pt idx="73">
                  <c:v>10862</c:v>
                </c:pt>
                <c:pt idx="74">
                  <c:v>10872</c:v>
                </c:pt>
                <c:pt idx="75">
                  <c:v>10878</c:v>
                </c:pt>
                <c:pt idx="76">
                  <c:v>10888</c:v>
                </c:pt>
                <c:pt idx="77">
                  <c:v>10918</c:v>
                </c:pt>
                <c:pt idx="78">
                  <c:v>10979</c:v>
                </c:pt>
                <c:pt idx="79">
                  <c:v>10988</c:v>
                </c:pt>
                <c:pt idx="80">
                  <c:v>11023</c:v>
                </c:pt>
                <c:pt idx="81">
                  <c:v>11038</c:v>
                </c:pt>
                <c:pt idx="82">
                  <c:v>11041</c:v>
                </c:pt>
                <c:pt idx="83">
                  <c:v>11087</c:v>
                </c:pt>
                <c:pt idx="84">
                  <c:v>11093</c:v>
                </c:pt>
                <c:pt idx="85">
                  <c:v>11100</c:v>
                </c:pt>
                <c:pt idx="86">
                  <c:v>11120</c:v>
                </c:pt>
                <c:pt idx="87">
                  <c:v>11127</c:v>
                </c:pt>
                <c:pt idx="88">
                  <c:v>11160</c:v>
                </c:pt>
                <c:pt idx="89">
                  <c:v>11213</c:v>
                </c:pt>
                <c:pt idx="90">
                  <c:v>11296</c:v>
                </c:pt>
                <c:pt idx="91">
                  <c:v>11321</c:v>
                </c:pt>
                <c:pt idx="92">
                  <c:v>11341</c:v>
                </c:pt>
                <c:pt idx="93">
                  <c:v>11362</c:v>
                </c:pt>
                <c:pt idx="94">
                  <c:v>11401</c:v>
                </c:pt>
                <c:pt idx="95">
                  <c:v>11440</c:v>
                </c:pt>
                <c:pt idx="96">
                  <c:v>11453</c:v>
                </c:pt>
                <c:pt idx="97">
                  <c:v>11455</c:v>
                </c:pt>
                <c:pt idx="98">
                  <c:v>11472</c:v>
                </c:pt>
                <c:pt idx="99">
                  <c:v>11530</c:v>
                </c:pt>
                <c:pt idx="100">
                  <c:v>11574</c:v>
                </c:pt>
                <c:pt idx="101">
                  <c:v>11596</c:v>
                </c:pt>
                <c:pt idx="102">
                  <c:v>11699</c:v>
                </c:pt>
                <c:pt idx="103">
                  <c:v>11702</c:v>
                </c:pt>
                <c:pt idx="104">
                  <c:v>11705</c:v>
                </c:pt>
                <c:pt idx="105">
                  <c:v>11721</c:v>
                </c:pt>
                <c:pt idx="106">
                  <c:v>11741</c:v>
                </c:pt>
                <c:pt idx="107">
                  <c:v>11804</c:v>
                </c:pt>
                <c:pt idx="108">
                  <c:v>11868</c:v>
                </c:pt>
                <c:pt idx="109">
                  <c:v>11878</c:v>
                </c:pt>
                <c:pt idx="110">
                  <c:v>11917</c:v>
                </c:pt>
                <c:pt idx="111">
                  <c:v>11927</c:v>
                </c:pt>
                <c:pt idx="112">
                  <c:v>11937</c:v>
                </c:pt>
                <c:pt idx="113">
                  <c:v>11987</c:v>
                </c:pt>
                <c:pt idx="114">
                  <c:v>12011</c:v>
                </c:pt>
                <c:pt idx="115">
                  <c:v>12040</c:v>
                </c:pt>
                <c:pt idx="116">
                  <c:v>12042</c:v>
                </c:pt>
                <c:pt idx="117">
                  <c:v>12049</c:v>
                </c:pt>
                <c:pt idx="118">
                  <c:v>12082</c:v>
                </c:pt>
                <c:pt idx="119">
                  <c:v>12119</c:v>
                </c:pt>
                <c:pt idx="120">
                  <c:v>12159</c:v>
                </c:pt>
                <c:pt idx="121">
                  <c:v>12165</c:v>
                </c:pt>
                <c:pt idx="122">
                  <c:v>12177</c:v>
                </c:pt>
                <c:pt idx="123">
                  <c:v>12211</c:v>
                </c:pt>
                <c:pt idx="124">
                  <c:v>12220</c:v>
                </c:pt>
                <c:pt idx="125">
                  <c:v>12291</c:v>
                </c:pt>
                <c:pt idx="126">
                  <c:v>12293</c:v>
                </c:pt>
                <c:pt idx="127">
                  <c:v>12339</c:v>
                </c:pt>
                <c:pt idx="128">
                  <c:v>12359</c:v>
                </c:pt>
                <c:pt idx="129">
                  <c:v>12377</c:v>
                </c:pt>
                <c:pt idx="130">
                  <c:v>12417</c:v>
                </c:pt>
                <c:pt idx="131">
                  <c:v>12462</c:v>
                </c:pt>
                <c:pt idx="132">
                  <c:v>12481</c:v>
                </c:pt>
                <c:pt idx="133">
                  <c:v>12493</c:v>
                </c:pt>
                <c:pt idx="134">
                  <c:v>12537</c:v>
                </c:pt>
                <c:pt idx="135">
                  <c:v>12576</c:v>
                </c:pt>
                <c:pt idx="136">
                  <c:v>12588</c:v>
                </c:pt>
                <c:pt idx="137">
                  <c:v>12612</c:v>
                </c:pt>
                <c:pt idx="138">
                  <c:v>12621</c:v>
                </c:pt>
                <c:pt idx="139">
                  <c:v>12659</c:v>
                </c:pt>
                <c:pt idx="140">
                  <c:v>12701</c:v>
                </c:pt>
                <c:pt idx="141">
                  <c:v>12712</c:v>
                </c:pt>
                <c:pt idx="142">
                  <c:v>12723</c:v>
                </c:pt>
                <c:pt idx="143">
                  <c:v>12768</c:v>
                </c:pt>
                <c:pt idx="144">
                  <c:v>12827</c:v>
                </c:pt>
                <c:pt idx="145">
                  <c:v>12837</c:v>
                </c:pt>
                <c:pt idx="146">
                  <c:v>12843</c:v>
                </c:pt>
                <c:pt idx="147">
                  <c:v>12894</c:v>
                </c:pt>
                <c:pt idx="148">
                  <c:v>12916</c:v>
                </c:pt>
                <c:pt idx="149">
                  <c:v>12946</c:v>
                </c:pt>
                <c:pt idx="150">
                  <c:v>12957</c:v>
                </c:pt>
                <c:pt idx="151">
                  <c:v>12958</c:v>
                </c:pt>
                <c:pt idx="152">
                  <c:v>12986</c:v>
                </c:pt>
                <c:pt idx="153">
                  <c:v>13009</c:v>
                </c:pt>
                <c:pt idx="154">
                  <c:v>13042</c:v>
                </c:pt>
                <c:pt idx="155">
                  <c:v>13071</c:v>
                </c:pt>
                <c:pt idx="156">
                  <c:v>13082</c:v>
                </c:pt>
                <c:pt idx="157">
                  <c:v>13118</c:v>
                </c:pt>
                <c:pt idx="158">
                  <c:v>13131</c:v>
                </c:pt>
                <c:pt idx="159">
                  <c:v>13164</c:v>
                </c:pt>
                <c:pt idx="160">
                  <c:v>13186</c:v>
                </c:pt>
                <c:pt idx="161">
                  <c:v>13208</c:v>
                </c:pt>
                <c:pt idx="162">
                  <c:v>13223</c:v>
                </c:pt>
                <c:pt idx="163">
                  <c:v>13251</c:v>
                </c:pt>
                <c:pt idx="164">
                  <c:v>13327</c:v>
                </c:pt>
                <c:pt idx="165">
                  <c:v>13328</c:v>
                </c:pt>
                <c:pt idx="166">
                  <c:v>13341</c:v>
                </c:pt>
                <c:pt idx="167">
                  <c:v>13344</c:v>
                </c:pt>
                <c:pt idx="168">
                  <c:v>13452</c:v>
                </c:pt>
                <c:pt idx="169">
                  <c:v>13460</c:v>
                </c:pt>
                <c:pt idx="170">
                  <c:v>13464</c:v>
                </c:pt>
                <c:pt idx="171">
                  <c:v>13470</c:v>
                </c:pt>
                <c:pt idx="172">
                  <c:v>13559</c:v>
                </c:pt>
                <c:pt idx="173">
                  <c:v>13563</c:v>
                </c:pt>
                <c:pt idx="174">
                  <c:v>13584</c:v>
                </c:pt>
                <c:pt idx="175">
                  <c:v>13586</c:v>
                </c:pt>
                <c:pt idx="176">
                  <c:v>13674</c:v>
                </c:pt>
                <c:pt idx="177">
                  <c:v>13675</c:v>
                </c:pt>
                <c:pt idx="178">
                  <c:v>13700</c:v>
                </c:pt>
                <c:pt idx="179">
                  <c:v>13706</c:v>
                </c:pt>
                <c:pt idx="180">
                  <c:v>13757</c:v>
                </c:pt>
                <c:pt idx="181">
                  <c:v>13788</c:v>
                </c:pt>
                <c:pt idx="182">
                  <c:v>13796</c:v>
                </c:pt>
                <c:pt idx="183">
                  <c:v>13811</c:v>
                </c:pt>
                <c:pt idx="184">
                  <c:v>13828</c:v>
                </c:pt>
                <c:pt idx="185">
                  <c:v>13864</c:v>
                </c:pt>
                <c:pt idx="186">
                  <c:v>13885</c:v>
                </c:pt>
                <c:pt idx="187">
                  <c:v>13915</c:v>
                </c:pt>
                <c:pt idx="188">
                  <c:v>13952</c:v>
                </c:pt>
                <c:pt idx="189">
                  <c:v>13963</c:v>
                </c:pt>
                <c:pt idx="190">
                  <c:v>13975</c:v>
                </c:pt>
                <c:pt idx="191">
                  <c:v>13985</c:v>
                </c:pt>
                <c:pt idx="192">
                  <c:v>13998</c:v>
                </c:pt>
                <c:pt idx="193">
                  <c:v>14064</c:v>
                </c:pt>
                <c:pt idx="194">
                  <c:v>14073</c:v>
                </c:pt>
                <c:pt idx="195">
                  <c:v>14079</c:v>
                </c:pt>
                <c:pt idx="196">
                  <c:v>14099</c:v>
                </c:pt>
                <c:pt idx="197">
                  <c:v>14117</c:v>
                </c:pt>
                <c:pt idx="198">
                  <c:v>14120</c:v>
                </c:pt>
                <c:pt idx="199">
                  <c:v>14127</c:v>
                </c:pt>
                <c:pt idx="200">
                  <c:v>14163</c:v>
                </c:pt>
                <c:pt idx="201">
                  <c:v>14218</c:v>
                </c:pt>
                <c:pt idx="202">
                  <c:v>14222</c:v>
                </c:pt>
                <c:pt idx="203">
                  <c:v>14261</c:v>
                </c:pt>
                <c:pt idx="204">
                  <c:v>14277</c:v>
                </c:pt>
                <c:pt idx="205">
                  <c:v>14286</c:v>
                </c:pt>
                <c:pt idx="206">
                  <c:v>14294</c:v>
                </c:pt>
                <c:pt idx="207">
                  <c:v>14296</c:v>
                </c:pt>
                <c:pt idx="208">
                  <c:v>14371</c:v>
                </c:pt>
                <c:pt idx="209">
                  <c:v>14385</c:v>
                </c:pt>
                <c:pt idx="210">
                  <c:v>14419</c:v>
                </c:pt>
                <c:pt idx="211">
                  <c:v>14435</c:v>
                </c:pt>
                <c:pt idx="212">
                  <c:v>14448</c:v>
                </c:pt>
                <c:pt idx="213">
                  <c:v>14503</c:v>
                </c:pt>
                <c:pt idx="214">
                  <c:v>14514</c:v>
                </c:pt>
                <c:pt idx="215">
                  <c:v>14515</c:v>
                </c:pt>
                <c:pt idx="216">
                  <c:v>14555</c:v>
                </c:pt>
                <c:pt idx="217">
                  <c:v>14574</c:v>
                </c:pt>
                <c:pt idx="218">
                  <c:v>14576</c:v>
                </c:pt>
                <c:pt idx="219">
                  <c:v>14578</c:v>
                </c:pt>
                <c:pt idx="220">
                  <c:v>14631</c:v>
                </c:pt>
                <c:pt idx="221">
                  <c:v>14639</c:v>
                </c:pt>
                <c:pt idx="222">
                  <c:v>14642</c:v>
                </c:pt>
                <c:pt idx="223">
                  <c:v>14707</c:v>
                </c:pt>
                <c:pt idx="224">
                  <c:v>14709</c:v>
                </c:pt>
                <c:pt idx="225">
                  <c:v>14717</c:v>
                </c:pt>
                <c:pt idx="226">
                  <c:v>14776</c:v>
                </c:pt>
                <c:pt idx="227">
                  <c:v>14789</c:v>
                </c:pt>
                <c:pt idx="228">
                  <c:v>14817</c:v>
                </c:pt>
                <c:pt idx="229">
                  <c:v>14826</c:v>
                </c:pt>
                <c:pt idx="230">
                  <c:v>14846</c:v>
                </c:pt>
                <c:pt idx="231">
                  <c:v>14872</c:v>
                </c:pt>
                <c:pt idx="232">
                  <c:v>14907</c:v>
                </c:pt>
                <c:pt idx="233">
                  <c:v>14912</c:v>
                </c:pt>
                <c:pt idx="234">
                  <c:v>14936</c:v>
                </c:pt>
                <c:pt idx="235">
                  <c:v>14943</c:v>
                </c:pt>
                <c:pt idx="236">
                  <c:v>14988</c:v>
                </c:pt>
                <c:pt idx="237">
                  <c:v>14998</c:v>
                </c:pt>
                <c:pt idx="238">
                  <c:v>15007</c:v>
                </c:pt>
                <c:pt idx="239">
                  <c:v>15062</c:v>
                </c:pt>
                <c:pt idx="240">
                  <c:v>15065</c:v>
                </c:pt>
                <c:pt idx="241">
                  <c:v>15105</c:v>
                </c:pt>
                <c:pt idx="242">
                  <c:v>15116</c:v>
                </c:pt>
                <c:pt idx="243">
                  <c:v>15133</c:v>
                </c:pt>
                <c:pt idx="244">
                  <c:v>15136</c:v>
                </c:pt>
                <c:pt idx="245">
                  <c:v>15183</c:v>
                </c:pt>
                <c:pt idx="246">
                  <c:v>15189</c:v>
                </c:pt>
                <c:pt idx="247">
                  <c:v>15197</c:v>
                </c:pt>
                <c:pt idx="248">
                  <c:v>15208</c:v>
                </c:pt>
                <c:pt idx="249">
                  <c:v>15235</c:v>
                </c:pt>
                <c:pt idx="250">
                  <c:v>15275</c:v>
                </c:pt>
                <c:pt idx="251">
                  <c:v>15307</c:v>
                </c:pt>
                <c:pt idx="252">
                  <c:v>15323</c:v>
                </c:pt>
                <c:pt idx="253">
                  <c:v>15358</c:v>
                </c:pt>
                <c:pt idx="254">
                  <c:v>15404</c:v>
                </c:pt>
                <c:pt idx="255">
                  <c:v>15431</c:v>
                </c:pt>
                <c:pt idx="256">
                  <c:v>15438</c:v>
                </c:pt>
                <c:pt idx="257">
                  <c:v>15443</c:v>
                </c:pt>
                <c:pt idx="258">
                  <c:v>15465</c:v>
                </c:pt>
                <c:pt idx="259">
                  <c:v>15502</c:v>
                </c:pt>
                <c:pt idx="260">
                  <c:v>15535</c:v>
                </c:pt>
                <c:pt idx="261">
                  <c:v>15550</c:v>
                </c:pt>
                <c:pt idx="262">
                  <c:v>15564</c:v>
                </c:pt>
                <c:pt idx="263">
                  <c:v>15576</c:v>
                </c:pt>
                <c:pt idx="264">
                  <c:v>15586</c:v>
                </c:pt>
                <c:pt idx="265">
                  <c:v>15595</c:v>
                </c:pt>
                <c:pt idx="266">
                  <c:v>15647</c:v>
                </c:pt>
                <c:pt idx="267">
                  <c:v>15699</c:v>
                </c:pt>
                <c:pt idx="268">
                  <c:v>15705</c:v>
                </c:pt>
                <c:pt idx="269">
                  <c:v>15709</c:v>
                </c:pt>
                <c:pt idx="270">
                  <c:v>15779</c:v>
                </c:pt>
                <c:pt idx="271">
                  <c:v>15797</c:v>
                </c:pt>
                <c:pt idx="272">
                  <c:v>15818</c:v>
                </c:pt>
                <c:pt idx="273">
                  <c:v>15870</c:v>
                </c:pt>
                <c:pt idx="274">
                  <c:v>15877</c:v>
                </c:pt>
                <c:pt idx="275">
                  <c:v>15915</c:v>
                </c:pt>
                <c:pt idx="276">
                  <c:v>15916</c:v>
                </c:pt>
                <c:pt idx="277">
                  <c:v>15949</c:v>
                </c:pt>
                <c:pt idx="278">
                  <c:v>15952</c:v>
                </c:pt>
                <c:pt idx="279">
                  <c:v>15957</c:v>
                </c:pt>
                <c:pt idx="280">
                  <c:v>16000</c:v>
                </c:pt>
                <c:pt idx="281">
                  <c:v>16048</c:v>
                </c:pt>
                <c:pt idx="282">
                  <c:v>16095</c:v>
                </c:pt>
                <c:pt idx="283">
                  <c:v>16115</c:v>
                </c:pt>
                <c:pt idx="284">
                  <c:v>16129</c:v>
                </c:pt>
                <c:pt idx="285">
                  <c:v>16171</c:v>
                </c:pt>
                <c:pt idx="286">
                  <c:v>16177</c:v>
                </c:pt>
                <c:pt idx="287">
                  <c:v>16192</c:v>
                </c:pt>
                <c:pt idx="288">
                  <c:v>16221</c:v>
                </c:pt>
                <c:pt idx="289">
                  <c:v>16262</c:v>
                </c:pt>
                <c:pt idx="290">
                  <c:v>16300</c:v>
                </c:pt>
                <c:pt idx="291">
                  <c:v>16302</c:v>
                </c:pt>
                <c:pt idx="292">
                  <c:v>16338</c:v>
                </c:pt>
                <c:pt idx="293">
                  <c:v>16418</c:v>
                </c:pt>
                <c:pt idx="294">
                  <c:v>16429</c:v>
                </c:pt>
                <c:pt idx="295">
                  <c:v>16430</c:v>
                </c:pt>
                <c:pt idx="296">
                  <c:v>16439</c:v>
                </c:pt>
                <c:pt idx="297">
                  <c:v>16442</c:v>
                </c:pt>
                <c:pt idx="298">
                  <c:v>16443</c:v>
                </c:pt>
                <c:pt idx="299">
                  <c:v>16501</c:v>
                </c:pt>
                <c:pt idx="300">
                  <c:v>16532</c:v>
                </c:pt>
                <c:pt idx="301">
                  <c:v>16533</c:v>
                </c:pt>
                <c:pt idx="302">
                  <c:v>16537</c:v>
                </c:pt>
                <c:pt idx="303">
                  <c:v>16579</c:v>
                </c:pt>
                <c:pt idx="304">
                  <c:v>16584</c:v>
                </c:pt>
                <c:pt idx="305">
                  <c:v>16588</c:v>
                </c:pt>
                <c:pt idx="306">
                  <c:v>16591</c:v>
                </c:pt>
                <c:pt idx="307">
                  <c:v>16644</c:v>
                </c:pt>
                <c:pt idx="308">
                  <c:v>16662</c:v>
                </c:pt>
                <c:pt idx="309">
                  <c:v>16670</c:v>
                </c:pt>
                <c:pt idx="310">
                  <c:v>16722</c:v>
                </c:pt>
                <c:pt idx="311">
                  <c:v>16764</c:v>
                </c:pt>
                <c:pt idx="312">
                  <c:v>16855</c:v>
                </c:pt>
                <c:pt idx="313">
                  <c:v>16875</c:v>
                </c:pt>
                <c:pt idx="314">
                  <c:v>16876</c:v>
                </c:pt>
                <c:pt idx="315">
                  <c:v>16886</c:v>
                </c:pt>
                <c:pt idx="316">
                  <c:v>16947</c:v>
                </c:pt>
                <c:pt idx="317">
                  <c:v>16975</c:v>
                </c:pt>
                <c:pt idx="318">
                  <c:v>16996</c:v>
                </c:pt>
                <c:pt idx="319">
                  <c:v>17054</c:v>
                </c:pt>
                <c:pt idx="320">
                  <c:v>17093</c:v>
                </c:pt>
                <c:pt idx="321">
                  <c:v>17112</c:v>
                </c:pt>
                <c:pt idx="322">
                  <c:v>17114</c:v>
                </c:pt>
                <c:pt idx="323">
                  <c:v>17163</c:v>
                </c:pt>
                <c:pt idx="324">
                  <c:v>17221</c:v>
                </c:pt>
                <c:pt idx="325">
                  <c:v>17226</c:v>
                </c:pt>
                <c:pt idx="326">
                  <c:v>17245</c:v>
                </c:pt>
                <c:pt idx="327">
                  <c:v>17337</c:v>
                </c:pt>
                <c:pt idx="328">
                  <c:v>17366</c:v>
                </c:pt>
                <c:pt idx="329">
                  <c:v>17368</c:v>
                </c:pt>
                <c:pt idx="330">
                  <c:v>17412</c:v>
                </c:pt>
                <c:pt idx="331">
                  <c:v>17428</c:v>
                </c:pt>
                <c:pt idx="332">
                  <c:v>17438</c:v>
                </c:pt>
                <c:pt idx="333">
                  <c:v>17477</c:v>
                </c:pt>
                <c:pt idx="334">
                  <c:v>17492</c:v>
                </c:pt>
                <c:pt idx="335">
                  <c:v>17583</c:v>
                </c:pt>
                <c:pt idx="336">
                  <c:v>17621</c:v>
                </c:pt>
                <c:pt idx="337">
                  <c:v>17639</c:v>
                </c:pt>
                <c:pt idx="338">
                  <c:v>17664</c:v>
                </c:pt>
                <c:pt idx="339">
                  <c:v>17736</c:v>
                </c:pt>
                <c:pt idx="340">
                  <c:v>17748</c:v>
                </c:pt>
                <c:pt idx="341">
                  <c:v>17817</c:v>
                </c:pt>
                <c:pt idx="342">
                  <c:v>17832</c:v>
                </c:pt>
                <c:pt idx="343">
                  <c:v>17874</c:v>
                </c:pt>
                <c:pt idx="344">
                  <c:v>17875</c:v>
                </c:pt>
                <c:pt idx="345">
                  <c:v>17954</c:v>
                </c:pt>
                <c:pt idx="346">
                  <c:v>17974</c:v>
                </c:pt>
                <c:pt idx="347">
                  <c:v>18000</c:v>
                </c:pt>
                <c:pt idx="348">
                  <c:v>18013</c:v>
                </c:pt>
                <c:pt idx="349">
                  <c:v>18057</c:v>
                </c:pt>
                <c:pt idx="350">
                  <c:v>18103</c:v>
                </c:pt>
                <c:pt idx="351">
                  <c:v>18113</c:v>
                </c:pt>
                <c:pt idx="352">
                  <c:v>18120</c:v>
                </c:pt>
                <c:pt idx="353">
                  <c:v>18188</c:v>
                </c:pt>
                <c:pt idx="354">
                  <c:v>18195</c:v>
                </c:pt>
                <c:pt idx="355">
                  <c:v>18303</c:v>
                </c:pt>
                <c:pt idx="356">
                  <c:v>18346</c:v>
                </c:pt>
                <c:pt idx="357">
                  <c:v>18384</c:v>
                </c:pt>
                <c:pt idx="358">
                  <c:v>18437</c:v>
                </c:pt>
                <c:pt idx="359">
                  <c:v>18481</c:v>
                </c:pt>
                <c:pt idx="360">
                  <c:v>18561</c:v>
                </c:pt>
                <c:pt idx="361">
                  <c:v>18571</c:v>
                </c:pt>
                <c:pt idx="362">
                  <c:v>18582</c:v>
                </c:pt>
                <c:pt idx="363">
                  <c:v>18588</c:v>
                </c:pt>
                <c:pt idx="364">
                  <c:v>18697</c:v>
                </c:pt>
                <c:pt idx="365">
                  <c:v>18781</c:v>
                </c:pt>
                <c:pt idx="366">
                  <c:v>18827</c:v>
                </c:pt>
                <c:pt idx="367">
                  <c:v>18833</c:v>
                </c:pt>
                <c:pt idx="368">
                  <c:v>18834</c:v>
                </c:pt>
                <c:pt idx="369">
                  <c:v>18870</c:v>
                </c:pt>
                <c:pt idx="370">
                  <c:v>18874</c:v>
                </c:pt>
                <c:pt idx="371">
                  <c:v>18911</c:v>
                </c:pt>
                <c:pt idx="372">
                  <c:v>18954</c:v>
                </c:pt>
                <c:pt idx="373">
                  <c:v>18955</c:v>
                </c:pt>
                <c:pt idx="374">
                  <c:v>18973</c:v>
                </c:pt>
                <c:pt idx="375">
                  <c:v>18998</c:v>
                </c:pt>
                <c:pt idx="376">
                  <c:v>19056</c:v>
                </c:pt>
                <c:pt idx="377">
                  <c:v>19062</c:v>
                </c:pt>
                <c:pt idx="378">
                  <c:v>19095</c:v>
                </c:pt>
                <c:pt idx="379">
                  <c:v>19112</c:v>
                </c:pt>
                <c:pt idx="380">
                  <c:v>19156</c:v>
                </c:pt>
                <c:pt idx="381">
                  <c:v>19260</c:v>
                </c:pt>
                <c:pt idx="382">
                  <c:v>19300</c:v>
                </c:pt>
                <c:pt idx="383">
                  <c:v>19302</c:v>
                </c:pt>
                <c:pt idx="384">
                  <c:v>19346</c:v>
                </c:pt>
                <c:pt idx="385">
                  <c:v>19361</c:v>
                </c:pt>
                <c:pt idx="386">
                  <c:v>19477</c:v>
                </c:pt>
                <c:pt idx="387">
                  <c:v>19495</c:v>
                </c:pt>
                <c:pt idx="388">
                  <c:v>19533</c:v>
                </c:pt>
                <c:pt idx="389">
                  <c:v>19584</c:v>
                </c:pt>
                <c:pt idx="390">
                  <c:v>19593</c:v>
                </c:pt>
                <c:pt idx="391">
                  <c:v>19611</c:v>
                </c:pt>
                <c:pt idx="392">
                  <c:v>19639</c:v>
                </c:pt>
                <c:pt idx="393">
                  <c:v>19704</c:v>
                </c:pt>
                <c:pt idx="394">
                  <c:v>19710</c:v>
                </c:pt>
                <c:pt idx="395">
                  <c:v>19768</c:v>
                </c:pt>
                <c:pt idx="396">
                  <c:v>19802</c:v>
                </c:pt>
                <c:pt idx="397">
                  <c:v>19817</c:v>
                </c:pt>
                <c:pt idx="398">
                  <c:v>19829</c:v>
                </c:pt>
                <c:pt idx="399">
                  <c:v>19873</c:v>
                </c:pt>
                <c:pt idx="400">
                  <c:v>19926</c:v>
                </c:pt>
                <c:pt idx="401">
                  <c:v>19972</c:v>
                </c:pt>
                <c:pt idx="402">
                  <c:v>20037</c:v>
                </c:pt>
                <c:pt idx="403">
                  <c:v>20058</c:v>
                </c:pt>
                <c:pt idx="404">
                  <c:v>20078</c:v>
                </c:pt>
                <c:pt idx="405">
                  <c:v>20094</c:v>
                </c:pt>
                <c:pt idx="406">
                  <c:v>20102</c:v>
                </c:pt>
                <c:pt idx="407">
                  <c:v>20134</c:v>
                </c:pt>
                <c:pt idx="408">
                  <c:v>20146</c:v>
                </c:pt>
                <c:pt idx="409">
                  <c:v>20179</c:v>
                </c:pt>
                <c:pt idx="410">
                  <c:v>20213</c:v>
                </c:pt>
                <c:pt idx="411">
                  <c:v>20263</c:v>
                </c:pt>
                <c:pt idx="412">
                  <c:v>20269</c:v>
                </c:pt>
                <c:pt idx="413">
                  <c:v>20280</c:v>
                </c:pt>
                <c:pt idx="414">
                  <c:v>20369</c:v>
                </c:pt>
                <c:pt idx="415">
                  <c:v>20380</c:v>
                </c:pt>
                <c:pt idx="416">
                  <c:v>20444</c:v>
                </c:pt>
                <c:pt idx="417">
                  <c:v>20461</c:v>
                </c:pt>
                <c:pt idx="418">
                  <c:v>20477</c:v>
                </c:pt>
                <c:pt idx="419">
                  <c:v>20505</c:v>
                </c:pt>
                <c:pt idx="420">
                  <c:v>20522</c:v>
                </c:pt>
                <c:pt idx="421">
                  <c:v>20531</c:v>
                </c:pt>
                <c:pt idx="422">
                  <c:v>20559</c:v>
                </c:pt>
                <c:pt idx="423">
                  <c:v>20567</c:v>
                </c:pt>
                <c:pt idx="424">
                  <c:v>20575</c:v>
                </c:pt>
                <c:pt idx="425">
                  <c:v>20699</c:v>
                </c:pt>
                <c:pt idx="426">
                  <c:v>20752</c:v>
                </c:pt>
                <c:pt idx="427">
                  <c:v>20761</c:v>
                </c:pt>
                <c:pt idx="428">
                  <c:v>20774</c:v>
                </c:pt>
                <c:pt idx="429">
                  <c:v>20807</c:v>
                </c:pt>
                <c:pt idx="430">
                  <c:v>20816</c:v>
                </c:pt>
                <c:pt idx="431">
                  <c:v>20845</c:v>
                </c:pt>
                <c:pt idx="432">
                  <c:v>20893</c:v>
                </c:pt>
                <c:pt idx="433">
                  <c:v>20962</c:v>
                </c:pt>
                <c:pt idx="434">
                  <c:v>20982</c:v>
                </c:pt>
                <c:pt idx="435">
                  <c:v>20983</c:v>
                </c:pt>
                <c:pt idx="436">
                  <c:v>21008</c:v>
                </c:pt>
                <c:pt idx="437">
                  <c:v>21029</c:v>
                </c:pt>
                <c:pt idx="438">
                  <c:v>21093</c:v>
                </c:pt>
                <c:pt idx="439">
                  <c:v>21159</c:v>
                </c:pt>
                <c:pt idx="440">
                  <c:v>21161</c:v>
                </c:pt>
                <c:pt idx="441">
                  <c:v>21200</c:v>
                </c:pt>
                <c:pt idx="442">
                  <c:v>21207</c:v>
                </c:pt>
                <c:pt idx="443">
                  <c:v>21221</c:v>
                </c:pt>
                <c:pt idx="444">
                  <c:v>21296</c:v>
                </c:pt>
                <c:pt idx="445">
                  <c:v>21320</c:v>
                </c:pt>
                <c:pt idx="446">
                  <c:v>21326</c:v>
                </c:pt>
                <c:pt idx="447">
                  <c:v>21415</c:v>
                </c:pt>
                <c:pt idx="448">
                  <c:v>21438</c:v>
                </c:pt>
                <c:pt idx="449">
                  <c:v>21439</c:v>
                </c:pt>
                <c:pt idx="450">
                  <c:v>21476</c:v>
                </c:pt>
                <c:pt idx="451">
                  <c:v>21521</c:v>
                </c:pt>
                <c:pt idx="452">
                  <c:v>21543</c:v>
                </c:pt>
                <c:pt idx="453">
                  <c:v>21607</c:v>
                </c:pt>
                <c:pt idx="454">
                  <c:v>21630</c:v>
                </c:pt>
                <c:pt idx="455">
                  <c:v>21667</c:v>
                </c:pt>
                <c:pt idx="456">
                  <c:v>21678</c:v>
                </c:pt>
                <c:pt idx="457">
                  <c:v>21766</c:v>
                </c:pt>
                <c:pt idx="458">
                  <c:v>21785</c:v>
                </c:pt>
                <c:pt idx="459">
                  <c:v>21810</c:v>
                </c:pt>
                <c:pt idx="460">
                  <c:v>21815</c:v>
                </c:pt>
                <c:pt idx="461">
                  <c:v>21829</c:v>
                </c:pt>
                <c:pt idx="462">
                  <c:v>21870</c:v>
                </c:pt>
                <c:pt idx="463">
                  <c:v>21931</c:v>
                </c:pt>
                <c:pt idx="464">
                  <c:v>21947</c:v>
                </c:pt>
                <c:pt idx="465">
                  <c:v>21960</c:v>
                </c:pt>
                <c:pt idx="466">
                  <c:v>21961</c:v>
                </c:pt>
                <c:pt idx="467">
                  <c:v>22015</c:v>
                </c:pt>
                <c:pt idx="468">
                  <c:v>22049</c:v>
                </c:pt>
                <c:pt idx="469">
                  <c:v>22074</c:v>
                </c:pt>
                <c:pt idx="470">
                  <c:v>22076</c:v>
                </c:pt>
                <c:pt idx="471">
                  <c:v>22092</c:v>
                </c:pt>
                <c:pt idx="472">
                  <c:v>22148</c:v>
                </c:pt>
                <c:pt idx="473">
                  <c:v>22190</c:v>
                </c:pt>
                <c:pt idx="474">
                  <c:v>22206</c:v>
                </c:pt>
                <c:pt idx="475">
                  <c:v>22212</c:v>
                </c:pt>
                <c:pt idx="476">
                  <c:v>22215</c:v>
                </c:pt>
                <c:pt idx="477">
                  <c:v>22226</c:v>
                </c:pt>
                <c:pt idx="478">
                  <c:v>22252</c:v>
                </c:pt>
                <c:pt idx="479">
                  <c:v>22323</c:v>
                </c:pt>
                <c:pt idx="480">
                  <c:v>22345</c:v>
                </c:pt>
                <c:pt idx="481">
                  <c:v>22348</c:v>
                </c:pt>
                <c:pt idx="482">
                  <c:v>22361</c:v>
                </c:pt>
                <c:pt idx="483">
                  <c:v>22408</c:v>
                </c:pt>
                <c:pt idx="484">
                  <c:v>22411</c:v>
                </c:pt>
                <c:pt idx="485">
                  <c:v>22479</c:v>
                </c:pt>
                <c:pt idx="486">
                  <c:v>22515</c:v>
                </c:pt>
                <c:pt idx="487">
                  <c:v>22570</c:v>
                </c:pt>
                <c:pt idx="488">
                  <c:v>22651</c:v>
                </c:pt>
                <c:pt idx="489">
                  <c:v>22700</c:v>
                </c:pt>
                <c:pt idx="490">
                  <c:v>22707</c:v>
                </c:pt>
                <c:pt idx="491">
                  <c:v>22723</c:v>
                </c:pt>
                <c:pt idx="492">
                  <c:v>22726</c:v>
                </c:pt>
                <c:pt idx="493">
                  <c:v>22880</c:v>
                </c:pt>
                <c:pt idx="494">
                  <c:v>22909</c:v>
                </c:pt>
                <c:pt idx="495">
                  <c:v>22955</c:v>
                </c:pt>
                <c:pt idx="496">
                  <c:v>22971</c:v>
                </c:pt>
                <c:pt idx="497">
                  <c:v>23053</c:v>
                </c:pt>
                <c:pt idx="498">
                  <c:v>23087</c:v>
                </c:pt>
                <c:pt idx="499">
                  <c:v>23091</c:v>
                </c:pt>
                <c:pt idx="500">
                  <c:v>23108</c:v>
                </c:pt>
                <c:pt idx="501">
                  <c:v>23135</c:v>
                </c:pt>
                <c:pt idx="502">
                  <c:v>23214</c:v>
                </c:pt>
                <c:pt idx="503">
                  <c:v>23242</c:v>
                </c:pt>
                <c:pt idx="504">
                  <c:v>23264</c:v>
                </c:pt>
                <c:pt idx="505">
                  <c:v>23276</c:v>
                </c:pt>
                <c:pt idx="506">
                  <c:v>23311</c:v>
                </c:pt>
                <c:pt idx="507">
                  <c:v>23351</c:v>
                </c:pt>
                <c:pt idx="508">
                  <c:v>23360</c:v>
                </c:pt>
                <c:pt idx="509">
                  <c:v>23477</c:v>
                </c:pt>
                <c:pt idx="510">
                  <c:v>23616</c:v>
                </c:pt>
                <c:pt idx="511">
                  <c:v>23722</c:v>
                </c:pt>
                <c:pt idx="512">
                  <c:v>23725</c:v>
                </c:pt>
                <c:pt idx="513">
                  <c:v>23758</c:v>
                </c:pt>
                <c:pt idx="514">
                  <c:v>23763</c:v>
                </c:pt>
                <c:pt idx="515">
                  <c:v>23964</c:v>
                </c:pt>
                <c:pt idx="516">
                  <c:v>24065</c:v>
                </c:pt>
                <c:pt idx="517">
                  <c:v>24086</c:v>
                </c:pt>
                <c:pt idx="518">
                  <c:v>24213</c:v>
                </c:pt>
                <c:pt idx="519">
                  <c:v>24225</c:v>
                </c:pt>
                <c:pt idx="520">
                  <c:v>24290</c:v>
                </c:pt>
                <c:pt idx="521">
                  <c:v>24350</c:v>
                </c:pt>
                <c:pt idx="522">
                  <c:v>24359</c:v>
                </c:pt>
                <c:pt idx="523">
                  <c:v>24396</c:v>
                </c:pt>
                <c:pt idx="524">
                  <c:v>24425</c:v>
                </c:pt>
                <c:pt idx="525">
                  <c:v>24495</c:v>
                </c:pt>
                <c:pt idx="526">
                  <c:v>24519</c:v>
                </c:pt>
                <c:pt idx="527">
                  <c:v>24577</c:v>
                </c:pt>
                <c:pt idx="528">
                  <c:v>24602</c:v>
                </c:pt>
                <c:pt idx="529">
                  <c:v>24615</c:v>
                </c:pt>
                <c:pt idx="530">
                  <c:v>24635</c:v>
                </c:pt>
                <c:pt idx="531">
                  <c:v>24724</c:v>
                </c:pt>
                <c:pt idx="532">
                  <c:v>24755</c:v>
                </c:pt>
                <c:pt idx="533">
                  <c:v>24793</c:v>
                </c:pt>
                <c:pt idx="534">
                  <c:v>24853</c:v>
                </c:pt>
                <c:pt idx="535">
                  <c:v>24901</c:v>
                </c:pt>
                <c:pt idx="536">
                  <c:v>24922</c:v>
                </c:pt>
                <c:pt idx="537">
                  <c:v>24923</c:v>
                </c:pt>
                <c:pt idx="538">
                  <c:v>24940</c:v>
                </c:pt>
                <c:pt idx="539">
                  <c:v>25013</c:v>
                </c:pt>
                <c:pt idx="540">
                  <c:v>25040</c:v>
                </c:pt>
                <c:pt idx="541">
                  <c:v>25045</c:v>
                </c:pt>
                <c:pt idx="542">
                  <c:v>25085</c:v>
                </c:pt>
                <c:pt idx="543">
                  <c:v>25246</c:v>
                </c:pt>
                <c:pt idx="544">
                  <c:v>25280</c:v>
                </c:pt>
                <c:pt idx="545">
                  <c:v>25327</c:v>
                </c:pt>
                <c:pt idx="546">
                  <c:v>25357</c:v>
                </c:pt>
                <c:pt idx="547">
                  <c:v>25468</c:v>
                </c:pt>
                <c:pt idx="548">
                  <c:v>25526</c:v>
                </c:pt>
                <c:pt idx="549">
                  <c:v>25561</c:v>
                </c:pt>
                <c:pt idx="550">
                  <c:v>25587</c:v>
                </c:pt>
                <c:pt idx="551">
                  <c:v>25601</c:v>
                </c:pt>
                <c:pt idx="552">
                  <c:v>25614</c:v>
                </c:pt>
                <c:pt idx="553">
                  <c:v>25698</c:v>
                </c:pt>
                <c:pt idx="554">
                  <c:v>25723</c:v>
                </c:pt>
                <c:pt idx="555">
                  <c:v>25724</c:v>
                </c:pt>
                <c:pt idx="556">
                  <c:v>25799</c:v>
                </c:pt>
                <c:pt idx="557">
                  <c:v>25848</c:v>
                </c:pt>
                <c:pt idx="558">
                  <c:v>25936</c:v>
                </c:pt>
                <c:pt idx="559">
                  <c:v>25972</c:v>
                </c:pt>
                <c:pt idx="560">
                  <c:v>26034</c:v>
                </c:pt>
                <c:pt idx="561">
                  <c:v>26084</c:v>
                </c:pt>
                <c:pt idx="562">
                  <c:v>26087</c:v>
                </c:pt>
                <c:pt idx="563">
                  <c:v>26093</c:v>
                </c:pt>
                <c:pt idx="564">
                  <c:v>26119</c:v>
                </c:pt>
                <c:pt idx="565">
                  <c:v>26207</c:v>
                </c:pt>
                <c:pt idx="566">
                  <c:v>26221</c:v>
                </c:pt>
                <c:pt idx="567">
                  <c:v>26293</c:v>
                </c:pt>
                <c:pt idx="568">
                  <c:v>26382</c:v>
                </c:pt>
                <c:pt idx="569">
                  <c:v>26462</c:v>
                </c:pt>
                <c:pt idx="570">
                  <c:v>26481</c:v>
                </c:pt>
                <c:pt idx="571">
                  <c:v>26482</c:v>
                </c:pt>
                <c:pt idx="572">
                  <c:v>26486</c:v>
                </c:pt>
                <c:pt idx="573">
                  <c:v>26545</c:v>
                </c:pt>
                <c:pt idx="574">
                  <c:v>26560</c:v>
                </c:pt>
                <c:pt idx="575">
                  <c:v>26571</c:v>
                </c:pt>
                <c:pt idx="576">
                  <c:v>26600</c:v>
                </c:pt>
                <c:pt idx="577">
                  <c:v>26612</c:v>
                </c:pt>
                <c:pt idx="578">
                  <c:v>26613</c:v>
                </c:pt>
                <c:pt idx="579">
                  <c:v>26657</c:v>
                </c:pt>
                <c:pt idx="580">
                  <c:v>26722</c:v>
                </c:pt>
                <c:pt idx="581">
                  <c:v>26736</c:v>
                </c:pt>
                <c:pt idx="582">
                  <c:v>26748</c:v>
                </c:pt>
                <c:pt idx="583">
                  <c:v>26777</c:v>
                </c:pt>
                <c:pt idx="584">
                  <c:v>26826</c:v>
                </c:pt>
                <c:pt idx="585">
                  <c:v>26848</c:v>
                </c:pt>
                <c:pt idx="586">
                  <c:v>26867</c:v>
                </c:pt>
                <c:pt idx="587">
                  <c:v>26903</c:v>
                </c:pt>
                <c:pt idx="588">
                  <c:v>26972</c:v>
                </c:pt>
                <c:pt idx="589">
                  <c:v>26981</c:v>
                </c:pt>
                <c:pt idx="590">
                  <c:v>27032</c:v>
                </c:pt>
                <c:pt idx="591">
                  <c:v>27060</c:v>
                </c:pt>
                <c:pt idx="592">
                  <c:v>27083</c:v>
                </c:pt>
                <c:pt idx="593">
                  <c:v>27120</c:v>
                </c:pt>
                <c:pt idx="594">
                  <c:v>27137</c:v>
                </c:pt>
                <c:pt idx="595">
                  <c:v>27211</c:v>
                </c:pt>
                <c:pt idx="596">
                  <c:v>27253</c:v>
                </c:pt>
                <c:pt idx="597">
                  <c:v>27278</c:v>
                </c:pt>
                <c:pt idx="598">
                  <c:v>27286</c:v>
                </c:pt>
                <c:pt idx="599">
                  <c:v>27300</c:v>
                </c:pt>
                <c:pt idx="600">
                  <c:v>27364</c:v>
                </c:pt>
                <c:pt idx="601">
                  <c:v>27387</c:v>
                </c:pt>
                <c:pt idx="602">
                  <c:v>27438</c:v>
                </c:pt>
                <c:pt idx="603">
                  <c:v>27484</c:v>
                </c:pt>
                <c:pt idx="604">
                  <c:v>27509</c:v>
                </c:pt>
                <c:pt idx="605">
                  <c:v>27516</c:v>
                </c:pt>
                <c:pt idx="606">
                  <c:v>27559</c:v>
                </c:pt>
                <c:pt idx="607">
                  <c:v>27573</c:v>
                </c:pt>
                <c:pt idx="608">
                  <c:v>27591</c:v>
                </c:pt>
                <c:pt idx="609">
                  <c:v>27599</c:v>
                </c:pt>
                <c:pt idx="610">
                  <c:v>27612</c:v>
                </c:pt>
                <c:pt idx="611">
                  <c:v>27630</c:v>
                </c:pt>
                <c:pt idx="612">
                  <c:v>27673</c:v>
                </c:pt>
                <c:pt idx="613">
                  <c:v>27721</c:v>
                </c:pt>
                <c:pt idx="614">
                  <c:v>27762</c:v>
                </c:pt>
                <c:pt idx="615">
                  <c:v>27817</c:v>
                </c:pt>
                <c:pt idx="616">
                  <c:v>27826</c:v>
                </c:pt>
                <c:pt idx="617">
                  <c:v>27882</c:v>
                </c:pt>
                <c:pt idx="618">
                  <c:v>27970</c:v>
                </c:pt>
                <c:pt idx="619">
                  <c:v>28040</c:v>
                </c:pt>
                <c:pt idx="620">
                  <c:v>28082</c:v>
                </c:pt>
                <c:pt idx="621">
                  <c:v>28120</c:v>
                </c:pt>
                <c:pt idx="622">
                  <c:v>28177</c:v>
                </c:pt>
                <c:pt idx="623">
                  <c:v>28287</c:v>
                </c:pt>
                <c:pt idx="624">
                  <c:v>28430</c:v>
                </c:pt>
                <c:pt idx="625">
                  <c:v>28443</c:v>
                </c:pt>
                <c:pt idx="626">
                  <c:v>28475</c:v>
                </c:pt>
                <c:pt idx="627">
                  <c:v>28514</c:v>
                </c:pt>
                <c:pt idx="628">
                  <c:v>28558</c:v>
                </c:pt>
                <c:pt idx="629">
                  <c:v>28605</c:v>
                </c:pt>
                <c:pt idx="630">
                  <c:v>28611</c:v>
                </c:pt>
                <c:pt idx="631">
                  <c:v>28683</c:v>
                </c:pt>
                <c:pt idx="632">
                  <c:v>28720</c:v>
                </c:pt>
                <c:pt idx="633">
                  <c:v>28757</c:v>
                </c:pt>
                <c:pt idx="634">
                  <c:v>28759</c:v>
                </c:pt>
                <c:pt idx="635">
                  <c:v>28766</c:v>
                </c:pt>
                <c:pt idx="636">
                  <c:v>28819</c:v>
                </c:pt>
                <c:pt idx="637">
                  <c:v>28836</c:v>
                </c:pt>
                <c:pt idx="638">
                  <c:v>28863</c:v>
                </c:pt>
                <c:pt idx="639">
                  <c:v>28901</c:v>
                </c:pt>
                <c:pt idx="640">
                  <c:v>28919</c:v>
                </c:pt>
                <c:pt idx="641">
                  <c:v>28940</c:v>
                </c:pt>
                <c:pt idx="642">
                  <c:v>28941</c:v>
                </c:pt>
                <c:pt idx="643">
                  <c:v>28948</c:v>
                </c:pt>
                <c:pt idx="644">
                  <c:v>29049</c:v>
                </c:pt>
                <c:pt idx="645">
                  <c:v>29081</c:v>
                </c:pt>
                <c:pt idx="646">
                  <c:v>29303</c:v>
                </c:pt>
                <c:pt idx="647">
                  <c:v>29343</c:v>
                </c:pt>
                <c:pt idx="648">
                  <c:v>29389</c:v>
                </c:pt>
                <c:pt idx="649">
                  <c:v>29424</c:v>
                </c:pt>
                <c:pt idx="650">
                  <c:v>29474</c:v>
                </c:pt>
                <c:pt idx="651">
                  <c:v>29477</c:v>
                </c:pt>
                <c:pt idx="652">
                  <c:v>29508</c:v>
                </c:pt>
                <c:pt idx="653">
                  <c:v>29557</c:v>
                </c:pt>
                <c:pt idx="654">
                  <c:v>29610</c:v>
                </c:pt>
                <c:pt idx="655">
                  <c:v>29631</c:v>
                </c:pt>
                <c:pt idx="656">
                  <c:v>29708</c:v>
                </c:pt>
                <c:pt idx="657">
                  <c:v>29719</c:v>
                </c:pt>
                <c:pt idx="658">
                  <c:v>29766</c:v>
                </c:pt>
                <c:pt idx="659">
                  <c:v>29786</c:v>
                </c:pt>
                <c:pt idx="660">
                  <c:v>29868</c:v>
                </c:pt>
                <c:pt idx="661">
                  <c:v>29898</c:v>
                </c:pt>
                <c:pt idx="662">
                  <c:v>29939</c:v>
                </c:pt>
                <c:pt idx="663">
                  <c:v>30066</c:v>
                </c:pt>
                <c:pt idx="664">
                  <c:v>30080</c:v>
                </c:pt>
                <c:pt idx="665">
                  <c:v>30119</c:v>
                </c:pt>
                <c:pt idx="666">
                  <c:v>30143</c:v>
                </c:pt>
                <c:pt idx="667">
                  <c:v>30191</c:v>
                </c:pt>
                <c:pt idx="668">
                  <c:v>30234</c:v>
                </c:pt>
                <c:pt idx="669">
                  <c:v>30270</c:v>
                </c:pt>
                <c:pt idx="670">
                  <c:v>30360</c:v>
                </c:pt>
                <c:pt idx="671">
                  <c:v>30480</c:v>
                </c:pt>
                <c:pt idx="672">
                  <c:v>30502</c:v>
                </c:pt>
                <c:pt idx="673">
                  <c:v>30556</c:v>
                </c:pt>
                <c:pt idx="674">
                  <c:v>30609</c:v>
                </c:pt>
                <c:pt idx="675">
                  <c:v>30656</c:v>
                </c:pt>
                <c:pt idx="676">
                  <c:v>30697</c:v>
                </c:pt>
                <c:pt idx="677">
                  <c:v>30718</c:v>
                </c:pt>
                <c:pt idx="678">
                  <c:v>30765</c:v>
                </c:pt>
                <c:pt idx="679">
                  <c:v>30784</c:v>
                </c:pt>
                <c:pt idx="680">
                  <c:v>30791</c:v>
                </c:pt>
                <c:pt idx="681">
                  <c:v>30890</c:v>
                </c:pt>
                <c:pt idx="682">
                  <c:v>30892</c:v>
                </c:pt>
                <c:pt idx="683">
                  <c:v>30930</c:v>
                </c:pt>
                <c:pt idx="684">
                  <c:v>30934</c:v>
                </c:pt>
                <c:pt idx="685">
                  <c:v>31016</c:v>
                </c:pt>
                <c:pt idx="686">
                  <c:v>31065</c:v>
                </c:pt>
                <c:pt idx="687">
                  <c:v>31079</c:v>
                </c:pt>
                <c:pt idx="688">
                  <c:v>31100</c:v>
                </c:pt>
                <c:pt idx="689">
                  <c:v>31116</c:v>
                </c:pt>
                <c:pt idx="690">
                  <c:v>31190</c:v>
                </c:pt>
                <c:pt idx="691">
                  <c:v>31286</c:v>
                </c:pt>
                <c:pt idx="692">
                  <c:v>31370</c:v>
                </c:pt>
                <c:pt idx="693">
                  <c:v>31380</c:v>
                </c:pt>
                <c:pt idx="694">
                  <c:v>31465</c:v>
                </c:pt>
                <c:pt idx="695">
                  <c:v>31519</c:v>
                </c:pt>
                <c:pt idx="696">
                  <c:v>31608</c:v>
                </c:pt>
                <c:pt idx="697">
                  <c:v>31629</c:v>
                </c:pt>
                <c:pt idx="698">
                  <c:v>31659</c:v>
                </c:pt>
                <c:pt idx="699">
                  <c:v>31662</c:v>
                </c:pt>
                <c:pt idx="700">
                  <c:v>31764</c:v>
                </c:pt>
                <c:pt idx="701">
                  <c:v>31891</c:v>
                </c:pt>
                <c:pt idx="702">
                  <c:v>31940</c:v>
                </c:pt>
                <c:pt idx="703">
                  <c:v>32020</c:v>
                </c:pt>
                <c:pt idx="704">
                  <c:v>32064</c:v>
                </c:pt>
                <c:pt idx="705">
                  <c:v>32078</c:v>
                </c:pt>
                <c:pt idx="706">
                  <c:v>32079</c:v>
                </c:pt>
                <c:pt idx="707">
                  <c:v>32097</c:v>
                </c:pt>
                <c:pt idx="708">
                  <c:v>32189</c:v>
                </c:pt>
                <c:pt idx="709">
                  <c:v>32201</c:v>
                </c:pt>
                <c:pt idx="710">
                  <c:v>32310</c:v>
                </c:pt>
                <c:pt idx="711">
                  <c:v>32378</c:v>
                </c:pt>
                <c:pt idx="712">
                  <c:v>32390</c:v>
                </c:pt>
                <c:pt idx="713">
                  <c:v>32440</c:v>
                </c:pt>
                <c:pt idx="714">
                  <c:v>32444</c:v>
                </c:pt>
                <c:pt idx="715">
                  <c:v>32453</c:v>
                </c:pt>
                <c:pt idx="716">
                  <c:v>32488</c:v>
                </c:pt>
                <c:pt idx="717">
                  <c:v>32527</c:v>
                </c:pt>
                <c:pt idx="718">
                  <c:v>32582</c:v>
                </c:pt>
                <c:pt idx="719">
                  <c:v>32607</c:v>
                </c:pt>
                <c:pt idx="720">
                  <c:v>32642</c:v>
                </c:pt>
                <c:pt idx="721">
                  <c:v>32673</c:v>
                </c:pt>
                <c:pt idx="722">
                  <c:v>32759</c:v>
                </c:pt>
                <c:pt idx="723">
                  <c:v>32763</c:v>
                </c:pt>
                <c:pt idx="724">
                  <c:v>32817</c:v>
                </c:pt>
                <c:pt idx="725">
                  <c:v>32859</c:v>
                </c:pt>
                <c:pt idx="726">
                  <c:v>32900</c:v>
                </c:pt>
                <c:pt idx="727">
                  <c:v>32926</c:v>
                </c:pt>
                <c:pt idx="728">
                  <c:v>33001</c:v>
                </c:pt>
                <c:pt idx="729">
                  <c:v>33063</c:v>
                </c:pt>
                <c:pt idx="730">
                  <c:v>33077</c:v>
                </c:pt>
                <c:pt idx="731">
                  <c:v>33078</c:v>
                </c:pt>
                <c:pt idx="732">
                  <c:v>33124</c:v>
                </c:pt>
                <c:pt idx="733">
                  <c:v>33157</c:v>
                </c:pt>
                <c:pt idx="734">
                  <c:v>33340</c:v>
                </c:pt>
                <c:pt idx="735">
                  <c:v>33439</c:v>
                </c:pt>
                <c:pt idx="736">
                  <c:v>33460</c:v>
                </c:pt>
                <c:pt idx="737">
                  <c:v>33461</c:v>
                </c:pt>
                <c:pt idx="738">
                  <c:v>33526</c:v>
                </c:pt>
                <c:pt idx="739">
                  <c:v>33581</c:v>
                </c:pt>
                <c:pt idx="740">
                  <c:v>33606</c:v>
                </c:pt>
                <c:pt idx="741">
                  <c:v>33646</c:v>
                </c:pt>
                <c:pt idx="742">
                  <c:v>33648</c:v>
                </c:pt>
                <c:pt idx="743">
                  <c:v>33661</c:v>
                </c:pt>
                <c:pt idx="744">
                  <c:v>33762</c:v>
                </c:pt>
                <c:pt idx="745">
                  <c:v>33763</c:v>
                </c:pt>
                <c:pt idx="746">
                  <c:v>33811</c:v>
                </c:pt>
                <c:pt idx="747">
                  <c:v>33898</c:v>
                </c:pt>
                <c:pt idx="748">
                  <c:v>33906</c:v>
                </c:pt>
                <c:pt idx="749">
                  <c:v>33915</c:v>
                </c:pt>
                <c:pt idx="750">
                  <c:v>33932</c:v>
                </c:pt>
                <c:pt idx="751">
                  <c:v>33985</c:v>
                </c:pt>
                <c:pt idx="752">
                  <c:v>34034</c:v>
                </c:pt>
                <c:pt idx="753">
                  <c:v>34062</c:v>
                </c:pt>
                <c:pt idx="754">
                  <c:v>34065</c:v>
                </c:pt>
                <c:pt idx="755">
                  <c:v>34076</c:v>
                </c:pt>
                <c:pt idx="756">
                  <c:v>34126</c:v>
                </c:pt>
                <c:pt idx="757">
                  <c:v>34164</c:v>
                </c:pt>
                <c:pt idx="758">
                  <c:v>34219</c:v>
                </c:pt>
                <c:pt idx="759">
                  <c:v>34278</c:v>
                </c:pt>
                <c:pt idx="760">
                  <c:v>34396</c:v>
                </c:pt>
                <c:pt idx="761">
                  <c:v>34397</c:v>
                </c:pt>
                <c:pt idx="762">
                  <c:v>34438</c:v>
                </c:pt>
                <c:pt idx="763">
                  <c:v>34479</c:v>
                </c:pt>
                <c:pt idx="764">
                  <c:v>34481</c:v>
                </c:pt>
                <c:pt idx="765">
                  <c:v>34503</c:v>
                </c:pt>
                <c:pt idx="766">
                  <c:v>34580</c:v>
                </c:pt>
                <c:pt idx="767">
                  <c:v>34605</c:v>
                </c:pt>
                <c:pt idx="768">
                  <c:v>34695</c:v>
                </c:pt>
                <c:pt idx="769">
                  <c:v>34786</c:v>
                </c:pt>
                <c:pt idx="770">
                  <c:v>34954</c:v>
                </c:pt>
                <c:pt idx="771">
                  <c:v>34998</c:v>
                </c:pt>
                <c:pt idx="772">
                  <c:v>35061</c:v>
                </c:pt>
                <c:pt idx="773">
                  <c:v>35068</c:v>
                </c:pt>
                <c:pt idx="774">
                  <c:v>35075</c:v>
                </c:pt>
                <c:pt idx="775">
                  <c:v>35125</c:v>
                </c:pt>
                <c:pt idx="776">
                  <c:v>35158</c:v>
                </c:pt>
                <c:pt idx="777">
                  <c:v>35209</c:v>
                </c:pt>
                <c:pt idx="778">
                  <c:v>35240</c:v>
                </c:pt>
                <c:pt idx="779">
                  <c:v>35273</c:v>
                </c:pt>
                <c:pt idx="780">
                  <c:v>35330</c:v>
                </c:pt>
                <c:pt idx="781">
                  <c:v>35359</c:v>
                </c:pt>
                <c:pt idx="782">
                  <c:v>35423</c:v>
                </c:pt>
                <c:pt idx="783">
                  <c:v>35437</c:v>
                </c:pt>
                <c:pt idx="784">
                  <c:v>35444</c:v>
                </c:pt>
                <c:pt idx="785">
                  <c:v>35542</c:v>
                </c:pt>
                <c:pt idx="786">
                  <c:v>35579</c:v>
                </c:pt>
                <c:pt idx="787">
                  <c:v>35665</c:v>
                </c:pt>
                <c:pt idx="788">
                  <c:v>35668</c:v>
                </c:pt>
                <c:pt idx="789">
                  <c:v>35680</c:v>
                </c:pt>
                <c:pt idx="790">
                  <c:v>35696</c:v>
                </c:pt>
                <c:pt idx="791">
                  <c:v>35813</c:v>
                </c:pt>
                <c:pt idx="792">
                  <c:v>35930</c:v>
                </c:pt>
                <c:pt idx="793">
                  <c:v>36042</c:v>
                </c:pt>
                <c:pt idx="794">
                  <c:v>36056</c:v>
                </c:pt>
                <c:pt idx="795">
                  <c:v>36060</c:v>
                </c:pt>
                <c:pt idx="796">
                  <c:v>36064</c:v>
                </c:pt>
                <c:pt idx="797">
                  <c:v>36202</c:v>
                </c:pt>
                <c:pt idx="798">
                  <c:v>36214</c:v>
                </c:pt>
                <c:pt idx="799">
                  <c:v>36262</c:v>
                </c:pt>
                <c:pt idx="800">
                  <c:v>36407</c:v>
                </c:pt>
                <c:pt idx="801">
                  <c:v>36413</c:v>
                </c:pt>
                <c:pt idx="802">
                  <c:v>36436</c:v>
                </c:pt>
                <c:pt idx="803">
                  <c:v>36443</c:v>
                </c:pt>
                <c:pt idx="804">
                  <c:v>36452</c:v>
                </c:pt>
                <c:pt idx="805">
                  <c:v>36486</c:v>
                </c:pt>
                <c:pt idx="806">
                  <c:v>36537</c:v>
                </c:pt>
                <c:pt idx="807">
                  <c:v>36575</c:v>
                </c:pt>
                <c:pt idx="808">
                  <c:v>36650</c:v>
                </c:pt>
                <c:pt idx="809">
                  <c:v>36669</c:v>
                </c:pt>
                <c:pt idx="810">
                  <c:v>36721</c:v>
                </c:pt>
                <c:pt idx="811">
                  <c:v>36785</c:v>
                </c:pt>
                <c:pt idx="812">
                  <c:v>36852</c:v>
                </c:pt>
                <c:pt idx="813">
                  <c:v>36863</c:v>
                </c:pt>
                <c:pt idx="814">
                  <c:v>36878</c:v>
                </c:pt>
                <c:pt idx="815">
                  <c:v>36912</c:v>
                </c:pt>
                <c:pt idx="816">
                  <c:v>36924</c:v>
                </c:pt>
                <c:pt idx="817">
                  <c:v>36948</c:v>
                </c:pt>
                <c:pt idx="818">
                  <c:v>36958</c:v>
                </c:pt>
                <c:pt idx="819">
                  <c:v>37028</c:v>
                </c:pt>
                <c:pt idx="820">
                  <c:v>37031</c:v>
                </c:pt>
                <c:pt idx="821">
                  <c:v>37050</c:v>
                </c:pt>
                <c:pt idx="822">
                  <c:v>37059</c:v>
                </c:pt>
                <c:pt idx="823">
                  <c:v>37063</c:v>
                </c:pt>
                <c:pt idx="824">
                  <c:v>37175</c:v>
                </c:pt>
                <c:pt idx="825">
                  <c:v>37214</c:v>
                </c:pt>
                <c:pt idx="826">
                  <c:v>37236</c:v>
                </c:pt>
                <c:pt idx="827">
                  <c:v>37261</c:v>
                </c:pt>
                <c:pt idx="828">
                  <c:v>37266</c:v>
                </c:pt>
                <c:pt idx="829">
                  <c:v>37271</c:v>
                </c:pt>
                <c:pt idx="830">
                  <c:v>37330</c:v>
                </c:pt>
                <c:pt idx="831">
                  <c:v>37366</c:v>
                </c:pt>
                <c:pt idx="832">
                  <c:v>37550</c:v>
                </c:pt>
                <c:pt idx="833">
                  <c:v>37558</c:v>
                </c:pt>
                <c:pt idx="834">
                  <c:v>37570</c:v>
                </c:pt>
                <c:pt idx="835">
                  <c:v>37608</c:v>
                </c:pt>
                <c:pt idx="836">
                  <c:v>37650</c:v>
                </c:pt>
                <c:pt idx="837">
                  <c:v>37689</c:v>
                </c:pt>
                <c:pt idx="838">
                  <c:v>37710</c:v>
                </c:pt>
                <c:pt idx="839">
                  <c:v>37732</c:v>
                </c:pt>
                <c:pt idx="840">
                  <c:v>37800</c:v>
                </c:pt>
                <c:pt idx="841">
                  <c:v>37820</c:v>
                </c:pt>
                <c:pt idx="842">
                  <c:v>37884</c:v>
                </c:pt>
                <c:pt idx="843">
                  <c:v>37920</c:v>
                </c:pt>
                <c:pt idx="844">
                  <c:v>37928</c:v>
                </c:pt>
                <c:pt idx="845">
                  <c:v>37957</c:v>
                </c:pt>
                <c:pt idx="846">
                  <c:v>37995</c:v>
                </c:pt>
                <c:pt idx="847">
                  <c:v>38005</c:v>
                </c:pt>
                <c:pt idx="848">
                  <c:v>38026</c:v>
                </c:pt>
                <c:pt idx="849">
                  <c:v>38092</c:v>
                </c:pt>
                <c:pt idx="850">
                  <c:v>38115</c:v>
                </c:pt>
                <c:pt idx="851">
                  <c:v>38172</c:v>
                </c:pt>
                <c:pt idx="852">
                  <c:v>38187</c:v>
                </c:pt>
                <c:pt idx="853">
                  <c:v>38303</c:v>
                </c:pt>
                <c:pt idx="854">
                  <c:v>38365</c:v>
                </c:pt>
                <c:pt idx="855">
                  <c:v>38410</c:v>
                </c:pt>
                <c:pt idx="856">
                  <c:v>38449</c:v>
                </c:pt>
                <c:pt idx="857">
                  <c:v>38519</c:v>
                </c:pt>
                <c:pt idx="858">
                  <c:v>38534</c:v>
                </c:pt>
                <c:pt idx="859">
                  <c:v>38716</c:v>
                </c:pt>
                <c:pt idx="860">
                  <c:v>38825</c:v>
                </c:pt>
                <c:pt idx="861">
                  <c:v>38862</c:v>
                </c:pt>
                <c:pt idx="862">
                  <c:v>38927</c:v>
                </c:pt>
                <c:pt idx="863">
                  <c:v>38956</c:v>
                </c:pt>
                <c:pt idx="864">
                  <c:v>38971</c:v>
                </c:pt>
                <c:pt idx="865">
                  <c:v>39019</c:v>
                </c:pt>
                <c:pt idx="866">
                  <c:v>39021</c:v>
                </c:pt>
                <c:pt idx="867">
                  <c:v>39024</c:v>
                </c:pt>
                <c:pt idx="868">
                  <c:v>39057</c:v>
                </c:pt>
                <c:pt idx="869">
                  <c:v>39174</c:v>
                </c:pt>
                <c:pt idx="870">
                  <c:v>39302</c:v>
                </c:pt>
                <c:pt idx="871">
                  <c:v>39315</c:v>
                </c:pt>
                <c:pt idx="872">
                  <c:v>39341</c:v>
                </c:pt>
                <c:pt idx="873">
                  <c:v>39364</c:v>
                </c:pt>
                <c:pt idx="874">
                  <c:v>39390</c:v>
                </c:pt>
                <c:pt idx="875">
                  <c:v>39530</c:v>
                </c:pt>
                <c:pt idx="876">
                  <c:v>39533</c:v>
                </c:pt>
                <c:pt idx="877">
                  <c:v>39571</c:v>
                </c:pt>
                <c:pt idx="878">
                  <c:v>39705</c:v>
                </c:pt>
                <c:pt idx="879">
                  <c:v>39733</c:v>
                </c:pt>
                <c:pt idx="880">
                  <c:v>39846</c:v>
                </c:pt>
                <c:pt idx="881">
                  <c:v>39926</c:v>
                </c:pt>
                <c:pt idx="882">
                  <c:v>39955</c:v>
                </c:pt>
                <c:pt idx="883">
                  <c:v>39970</c:v>
                </c:pt>
                <c:pt idx="884">
                  <c:v>40088</c:v>
                </c:pt>
                <c:pt idx="885">
                  <c:v>40174</c:v>
                </c:pt>
                <c:pt idx="886">
                  <c:v>40208</c:v>
                </c:pt>
                <c:pt idx="887">
                  <c:v>40340</c:v>
                </c:pt>
                <c:pt idx="888">
                  <c:v>40352</c:v>
                </c:pt>
                <c:pt idx="889">
                  <c:v>40363</c:v>
                </c:pt>
                <c:pt idx="890">
                  <c:v>40380</c:v>
                </c:pt>
                <c:pt idx="891">
                  <c:v>40389</c:v>
                </c:pt>
                <c:pt idx="892">
                  <c:v>40434</c:v>
                </c:pt>
                <c:pt idx="893">
                  <c:v>40449</c:v>
                </c:pt>
                <c:pt idx="894">
                  <c:v>40496</c:v>
                </c:pt>
                <c:pt idx="895">
                  <c:v>40553</c:v>
                </c:pt>
                <c:pt idx="896">
                  <c:v>40639</c:v>
                </c:pt>
                <c:pt idx="897">
                  <c:v>40669</c:v>
                </c:pt>
                <c:pt idx="898">
                  <c:v>40796</c:v>
                </c:pt>
                <c:pt idx="899">
                  <c:v>40799</c:v>
                </c:pt>
                <c:pt idx="900">
                  <c:v>40862</c:v>
                </c:pt>
                <c:pt idx="901">
                  <c:v>40889</c:v>
                </c:pt>
                <c:pt idx="902">
                  <c:v>40920</c:v>
                </c:pt>
                <c:pt idx="903">
                  <c:v>40925</c:v>
                </c:pt>
                <c:pt idx="904">
                  <c:v>40927</c:v>
                </c:pt>
                <c:pt idx="905">
                  <c:v>40969</c:v>
                </c:pt>
                <c:pt idx="906">
                  <c:v>41019</c:v>
                </c:pt>
                <c:pt idx="907">
                  <c:v>41031</c:v>
                </c:pt>
                <c:pt idx="908">
                  <c:v>41068</c:v>
                </c:pt>
                <c:pt idx="909">
                  <c:v>41073</c:v>
                </c:pt>
                <c:pt idx="910">
                  <c:v>41132</c:v>
                </c:pt>
                <c:pt idx="911">
                  <c:v>41173</c:v>
                </c:pt>
                <c:pt idx="912">
                  <c:v>41181</c:v>
                </c:pt>
                <c:pt idx="913">
                  <c:v>41246</c:v>
                </c:pt>
                <c:pt idx="914">
                  <c:v>41256</c:v>
                </c:pt>
                <c:pt idx="915">
                  <c:v>41274</c:v>
                </c:pt>
                <c:pt idx="916">
                  <c:v>41327</c:v>
                </c:pt>
                <c:pt idx="917">
                  <c:v>41347</c:v>
                </c:pt>
                <c:pt idx="918">
                  <c:v>41384</c:v>
                </c:pt>
                <c:pt idx="919">
                  <c:v>41386</c:v>
                </c:pt>
                <c:pt idx="920">
                  <c:v>41454</c:v>
                </c:pt>
                <c:pt idx="921">
                  <c:v>41471</c:v>
                </c:pt>
                <c:pt idx="922">
                  <c:v>41478</c:v>
                </c:pt>
                <c:pt idx="923">
                  <c:v>41518</c:v>
                </c:pt>
                <c:pt idx="924">
                  <c:v>41593</c:v>
                </c:pt>
                <c:pt idx="925">
                  <c:v>41614</c:v>
                </c:pt>
                <c:pt idx="926">
                  <c:v>41616</c:v>
                </c:pt>
                <c:pt idx="927">
                  <c:v>41637</c:v>
                </c:pt>
                <c:pt idx="928">
                  <c:v>41644</c:v>
                </c:pt>
                <c:pt idx="929">
                  <c:v>41759</c:v>
                </c:pt>
                <c:pt idx="930">
                  <c:v>41803</c:v>
                </c:pt>
                <c:pt idx="931">
                  <c:v>41833</c:v>
                </c:pt>
                <c:pt idx="932">
                  <c:v>41844</c:v>
                </c:pt>
                <c:pt idx="933">
                  <c:v>41858</c:v>
                </c:pt>
                <c:pt idx="934">
                  <c:v>41919</c:v>
                </c:pt>
                <c:pt idx="935">
                  <c:v>41924</c:v>
                </c:pt>
                <c:pt idx="936">
                  <c:v>41938</c:v>
                </c:pt>
                <c:pt idx="937">
                  <c:v>41941</c:v>
                </c:pt>
                <c:pt idx="938">
                  <c:v>41960</c:v>
                </c:pt>
                <c:pt idx="939">
                  <c:v>41996</c:v>
                </c:pt>
                <c:pt idx="940">
                  <c:v>42051</c:v>
                </c:pt>
                <c:pt idx="941">
                  <c:v>42064</c:v>
                </c:pt>
                <c:pt idx="942">
                  <c:v>42125</c:v>
                </c:pt>
                <c:pt idx="943">
                  <c:v>42131</c:v>
                </c:pt>
                <c:pt idx="944">
                  <c:v>42144</c:v>
                </c:pt>
                <c:pt idx="945">
                  <c:v>42172</c:v>
                </c:pt>
                <c:pt idx="946">
                  <c:v>42189</c:v>
                </c:pt>
                <c:pt idx="947">
                  <c:v>42203</c:v>
                </c:pt>
                <c:pt idx="948">
                  <c:v>42219</c:v>
                </c:pt>
                <c:pt idx="949">
                  <c:v>42298</c:v>
                </c:pt>
                <c:pt idx="950">
                  <c:v>42341</c:v>
                </c:pt>
                <c:pt idx="951">
                  <c:v>42352</c:v>
                </c:pt>
                <c:pt idx="952">
                  <c:v>42415</c:v>
                </c:pt>
                <c:pt idx="953">
                  <c:v>42421</c:v>
                </c:pt>
                <c:pt idx="954">
                  <c:v>42474</c:v>
                </c:pt>
                <c:pt idx="955">
                  <c:v>42479</c:v>
                </c:pt>
                <c:pt idx="956">
                  <c:v>42572</c:v>
                </c:pt>
                <c:pt idx="957">
                  <c:v>42581</c:v>
                </c:pt>
                <c:pt idx="958">
                  <c:v>42586</c:v>
                </c:pt>
                <c:pt idx="959">
                  <c:v>42592</c:v>
                </c:pt>
                <c:pt idx="960">
                  <c:v>42608</c:v>
                </c:pt>
                <c:pt idx="961">
                  <c:v>42679</c:v>
                </c:pt>
                <c:pt idx="962">
                  <c:v>42689</c:v>
                </c:pt>
                <c:pt idx="963">
                  <c:v>42700</c:v>
                </c:pt>
                <c:pt idx="964">
                  <c:v>42741</c:v>
                </c:pt>
                <c:pt idx="965">
                  <c:v>42772</c:v>
                </c:pt>
                <c:pt idx="966">
                  <c:v>42814</c:v>
                </c:pt>
                <c:pt idx="967">
                  <c:v>42817</c:v>
                </c:pt>
                <c:pt idx="968">
                  <c:v>42826</c:v>
                </c:pt>
                <c:pt idx="969">
                  <c:v>42894</c:v>
                </c:pt>
                <c:pt idx="970">
                  <c:v>42918</c:v>
                </c:pt>
                <c:pt idx="971">
                  <c:v>42923</c:v>
                </c:pt>
                <c:pt idx="972">
                  <c:v>42942</c:v>
                </c:pt>
                <c:pt idx="973">
                  <c:v>42958</c:v>
                </c:pt>
                <c:pt idx="974">
                  <c:v>43003</c:v>
                </c:pt>
                <c:pt idx="975">
                  <c:v>43062</c:v>
                </c:pt>
                <c:pt idx="976">
                  <c:v>43171</c:v>
                </c:pt>
                <c:pt idx="977">
                  <c:v>43172</c:v>
                </c:pt>
                <c:pt idx="978">
                  <c:v>43185</c:v>
                </c:pt>
                <c:pt idx="979">
                  <c:v>43234</c:v>
                </c:pt>
                <c:pt idx="980">
                  <c:v>43280</c:v>
                </c:pt>
                <c:pt idx="981">
                  <c:v>43378</c:v>
                </c:pt>
                <c:pt idx="982">
                  <c:v>43392</c:v>
                </c:pt>
                <c:pt idx="983">
                  <c:v>43420</c:v>
                </c:pt>
                <c:pt idx="984">
                  <c:v>43482</c:v>
                </c:pt>
                <c:pt idx="985">
                  <c:v>43578</c:v>
                </c:pt>
                <c:pt idx="986">
                  <c:v>43591</c:v>
                </c:pt>
                <c:pt idx="987">
                  <c:v>43607</c:v>
                </c:pt>
                <c:pt idx="988">
                  <c:v>43609</c:v>
                </c:pt>
                <c:pt idx="989">
                  <c:v>43672</c:v>
                </c:pt>
                <c:pt idx="990">
                  <c:v>43677</c:v>
                </c:pt>
                <c:pt idx="991">
                  <c:v>43740</c:v>
                </c:pt>
                <c:pt idx="992">
                  <c:v>43813</c:v>
                </c:pt>
                <c:pt idx="993">
                  <c:v>43820</c:v>
                </c:pt>
                <c:pt idx="994">
                  <c:v>43827</c:v>
                </c:pt>
                <c:pt idx="995">
                  <c:v>43841</c:v>
                </c:pt>
                <c:pt idx="996">
                  <c:v>43917</c:v>
                </c:pt>
                <c:pt idx="997">
                  <c:v>43922</c:v>
                </c:pt>
                <c:pt idx="998">
                  <c:v>43944</c:v>
                </c:pt>
                <c:pt idx="999">
                  <c:v>44008</c:v>
                </c:pt>
                <c:pt idx="1000">
                  <c:v>44016</c:v>
                </c:pt>
                <c:pt idx="1001">
                  <c:v>44019</c:v>
                </c:pt>
                <c:pt idx="1002">
                  <c:v>44049</c:v>
                </c:pt>
                <c:pt idx="1003">
                  <c:v>44086</c:v>
                </c:pt>
                <c:pt idx="1004">
                  <c:v>44107</c:v>
                </c:pt>
                <c:pt idx="1005">
                  <c:v>44127</c:v>
                </c:pt>
                <c:pt idx="1006">
                  <c:v>44128</c:v>
                </c:pt>
                <c:pt idx="1007">
                  <c:v>44151</c:v>
                </c:pt>
                <c:pt idx="1008">
                  <c:v>44254</c:v>
                </c:pt>
                <c:pt idx="1009">
                  <c:v>44264</c:v>
                </c:pt>
                <c:pt idx="1010">
                  <c:v>44268</c:v>
                </c:pt>
                <c:pt idx="1011">
                  <c:v>44335</c:v>
                </c:pt>
                <c:pt idx="1012">
                  <c:v>44408</c:v>
                </c:pt>
                <c:pt idx="1013">
                  <c:v>44411</c:v>
                </c:pt>
                <c:pt idx="1014">
                  <c:v>44430</c:v>
                </c:pt>
                <c:pt idx="1015">
                  <c:v>44436</c:v>
                </c:pt>
                <c:pt idx="1016">
                  <c:v>44497</c:v>
                </c:pt>
                <c:pt idx="1017">
                  <c:v>44513</c:v>
                </c:pt>
                <c:pt idx="1018">
                  <c:v>44522</c:v>
                </c:pt>
                <c:pt idx="1019">
                  <c:v>44531</c:v>
                </c:pt>
                <c:pt idx="1020">
                  <c:v>44536</c:v>
                </c:pt>
                <c:pt idx="1021">
                  <c:v>44545</c:v>
                </c:pt>
                <c:pt idx="1022">
                  <c:v>44564</c:v>
                </c:pt>
                <c:pt idx="1023">
                  <c:v>44590</c:v>
                </c:pt>
                <c:pt idx="1024">
                  <c:v>44613</c:v>
                </c:pt>
                <c:pt idx="1025">
                  <c:v>44656</c:v>
                </c:pt>
                <c:pt idx="1026">
                  <c:v>44691</c:v>
                </c:pt>
                <c:pt idx="1027">
                  <c:v>44699</c:v>
                </c:pt>
                <c:pt idx="1028">
                  <c:v>44711</c:v>
                </c:pt>
                <c:pt idx="1029">
                  <c:v>44749</c:v>
                </c:pt>
                <c:pt idx="1030">
                  <c:v>44771</c:v>
                </c:pt>
                <c:pt idx="1031">
                  <c:v>44775</c:v>
                </c:pt>
                <c:pt idx="1032">
                  <c:v>44789</c:v>
                </c:pt>
                <c:pt idx="1033">
                  <c:v>44797</c:v>
                </c:pt>
                <c:pt idx="1034">
                  <c:v>44820</c:v>
                </c:pt>
                <c:pt idx="1035">
                  <c:v>44821</c:v>
                </c:pt>
                <c:pt idx="1036">
                  <c:v>44829</c:v>
                </c:pt>
                <c:pt idx="1037">
                  <c:v>44887</c:v>
                </c:pt>
                <c:pt idx="1038">
                  <c:v>44899</c:v>
                </c:pt>
                <c:pt idx="1039">
                  <c:v>44906</c:v>
                </c:pt>
                <c:pt idx="1040">
                  <c:v>44916</c:v>
                </c:pt>
                <c:pt idx="1041">
                  <c:v>44917</c:v>
                </c:pt>
                <c:pt idx="1042">
                  <c:v>44935</c:v>
                </c:pt>
                <c:pt idx="1043">
                  <c:v>44984</c:v>
                </c:pt>
                <c:pt idx="1044">
                  <c:v>45015</c:v>
                </c:pt>
                <c:pt idx="1045">
                  <c:v>45073</c:v>
                </c:pt>
                <c:pt idx="1046">
                  <c:v>45080</c:v>
                </c:pt>
                <c:pt idx="1047">
                  <c:v>45102</c:v>
                </c:pt>
                <c:pt idx="1048">
                  <c:v>45122</c:v>
                </c:pt>
                <c:pt idx="1049">
                  <c:v>45143</c:v>
                </c:pt>
                <c:pt idx="1050">
                  <c:v>45150</c:v>
                </c:pt>
                <c:pt idx="1051">
                  <c:v>45173</c:v>
                </c:pt>
                <c:pt idx="1052">
                  <c:v>45222</c:v>
                </c:pt>
                <c:pt idx="1053">
                  <c:v>45228</c:v>
                </c:pt>
                <c:pt idx="1054">
                  <c:v>45268</c:v>
                </c:pt>
                <c:pt idx="1055">
                  <c:v>45292</c:v>
                </c:pt>
                <c:pt idx="1056">
                  <c:v>45307</c:v>
                </c:pt>
                <c:pt idx="1057">
                  <c:v>45335</c:v>
                </c:pt>
                <c:pt idx="1058">
                  <c:v>45359</c:v>
                </c:pt>
                <c:pt idx="1059">
                  <c:v>45360</c:v>
                </c:pt>
                <c:pt idx="1060">
                  <c:v>45368</c:v>
                </c:pt>
                <c:pt idx="1061">
                  <c:v>45373</c:v>
                </c:pt>
                <c:pt idx="1062">
                  <c:v>45382</c:v>
                </c:pt>
                <c:pt idx="1063">
                  <c:v>45390</c:v>
                </c:pt>
                <c:pt idx="1064">
                  <c:v>45405</c:v>
                </c:pt>
                <c:pt idx="1065">
                  <c:v>45424</c:v>
                </c:pt>
                <c:pt idx="1066">
                  <c:v>45454</c:v>
                </c:pt>
                <c:pt idx="1067">
                  <c:v>45476</c:v>
                </c:pt>
                <c:pt idx="1068">
                  <c:v>45490</c:v>
                </c:pt>
                <c:pt idx="1069">
                  <c:v>45508</c:v>
                </c:pt>
                <c:pt idx="1070">
                  <c:v>45544</c:v>
                </c:pt>
                <c:pt idx="1071">
                  <c:v>45566</c:v>
                </c:pt>
                <c:pt idx="1072">
                  <c:v>45569</c:v>
                </c:pt>
                <c:pt idx="1073">
                  <c:v>45615</c:v>
                </c:pt>
                <c:pt idx="1074">
                  <c:v>45647</c:v>
                </c:pt>
                <c:pt idx="1075">
                  <c:v>45654</c:v>
                </c:pt>
                <c:pt idx="1076">
                  <c:v>45695</c:v>
                </c:pt>
                <c:pt idx="1077">
                  <c:v>45733</c:v>
                </c:pt>
                <c:pt idx="1078">
                  <c:v>45774</c:v>
                </c:pt>
                <c:pt idx="1079">
                  <c:v>45813</c:v>
                </c:pt>
                <c:pt idx="1080">
                  <c:v>45823</c:v>
                </c:pt>
                <c:pt idx="1081">
                  <c:v>45828</c:v>
                </c:pt>
                <c:pt idx="1082">
                  <c:v>45845</c:v>
                </c:pt>
                <c:pt idx="1083">
                  <c:v>45897</c:v>
                </c:pt>
                <c:pt idx="1084">
                  <c:v>45915</c:v>
                </c:pt>
                <c:pt idx="1085">
                  <c:v>45916</c:v>
                </c:pt>
                <c:pt idx="1086">
                  <c:v>45924</c:v>
                </c:pt>
                <c:pt idx="1087">
                  <c:v>45931</c:v>
                </c:pt>
                <c:pt idx="1088">
                  <c:v>45989</c:v>
                </c:pt>
                <c:pt idx="1089">
                  <c:v>46042</c:v>
                </c:pt>
                <c:pt idx="1090">
                  <c:v>46044</c:v>
                </c:pt>
                <c:pt idx="1091">
                  <c:v>46078</c:v>
                </c:pt>
                <c:pt idx="1092">
                  <c:v>46154</c:v>
                </c:pt>
                <c:pt idx="1093">
                  <c:v>46160</c:v>
                </c:pt>
                <c:pt idx="1094">
                  <c:v>46172</c:v>
                </c:pt>
                <c:pt idx="1095">
                  <c:v>46178</c:v>
                </c:pt>
                <c:pt idx="1096">
                  <c:v>46182</c:v>
                </c:pt>
                <c:pt idx="1097">
                  <c:v>46197</c:v>
                </c:pt>
                <c:pt idx="1098">
                  <c:v>46248</c:v>
                </c:pt>
                <c:pt idx="1099">
                  <c:v>46265</c:v>
                </c:pt>
                <c:pt idx="1100">
                  <c:v>46271</c:v>
                </c:pt>
                <c:pt idx="1101">
                  <c:v>46286</c:v>
                </c:pt>
                <c:pt idx="1102">
                  <c:v>46295</c:v>
                </c:pt>
                <c:pt idx="1103">
                  <c:v>46296</c:v>
                </c:pt>
                <c:pt idx="1104">
                  <c:v>46345</c:v>
                </c:pt>
                <c:pt idx="1105">
                  <c:v>46359</c:v>
                </c:pt>
                <c:pt idx="1106">
                  <c:v>46365</c:v>
                </c:pt>
                <c:pt idx="1107">
                  <c:v>46374</c:v>
                </c:pt>
                <c:pt idx="1108">
                  <c:v>46377</c:v>
                </c:pt>
                <c:pt idx="1109">
                  <c:v>46382</c:v>
                </c:pt>
                <c:pt idx="1110">
                  <c:v>46430</c:v>
                </c:pt>
                <c:pt idx="1111">
                  <c:v>46453</c:v>
                </c:pt>
                <c:pt idx="1112">
                  <c:v>46469</c:v>
                </c:pt>
                <c:pt idx="1113">
                  <c:v>46471</c:v>
                </c:pt>
                <c:pt idx="1114">
                  <c:v>46549</c:v>
                </c:pt>
                <c:pt idx="1115">
                  <c:v>46553</c:v>
                </c:pt>
                <c:pt idx="1116">
                  <c:v>46561</c:v>
                </c:pt>
                <c:pt idx="1117">
                  <c:v>46607</c:v>
                </c:pt>
                <c:pt idx="1118">
                  <c:v>46668</c:v>
                </c:pt>
                <c:pt idx="1119">
                  <c:v>46682</c:v>
                </c:pt>
                <c:pt idx="1120">
                  <c:v>46690</c:v>
                </c:pt>
                <c:pt idx="1121">
                  <c:v>46691</c:v>
                </c:pt>
                <c:pt idx="1122">
                  <c:v>46766</c:v>
                </c:pt>
                <c:pt idx="1123">
                  <c:v>46773</c:v>
                </c:pt>
                <c:pt idx="1124">
                  <c:v>46785</c:v>
                </c:pt>
                <c:pt idx="1125">
                  <c:v>46811</c:v>
                </c:pt>
                <c:pt idx="1126">
                  <c:v>46813</c:v>
                </c:pt>
                <c:pt idx="1127">
                  <c:v>46821</c:v>
                </c:pt>
                <c:pt idx="1128">
                  <c:v>46844</c:v>
                </c:pt>
                <c:pt idx="1129">
                  <c:v>46897</c:v>
                </c:pt>
                <c:pt idx="1130">
                  <c:v>46906</c:v>
                </c:pt>
                <c:pt idx="1131">
                  <c:v>47011</c:v>
                </c:pt>
                <c:pt idx="1132">
                  <c:v>47012</c:v>
                </c:pt>
                <c:pt idx="1133">
                  <c:v>47016</c:v>
                </c:pt>
                <c:pt idx="1134">
                  <c:v>47038</c:v>
                </c:pt>
                <c:pt idx="1135">
                  <c:v>47102</c:v>
                </c:pt>
                <c:pt idx="1136">
                  <c:v>47105</c:v>
                </c:pt>
                <c:pt idx="1137">
                  <c:v>47124</c:v>
                </c:pt>
                <c:pt idx="1138">
                  <c:v>47160</c:v>
                </c:pt>
                <c:pt idx="1139">
                  <c:v>47182</c:v>
                </c:pt>
                <c:pt idx="1140">
                  <c:v>47221</c:v>
                </c:pt>
                <c:pt idx="1141">
                  <c:v>47230</c:v>
                </c:pt>
                <c:pt idx="1142">
                  <c:v>47234</c:v>
                </c:pt>
                <c:pt idx="1143">
                  <c:v>47235</c:v>
                </c:pt>
                <c:pt idx="1144">
                  <c:v>47264</c:v>
                </c:pt>
                <c:pt idx="1145">
                  <c:v>47269</c:v>
                </c:pt>
                <c:pt idx="1146">
                  <c:v>47304</c:v>
                </c:pt>
                <c:pt idx="1147">
                  <c:v>47318</c:v>
                </c:pt>
                <c:pt idx="1148">
                  <c:v>47342</c:v>
                </c:pt>
                <c:pt idx="1149">
                  <c:v>47344</c:v>
                </c:pt>
                <c:pt idx="1150">
                  <c:v>47364</c:v>
                </c:pt>
                <c:pt idx="1151">
                  <c:v>47443</c:v>
                </c:pt>
                <c:pt idx="1152">
                  <c:v>47452</c:v>
                </c:pt>
                <c:pt idx="1153">
                  <c:v>47471</c:v>
                </c:pt>
                <c:pt idx="1154">
                  <c:v>47534</c:v>
                </c:pt>
                <c:pt idx="1155">
                  <c:v>47537</c:v>
                </c:pt>
                <c:pt idx="1156">
                  <c:v>47556</c:v>
                </c:pt>
                <c:pt idx="1157">
                  <c:v>47560</c:v>
                </c:pt>
                <c:pt idx="1158">
                  <c:v>47619</c:v>
                </c:pt>
                <c:pt idx="1159">
                  <c:v>47658</c:v>
                </c:pt>
                <c:pt idx="1160">
                  <c:v>47659</c:v>
                </c:pt>
                <c:pt idx="1161">
                  <c:v>47669</c:v>
                </c:pt>
                <c:pt idx="1162">
                  <c:v>47681</c:v>
                </c:pt>
                <c:pt idx="1163">
                  <c:v>47701</c:v>
                </c:pt>
                <c:pt idx="1164">
                  <c:v>47735</c:v>
                </c:pt>
                <c:pt idx="1165">
                  <c:v>47748</c:v>
                </c:pt>
                <c:pt idx="1166">
                  <c:v>47772</c:v>
                </c:pt>
                <c:pt idx="1167">
                  <c:v>47780</c:v>
                </c:pt>
                <c:pt idx="1168">
                  <c:v>47781</c:v>
                </c:pt>
                <c:pt idx="1169">
                  <c:v>47835</c:v>
                </c:pt>
                <c:pt idx="1170">
                  <c:v>47843</c:v>
                </c:pt>
                <c:pt idx="1171">
                  <c:v>47860</c:v>
                </c:pt>
                <c:pt idx="1172">
                  <c:v>47885</c:v>
                </c:pt>
                <c:pt idx="1173">
                  <c:v>47944</c:v>
                </c:pt>
                <c:pt idx="1174">
                  <c:v>47945</c:v>
                </c:pt>
                <c:pt idx="1175">
                  <c:v>47958</c:v>
                </c:pt>
                <c:pt idx="1176">
                  <c:v>47967</c:v>
                </c:pt>
                <c:pt idx="1177">
                  <c:v>47980</c:v>
                </c:pt>
                <c:pt idx="1178">
                  <c:v>47992</c:v>
                </c:pt>
                <c:pt idx="1179">
                  <c:v>48038</c:v>
                </c:pt>
                <c:pt idx="1180">
                  <c:v>48043</c:v>
                </c:pt>
                <c:pt idx="1181">
                  <c:v>48096</c:v>
                </c:pt>
                <c:pt idx="1182">
                  <c:v>48119</c:v>
                </c:pt>
                <c:pt idx="1183">
                  <c:v>48128</c:v>
                </c:pt>
                <c:pt idx="1184">
                  <c:v>48186</c:v>
                </c:pt>
                <c:pt idx="1185">
                  <c:v>48198</c:v>
                </c:pt>
                <c:pt idx="1186">
                  <c:v>48222</c:v>
                </c:pt>
                <c:pt idx="1187">
                  <c:v>48223</c:v>
                </c:pt>
                <c:pt idx="1188">
                  <c:v>48243</c:v>
                </c:pt>
                <c:pt idx="1189">
                  <c:v>48263</c:v>
                </c:pt>
                <c:pt idx="1190">
                  <c:v>48292</c:v>
                </c:pt>
                <c:pt idx="1191">
                  <c:v>48297</c:v>
                </c:pt>
                <c:pt idx="1192">
                  <c:v>48299</c:v>
                </c:pt>
                <c:pt idx="1193">
                  <c:v>48300</c:v>
                </c:pt>
                <c:pt idx="1194">
                  <c:v>48329</c:v>
                </c:pt>
                <c:pt idx="1195">
                  <c:v>48363</c:v>
                </c:pt>
                <c:pt idx="1196">
                  <c:v>48368</c:v>
                </c:pt>
                <c:pt idx="1197">
                  <c:v>48391</c:v>
                </c:pt>
                <c:pt idx="1198">
                  <c:v>48394</c:v>
                </c:pt>
                <c:pt idx="1199">
                  <c:v>48404</c:v>
                </c:pt>
                <c:pt idx="1200">
                  <c:v>48443</c:v>
                </c:pt>
                <c:pt idx="1201">
                  <c:v>48452</c:v>
                </c:pt>
                <c:pt idx="1202">
                  <c:v>48467</c:v>
                </c:pt>
                <c:pt idx="1203">
                  <c:v>48472</c:v>
                </c:pt>
                <c:pt idx="1204">
                  <c:v>48506</c:v>
                </c:pt>
                <c:pt idx="1205">
                  <c:v>48546</c:v>
                </c:pt>
                <c:pt idx="1206">
                  <c:v>48564</c:v>
                </c:pt>
                <c:pt idx="1207">
                  <c:v>48609</c:v>
                </c:pt>
                <c:pt idx="1208">
                  <c:v>48632</c:v>
                </c:pt>
                <c:pt idx="1209">
                  <c:v>48652</c:v>
                </c:pt>
                <c:pt idx="1210">
                  <c:v>48712</c:v>
                </c:pt>
                <c:pt idx="1211">
                  <c:v>48766</c:v>
                </c:pt>
                <c:pt idx="1212">
                  <c:v>48802</c:v>
                </c:pt>
                <c:pt idx="1213">
                  <c:v>48808</c:v>
                </c:pt>
                <c:pt idx="1214">
                  <c:v>48811</c:v>
                </c:pt>
                <c:pt idx="1215">
                  <c:v>48842</c:v>
                </c:pt>
                <c:pt idx="1216">
                  <c:v>48885</c:v>
                </c:pt>
                <c:pt idx="1217">
                  <c:v>48965</c:v>
                </c:pt>
                <c:pt idx="1218">
                  <c:v>48974</c:v>
                </c:pt>
                <c:pt idx="1219">
                  <c:v>48975</c:v>
                </c:pt>
                <c:pt idx="1220">
                  <c:v>48979</c:v>
                </c:pt>
                <c:pt idx="1221">
                  <c:v>49046</c:v>
                </c:pt>
                <c:pt idx="1222">
                  <c:v>49064</c:v>
                </c:pt>
                <c:pt idx="1223">
                  <c:v>49066</c:v>
                </c:pt>
                <c:pt idx="1224">
                  <c:v>49098</c:v>
                </c:pt>
                <c:pt idx="1225">
                  <c:v>49145</c:v>
                </c:pt>
                <c:pt idx="1226">
                  <c:v>49167</c:v>
                </c:pt>
                <c:pt idx="1227">
                  <c:v>49168</c:v>
                </c:pt>
                <c:pt idx="1228">
                  <c:v>49184</c:v>
                </c:pt>
                <c:pt idx="1229">
                  <c:v>49190</c:v>
                </c:pt>
                <c:pt idx="1230">
                  <c:v>49224</c:v>
                </c:pt>
                <c:pt idx="1231">
                  <c:v>49294</c:v>
                </c:pt>
                <c:pt idx="1232">
                  <c:v>49301</c:v>
                </c:pt>
                <c:pt idx="1233">
                  <c:v>49317</c:v>
                </c:pt>
                <c:pt idx="1234">
                  <c:v>49329</c:v>
                </c:pt>
                <c:pt idx="1235">
                  <c:v>49332</c:v>
                </c:pt>
                <c:pt idx="1236">
                  <c:v>49344</c:v>
                </c:pt>
                <c:pt idx="1237">
                  <c:v>49355</c:v>
                </c:pt>
                <c:pt idx="1238">
                  <c:v>49362</c:v>
                </c:pt>
                <c:pt idx="1239">
                  <c:v>49369</c:v>
                </c:pt>
                <c:pt idx="1240">
                  <c:v>49377</c:v>
                </c:pt>
                <c:pt idx="1241">
                  <c:v>49433</c:v>
                </c:pt>
                <c:pt idx="1242">
                  <c:v>49444</c:v>
                </c:pt>
                <c:pt idx="1243">
                  <c:v>49445</c:v>
                </c:pt>
                <c:pt idx="1244">
                  <c:v>49451</c:v>
                </c:pt>
                <c:pt idx="1245">
                  <c:v>49455</c:v>
                </c:pt>
                <c:pt idx="1246">
                  <c:v>49469</c:v>
                </c:pt>
                <c:pt idx="1247">
                  <c:v>49487</c:v>
                </c:pt>
                <c:pt idx="1248">
                  <c:v>49493</c:v>
                </c:pt>
                <c:pt idx="1249">
                  <c:v>49517</c:v>
                </c:pt>
                <c:pt idx="1250">
                  <c:v>49537</c:v>
                </c:pt>
                <c:pt idx="1251">
                  <c:v>49538</c:v>
                </c:pt>
                <c:pt idx="1252">
                  <c:v>49600</c:v>
                </c:pt>
                <c:pt idx="1253">
                  <c:v>49606</c:v>
                </c:pt>
                <c:pt idx="1254">
                  <c:v>49626</c:v>
                </c:pt>
                <c:pt idx="1255">
                  <c:v>49627</c:v>
                </c:pt>
                <c:pt idx="1256">
                  <c:v>49651</c:v>
                </c:pt>
                <c:pt idx="1257">
                  <c:v>49701</c:v>
                </c:pt>
                <c:pt idx="1258">
                  <c:v>49711</c:v>
                </c:pt>
                <c:pt idx="1259">
                  <c:v>49755</c:v>
                </c:pt>
                <c:pt idx="1260">
                  <c:v>49764</c:v>
                </c:pt>
                <c:pt idx="1261">
                  <c:v>49775</c:v>
                </c:pt>
                <c:pt idx="1262">
                  <c:v>49796</c:v>
                </c:pt>
                <c:pt idx="1263">
                  <c:v>49799</c:v>
                </c:pt>
                <c:pt idx="1264">
                  <c:v>49841</c:v>
                </c:pt>
                <c:pt idx="1265">
                  <c:v>49851</c:v>
                </c:pt>
                <c:pt idx="1266">
                  <c:v>49884</c:v>
                </c:pt>
                <c:pt idx="1267">
                  <c:v>49888</c:v>
                </c:pt>
                <c:pt idx="1268">
                  <c:v>49889</c:v>
                </c:pt>
                <c:pt idx="1269">
                  <c:v>49906</c:v>
                </c:pt>
                <c:pt idx="1270">
                  <c:v>49962</c:v>
                </c:pt>
                <c:pt idx="1271">
                  <c:v>49979</c:v>
                </c:pt>
                <c:pt idx="1272">
                  <c:v>50016</c:v>
                </c:pt>
                <c:pt idx="1273">
                  <c:v>50026</c:v>
                </c:pt>
                <c:pt idx="1274">
                  <c:v>50036</c:v>
                </c:pt>
                <c:pt idx="1275">
                  <c:v>50065</c:v>
                </c:pt>
                <c:pt idx="1276">
                  <c:v>50139</c:v>
                </c:pt>
                <c:pt idx="1277">
                  <c:v>50145</c:v>
                </c:pt>
                <c:pt idx="1278">
                  <c:v>50154</c:v>
                </c:pt>
                <c:pt idx="1279">
                  <c:v>50163</c:v>
                </c:pt>
                <c:pt idx="1280">
                  <c:v>50178</c:v>
                </c:pt>
                <c:pt idx="1281">
                  <c:v>50218</c:v>
                </c:pt>
                <c:pt idx="1282">
                  <c:v>50257</c:v>
                </c:pt>
                <c:pt idx="1283">
                  <c:v>50279</c:v>
                </c:pt>
                <c:pt idx="1284">
                  <c:v>50294</c:v>
                </c:pt>
                <c:pt idx="1285">
                  <c:v>50297</c:v>
                </c:pt>
                <c:pt idx="1286">
                  <c:v>50301</c:v>
                </c:pt>
                <c:pt idx="1287">
                  <c:v>50353</c:v>
                </c:pt>
                <c:pt idx="1288">
                  <c:v>50361</c:v>
                </c:pt>
                <c:pt idx="1289">
                  <c:v>50368</c:v>
                </c:pt>
                <c:pt idx="1290">
                  <c:v>50377</c:v>
                </c:pt>
                <c:pt idx="1291">
                  <c:v>50402</c:v>
                </c:pt>
                <c:pt idx="1292">
                  <c:v>50417</c:v>
                </c:pt>
                <c:pt idx="1293">
                  <c:v>50450</c:v>
                </c:pt>
                <c:pt idx="1294">
                  <c:v>50453</c:v>
                </c:pt>
                <c:pt idx="1295">
                  <c:v>50505</c:v>
                </c:pt>
                <c:pt idx="1296">
                  <c:v>50536</c:v>
                </c:pt>
                <c:pt idx="1297">
                  <c:v>50540</c:v>
                </c:pt>
                <c:pt idx="1298">
                  <c:v>50561</c:v>
                </c:pt>
                <c:pt idx="1299">
                  <c:v>50615</c:v>
                </c:pt>
                <c:pt idx="1300">
                  <c:v>50620</c:v>
                </c:pt>
                <c:pt idx="1301">
                  <c:v>50634</c:v>
                </c:pt>
                <c:pt idx="1302">
                  <c:v>50643</c:v>
                </c:pt>
                <c:pt idx="1303">
                  <c:v>50689</c:v>
                </c:pt>
                <c:pt idx="1304">
                  <c:v>50734</c:v>
                </c:pt>
                <c:pt idx="1305">
                  <c:v>50747</c:v>
                </c:pt>
                <c:pt idx="1306">
                  <c:v>50760</c:v>
                </c:pt>
                <c:pt idx="1307">
                  <c:v>50787</c:v>
                </c:pt>
                <c:pt idx="1308">
                  <c:v>50822</c:v>
                </c:pt>
                <c:pt idx="1309">
                  <c:v>50831</c:v>
                </c:pt>
                <c:pt idx="1310">
                  <c:v>50868</c:v>
                </c:pt>
                <c:pt idx="1311">
                  <c:v>50887</c:v>
                </c:pt>
                <c:pt idx="1312">
                  <c:v>50896</c:v>
                </c:pt>
                <c:pt idx="1313">
                  <c:v>50903</c:v>
                </c:pt>
                <c:pt idx="1314">
                  <c:v>50939</c:v>
                </c:pt>
                <c:pt idx="1315">
                  <c:v>50949</c:v>
                </c:pt>
                <c:pt idx="1316">
                  <c:v>50971</c:v>
                </c:pt>
                <c:pt idx="1317">
                  <c:v>50973</c:v>
                </c:pt>
                <c:pt idx="1318">
                  <c:v>51033</c:v>
                </c:pt>
                <c:pt idx="1319">
                  <c:v>51042</c:v>
                </c:pt>
                <c:pt idx="1320">
                  <c:v>51044</c:v>
                </c:pt>
                <c:pt idx="1321">
                  <c:v>51045</c:v>
                </c:pt>
                <c:pt idx="1322">
                  <c:v>51075</c:v>
                </c:pt>
                <c:pt idx="1323">
                  <c:v>51115</c:v>
                </c:pt>
                <c:pt idx="1324">
                  <c:v>51118</c:v>
                </c:pt>
                <c:pt idx="1325">
                  <c:v>51154</c:v>
                </c:pt>
                <c:pt idx="1326">
                  <c:v>51186</c:v>
                </c:pt>
                <c:pt idx="1327">
                  <c:v>51192</c:v>
                </c:pt>
                <c:pt idx="1328">
                  <c:v>51229</c:v>
                </c:pt>
                <c:pt idx="1329">
                  <c:v>51231</c:v>
                </c:pt>
                <c:pt idx="1330">
                  <c:v>51242</c:v>
                </c:pt>
                <c:pt idx="1331">
                  <c:v>51256</c:v>
                </c:pt>
                <c:pt idx="1332">
                  <c:v>51258</c:v>
                </c:pt>
                <c:pt idx="1333">
                  <c:v>51296</c:v>
                </c:pt>
                <c:pt idx="1334">
                  <c:v>51304</c:v>
                </c:pt>
                <c:pt idx="1335">
                  <c:v>51330</c:v>
                </c:pt>
                <c:pt idx="1336">
                  <c:v>51358</c:v>
                </c:pt>
                <c:pt idx="1337">
                  <c:v>51378</c:v>
                </c:pt>
                <c:pt idx="1338">
                  <c:v>51398</c:v>
                </c:pt>
                <c:pt idx="1339">
                  <c:v>51404</c:v>
                </c:pt>
                <c:pt idx="1340">
                  <c:v>51448</c:v>
                </c:pt>
                <c:pt idx="1341">
                  <c:v>51449</c:v>
                </c:pt>
                <c:pt idx="1342">
                  <c:v>51475</c:v>
                </c:pt>
                <c:pt idx="1343">
                  <c:v>51490</c:v>
                </c:pt>
                <c:pt idx="1344">
                  <c:v>51508</c:v>
                </c:pt>
                <c:pt idx="1345">
                  <c:v>51521</c:v>
                </c:pt>
                <c:pt idx="1346">
                  <c:v>51525</c:v>
                </c:pt>
                <c:pt idx="1347">
                  <c:v>51545</c:v>
                </c:pt>
                <c:pt idx="1348">
                  <c:v>51563</c:v>
                </c:pt>
                <c:pt idx="1349">
                  <c:v>51600</c:v>
                </c:pt>
                <c:pt idx="1350">
                  <c:v>51614</c:v>
                </c:pt>
                <c:pt idx="1351">
                  <c:v>51616</c:v>
                </c:pt>
                <c:pt idx="1352">
                  <c:v>51635</c:v>
                </c:pt>
                <c:pt idx="1353">
                  <c:v>51656</c:v>
                </c:pt>
                <c:pt idx="1354">
                  <c:v>51663</c:v>
                </c:pt>
                <c:pt idx="1355">
                  <c:v>51675</c:v>
                </c:pt>
                <c:pt idx="1356">
                  <c:v>51687</c:v>
                </c:pt>
                <c:pt idx="1357">
                  <c:v>51733</c:v>
                </c:pt>
                <c:pt idx="1358">
                  <c:v>51749</c:v>
                </c:pt>
                <c:pt idx="1359">
                  <c:v>51757</c:v>
                </c:pt>
                <c:pt idx="1360">
                  <c:v>51796</c:v>
                </c:pt>
                <c:pt idx="1361">
                  <c:v>51809</c:v>
                </c:pt>
                <c:pt idx="1362">
                  <c:v>51824</c:v>
                </c:pt>
                <c:pt idx="1363">
                  <c:v>51833</c:v>
                </c:pt>
                <c:pt idx="1364">
                  <c:v>51841</c:v>
                </c:pt>
                <c:pt idx="1365">
                  <c:v>51857</c:v>
                </c:pt>
                <c:pt idx="1366">
                  <c:v>51881</c:v>
                </c:pt>
                <c:pt idx="1367">
                  <c:v>51890</c:v>
                </c:pt>
                <c:pt idx="1368">
                  <c:v>51903</c:v>
                </c:pt>
                <c:pt idx="1369">
                  <c:v>51904</c:v>
                </c:pt>
                <c:pt idx="1370">
                  <c:v>51933</c:v>
                </c:pt>
                <c:pt idx="1371">
                  <c:v>51967</c:v>
                </c:pt>
                <c:pt idx="1372">
                  <c:v>51974</c:v>
                </c:pt>
                <c:pt idx="1373">
                  <c:v>51977</c:v>
                </c:pt>
                <c:pt idx="1374">
                  <c:v>52001</c:v>
                </c:pt>
                <c:pt idx="1375">
                  <c:v>52042</c:v>
                </c:pt>
                <c:pt idx="1376">
                  <c:v>52046</c:v>
                </c:pt>
                <c:pt idx="1377">
                  <c:v>52049</c:v>
                </c:pt>
                <c:pt idx="1378">
                  <c:v>52051</c:v>
                </c:pt>
                <c:pt idx="1379">
                  <c:v>52072</c:v>
                </c:pt>
                <c:pt idx="1380">
                  <c:v>52105</c:v>
                </c:pt>
                <c:pt idx="1381">
                  <c:v>52118</c:v>
                </c:pt>
                <c:pt idx="1382">
                  <c:v>52122</c:v>
                </c:pt>
                <c:pt idx="1383">
                  <c:v>52123</c:v>
                </c:pt>
                <c:pt idx="1384">
                  <c:v>52142</c:v>
                </c:pt>
                <c:pt idx="1385">
                  <c:v>52144</c:v>
                </c:pt>
                <c:pt idx="1386">
                  <c:v>52158</c:v>
                </c:pt>
                <c:pt idx="1387">
                  <c:v>52164</c:v>
                </c:pt>
                <c:pt idx="1388">
                  <c:v>52188</c:v>
                </c:pt>
                <c:pt idx="1389">
                  <c:v>52195</c:v>
                </c:pt>
                <c:pt idx="1390">
                  <c:v>52199</c:v>
                </c:pt>
                <c:pt idx="1391">
                  <c:v>52213</c:v>
                </c:pt>
                <c:pt idx="1392">
                  <c:v>52228</c:v>
                </c:pt>
                <c:pt idx="1393">
                  <c:v>52262</c:v>
                </c:pt>
                <c:pt idx="1394">
                  <c:v>52267</c:v>
                </c:pt>
                <c:pt idx="1395">
                  <c:v>52270</c:v>
                </c:pt>
                <c:pt idx="1396">
                  <c:v>52275</c:v>
                </c:pt>
                <c:pt idx="1397">
                  <c:v>52282</c:v>
                </c:pt>
                <c:pt idx="1398">
                  <c:v>52287</c:v>
                </c:pt>
                <c:pt idx="1399">
                  <c:v>52306</c:v>
                </c:pt>
                <c:pt idx="1400">
                  <c:v>52339</c:v>
                </c:pt>
                <c:pt idx="1401">
                  <c:v>52352</c:v>
                </c:pt>
                <c:pt idx="1402">
                  <c:v>52365</c:v>
                </c:pt>
                <c:pt idx="1403">
                  <c:v>52370</c:v>
                </c:pt>
                <c:pt idx="1404">
                  <c:v>52384</c:v>
                </c:pt>
                <c:pt idx="1405">
                  <c:v>52389</c:v>
                </c:pt>
                <c:pt idx="1406">
                  <c:v>52412</c:v>
                </c:pt>
                <c:pt idx="1407">
                  <c:v>52423</c:v>
                </c:pt>
                <c:pt idx="1408">
                  <c:v>52440</c:v>
                </c:pt>
                <c:pt idx="1409">
                  <c:v>52441</c:v>
                </c:pt>
                <c:pt idx="1410">
                  <c:v>52460</c:v>
                </c:pt>
                <c:pt idx="1411">
                  <c:v>52487</c:v>
                </c:pt>
                <c:pt idx="1412">
                  <c:v>52504</c:v>
                </c:pt>
                <c:pt idx="1413">
                  <c:v>52514</c:v>
                </c:pt>
                <c:pt idx="1414">
                  <c:v>52560</c:v>
                </c:pt>
                <c:pt idx="1415">
                  <c:v>52574</c:v>
                </c:pt>
                <c:pt idx="1416">
                  <c:v>52590</c:v>
                </c:pt>
                <c:pt idx="1417">
                  <c:v>52601</c:v>
                </c:pt>
                <c:pt idx="1418">
                  <c:v>52610</c:v>
                </c:pt>
                <c:pt idx="1419">
                  <c:v>52620</c:v>
                </c:pt>
                <c:pt idx="1420">
                  <c:v>52628</c:v>
                </c:pt>
                <c:pt idx="1421">
                  <c:v>52644</c:v>
                </c:pt>
                <c:pt idx="1422">
                  <c:v>52669</c:v>
                </c:pt>
                <c:pt idx="1423">
                  <c:v>52672</c:v>
                </c:pt>
                <c:pt idx="1424">
                  <c:v>52679</c:v>
                </c:pt>
                <c:pt idx="1425">
                  <c:v>52691</c:v>
                </c:pt>
                <c:pt idx="1426">
                  <c:v>52707</c:v>
                </c:pt>
                <c:pt idx="1427">
                  <c:v>52721</c:v>
                </c:pt>
                <c:pt idx="1428">
                  <c:v>52743</c:v>
                </c:pt>
                <c:pt idx="1429">
                  <c:v>52744</c:v>
                </c:pt>
                <c:pt idx="1430">
                  <c:v>52753</c:v>
                </c:pt>
                <c:pt idx="1431">
                  <c:v>52755</c:v>
                </c:pt>
                <c:pt idx="1432">
                  <c:v>52788</c:v>
                </c:pt>
                <c:pt idx="1433">
                  <c:v>52791</c:v>
                </c:pt>
                <c:pt idx="1434">
                  <c:v>52793</c:v>
                </c:pt>
                <c:pt idx="1435">
                  <c:v>52818</c:v>
                </c:pt>
                <c:pt idx="1436">
                  <c:v>52833</c:v>
                </c:pt>
                <c:pt idx="1437">
                  <c:v>52840</c:v>
                </c:pt>
                <c:pt idx="1438">
                  <c:v>52863</c:v>
                </c:pt>
                <c:pt idx="1439">
                  <c:v>52867</c:v>
                </c:pt>
                <c:pt idx="1440">
                  <c:v>52890</c:v>
                </c:pt>
                <c:pt idx="1441">
                  <c:v>52926</c:v>
                </c:pt>
                <c:pt idx="1442">
                  <c:v>52933</c:v>
                </c:pt>
                <c:pt idx="1443">
                  <c:v>52948</c:v>
                </c:pt>
                <c:pt idx="1444">
                  <c:v>52962</c:v>
                </c:pt>
                <c:pt idx="1445">
                  <c:v>52998</c:v>
                </c:pt>
                <c:pt idx="1446">
                  <c:v>53005</c:v>
                </c:pt>
                <c:pt idx="1447">
                  <c:v>53027</c:v>
                </c:pt>
                <c:pt idx="1448">
                  <c:v>53036</c:v>
                </c:pt>
                <c:pt idx="1449">
                  <c:v>53071</c:v>
                </c:pt>
                <c:pt idx="1450">
                  <c:v>53076</c:v>
                </c:pt>
                <c:pt idx="1451">
                  <c:v>53087</c:v>
                </c:pt>
                <c:pt idx="1452">
                  <c:v>53107</c:v>
                </c:pt>
                <c:pt idx="1453">
                  <c:v>53110</c:v>
                </c:pt>
                <c:pt idx="1454">
                  <c:v>53144</c:v>
                </c:pt>
                <c:pt idx="1455">
                  <c:v>53146</c:v>
                </c:pt>
                <c:pt idx="1456">
                  <c:v>53219</c:v>
                </c:pt>
                <c:pt idx="1457">
                  <c:v>53220</c:v>
                </c:pt>
                <c:pt idx="1458">
                  <c:v>53223</c:v>
                </c:pt>
                <c:pt idx="1459">
                  <c:v>53227</c:v>
                </c:pt>
                <c:pt idx="1460">
                  <c:v>53263</c:v>
                </c:pt>
                <c:pt idx="1461">
                  <c:v>53290</c:v>
                </c:pt>
                <c:pt idx="1462">
                  <c:v>53340</c:v>
                </c:pt>
                <c:pt idx="1463">
                  <c:v>53344</c:v>
                </c:pt>
                <c:pt idx="1464">
                  <c:v>53345</c:v>
                </c:pt>
                <c:pt idx="1465">
                  <c:v>53361</c:v>
                </c:pt>
                <c:pt idx="1466">
                  <c:v>53362</c:v>
                </c:pt>
                <c:pt idx="1467">
                  <c:v>53364</c:v>
                </c:pt>
                <c:pt idx="1468">
                  <c:v>53419</c:v>
                </c:pt>
                <c:pt idx="1469">
                  <c:v>53420</c:v>
                </c:pt>
                <c:pt idx="1470">
                  <c:v>53430</c:v>
                </c:pt>
                <c:pt idx="1471">
                  <c:v>53435</c:v>
                </c:pt>
                <c:pt idx="1472">
                  <c:v>53496</c:v>
                </c:pt>
                <c:pt idx="1473">
                  <c:v>53499</c:v>
                </c:pt>
                <c:pt idx="1474">
                  <c:v>53505</c:v>
                </c:pt>
                <c:pt idx="1475">
                  <c:v>53538</c:v>
                </c:pt>
                <c:pt idx="1476">
                  <c:v>53543</c:v>
                </c:pt>
                <c:pt idx="1477">
                  <c:v>53569</c:v>
                </c:pt>
                <c:pt idx="1478">
                  <c:v>53573</c:v>
                </c:pt>
                <c:pt idx="1479">
                  <c:v>53576</c:v>
                </c:pt>
                <c:pt idx="1480">
                  <c:v>53619</c:v>
                </c:pt>
                <c:pt idx="1481">
                  <c:v>53643</c:v>
                </c:pt>
                <c:pt idx="1482">
                  <c:v>53653</c:v>
                </c:pt>
                <c:pt idx="1483">
                  <c:v>53654</c:v>
                </c:pt>
                <c:pt idx="1484">
                  <c:v>53691</c:v>
                </c:pt>
                <c:pt idx="1485">
                  <c:v>53695</c:v>
                </c:pt>
                <c:pt idx="1486">
                  <c:v>53715</c:v>
                </c:pt>
                <c:pt idx="1487">
                  <c:v>53752</c:v>
                </c:pt>
                <c:pt idx="1488">
                  <c:v>53762</c:v>
                </c:pt>
                <c:pt idx="1489">
                  <c:v>53768</c:v>
                </c:pt>
                <c:pt idx="1490">
                  <c:v>53789</c:v>
                </c:pt>
                <c:pt idx="1491">
                  <c:v>53791</c:v>
                </c:pt>
                <c:pt idx="1492">
                  <c:v>53828</c:v>
                </c:pt>
                <c:pt idx="1493">
                  <c:v>53832</c:v>
                </c:pt>
                <c:pt idx="1494">
                  <c:v>53864</c:v>
                </c:pt>
                <c:pt idx="1495">
                  <c:v>53874</c:v>
                </c:pt>
                <c:pt idx="1496">
                  <c:v>53881</c:v>
                </c:pt>
                <c:pt idx="1497">
                  <c:v>53903</c:v>
                </c:pt>
                <c:pt idx="1498">
                  <c:v>53935</c:v>
                </c:pt>
                <c:pt idx="1499">
                  <c:v>53938</c:v>
                </c:pt>
                <c:pt idx="1500">
                  <c:v>53946</c:v>
                </c:pt>
                <c:pt idx="1501">
                  <c:v>53958</c:v>
                </c:pt>
                <c:pt idx="1502">
                  <c:v>53959</c:v>
                </c:pt>
                <c:pt idx="1503">
                  <c:v>53978</c:v>
                </c:pt>
                <c:pt idx="1504">
                  <c:v>54008</c:v>
                </c:pt>
                <c:pt idx="1505">
                  <c:v>54043</c:v>
                </c:pt>
                <c:pt idx="1506">
                  <c:v>54051</c:v>
                </c:pt>
                <c:pt idx="1507">
                  <c:v>54067</c:v>
                </c:pt>
                <c:pt idx="1508">
                  <c:v>54078</c:v>
                </c:pt>
                <c:pt idx="1509">
                  <c:v>54085</c:v>
                </c:pt>
                <c:pt idx="1510">
                  <c:v>54124</c:v>
                </c:pt>
                <c:pt idx="1511">
                  <c:v>54128</c:v>
                </c:pt>
                <c:pt idx="1512">
                  <c:v>54150</c:v>
                </c:pt>
                <c:pt idx="1513">
                  <c:v>54179</c:v>
                </c:pt>
                <c:pt idx="1514">
                  <c:v>54192</c:v>
                </c:pt>
                <c:pt idx="1515">
                  <c:v>54197</c:v>
                </c:pt>
                <c:pt idx="1516">
                  <c:v>54213</c:v>
                </c:pt>
                <c:pt idx="1517">
                  <c:v>54222</c:v>
                </c:pt>
                <c:pt idx="1518">
                  <c:v>54226</c:v>
                </c:pt>
                <c:pt idx="1519">
                  <c:v>54263</c:v>
                </c:pt>
                <c:pt idx="1520">
                  <c:v>54268</c:v>
                </c:pt>
                <c:pt idx="1521">
                  <c:v>54290</c:v>
                </c:pt>
                <c:pt idx="1522">
                  <c:v>54293</c:v>
                </c:pt>
                <c:pt idx="1523">
                  <c:v>54299</c:v>
                </c:pt>
                <c:pt idx="1524">
                  <c:v>54309</c:v>
                </c:pt>
                <c:pt idx="1525">
                  <c:v>54335</c:v>
                </c:pt>
                <c:pt idx="1526">
                  <c:v>54340</c:v>
                </c:pt>
                <c:pt idx="1527">
                  <c:v>54364</c:v>
                </c:pt>
                <c:pt idx="1528">
                  <c:v>54385</c:v>
                </c:pt>
                <c:pt idx="1529">
                  <c:v>54398</c:v>
                </c:pt>
                <c:pt idx="1530">
                  <c:v>54406</c:v>
                </c:pt>
                <c:pt idx="1531">
                  <c:v>54412</c:v>
                </c:pt>
                <c:pt idx="1532">
                  <c:v>54434</c:v>
                </c:pt>
                <c:pt idx="1533">
                  <c:v>54471</c:v>
                </c:pt>
                <c:pt idx="1534">
                  <c:v>54476</c:v>
                </c:pt>
                <c:pt idx="1535">
                  <c:v>54484</c:v>
                </c:pt>
                <c:pt idx="1536">
                  <c:v>54503</c:v>
                </c:pt>
                <c:pt idx="1537">
                  <c:v>54508</c:v>
                </c:pt>
                <c:pt idx="1538">
                  <c:v>54549</c:v>
                </c:pt>
                <c:pt idx="1539">
                  <c:v>54554</c:v>
                </c:pt>
                <c:pt idx="1540">
                  <c:v>54564</c:v>
                </c:pt>
                <c:pt idx="1541">
                  <c:v>54572</c:v>
                </c:pt>
                <c:pt idx="1542">
                  <c:v>54573</c:v>
                </c:pt>
                <c:pt idx="1543">
                  <c:v>54620</c:v>
                </c:pt>
                <c:pt idx="1544">
                  <c:v>54621</c:v>
                </c:pt>
                <c:pt idx="1545">
                  <c:v>54627</c:v>
                </c:pt>
                <c:pt idx="1546">
                  <c:v>54643</c:v>
                </c:pt>
                <c:pt idx="1547">
                  <c:v>54652</c:v>
                </c:pt>
                <c:pt idx="1548">
                  <c:v>54653</c:v>
                </c:pt>
                <c:pt idx="1549">
                  <c:v>54690</c:v>
                </c:pt>
                <c:pt idx="1550">
                  <c:v>54697</c:v>
                </c:pt>
                <c:pt idx="1551">
                  <c:v>54714</c:v>
                </c:pt>
                <c:pt idx="1552">
                  <c:v>54728</c:v>
                </c:pt>
                <c:pt idx="1553">
                  <c:v>54736</c:v>
                </c:pt>
                <c:pt idx="1554">
                  <c:v>54748</c:v>
                </c:pt>
                <c:pt idx="1555">
                  <c:v>54760</c:v>
                </c:pt>
                <c:pt idx="1556">
                  <c:v>54769</c:v>
                </c:pt>
                <c:pt idx="1557">
                  <c:v>54783</c:v>
                </c:pt>
                <c:pt idx="1558">
                  <c:v>54825</c:v>
                </c:pt>
                <c:pt idx="1559">
                  <c:v>54833</c:v>
                </c:pt>
                <c:pt idx="1560">
                  <c:v>54838</c:v>
                </c:pt>
                <c:pt idx="1561">
                  <c:v>54844</c:v>
                </c:pt>
                <c:pt idx="1562">
                  <c:v>54853</c:v>
                </c:pt>
                <c:pt idx="1563">
                  <c:v>54907</c:v>
                </c:pt>
                <c:pt idx="1564">
                  <c:v>54910</c:v>
                </c:pt>
                <c:pt idx="1565">
                  <c:v>54918</c:v>
                </c:pt>
                <c:pt idx="1566">
                  <c:v>54926</c:v>
                </c:pt>
                <c:pt idx="1567">
                  <c:v>54944</c:v>
                </c:pt>
                <c:pt idx="1568">
                  <c:v>54975</c:v>
                </c:pt>
                <c:pt idx="1569">
                  <c:v>54993</c:v>
                </c:pt>
                <c:pt idx="1570">
                  <c:v>55000</c:v>
                </c:pt>
                <c:pt idx="1571">
                  <c:v>55021</c:v>
                </c:pt>
                <c:pt idx="1572">
                  <c:v>55044</c:v>
                </c:pt>
                <c:pt idx="1573">
                  <c:v>55052</c:v>
                </c:pt>
                <c:pt idx="1574">
                  <c:v>55074</c:v>
                </c:pt>
                <c:pt idx="1575">
                  <c:v>55075</c:v>
                </c:pt>
                <c:pt idx="1576">
                  <c:v>55093</c:v>
                </c:pt>
                <c:pt idx="1577">
                  <c:v>55097</c:v>
                </c:pt>
                <c:pt idx="1578">
                  <c:v>55112</c:v>
                </c:pt>
                <c:pt idx="1579">
                  <c:v>55136</c:v>
                </c:pt>
                <c:pt idx="1580">
                  <c:v>55141</c:v>
                </c:pt>
                <c:pt idx="1581">
                  <c:v>55149</c:v>
                </c:pt>
                <c:pt idx="1582">
                  <c:v>55155</c:v>
                </c:pt>
                <c:pt idx="1583">
                  <c:v>55172</c:v>
                </c:pt>
                <c:pt idx="1584">
                  <c:v>55181</c:v>
                </c:pt>
                <c:pt idx="1585">
                  <c:v>55225</c:v>
                </c:pt>
                <c:pt idx="1586">
                  <c:v>55237</c:v>
                </c:pt>
                <c:pt idx="1587">
                  <c:v>55245</c:v>
                </c:pt>
                <c:pt idx="1588">
                  <c:v>55250</c:v>
                </c:pt>
                <c:pt idx="1589">
                  <c:v>55295</c:v>
                </c:pt>
                <c:pt idx="1590">
                  <c:v>55318</c:v>
                </c:pt>
                <c:pt idx="1591">
                  <c:v>55320</c:v>
                </c:pt>
                <c:pt idx="1592">
                  <c:v>55343</c:v>
                </c:pt>
                <c:pt idx="1593">
                  <c:v>55353</c:v>
                </c:pt>
                <c:pt idx="1594">
                  <c:v>55369</c:v>
                </c:pt>
                <c:pt idx="1595">
                  <c:v>55389</c:v>
                </c:pt>
                <c:pt idx="1596">
                  <c:v>55400</c:v>
                </c:pt>
                <c:pt idx="1597">
                  <c:v>55443</c:v>
                </c:pt>
                <c:pt idx="1598">
                  <c:v>55444</c:v>
                </c:pt>
                <c:pt idx="1599">
                  <c:v>55461</c:v>
                </c:pt>
                <c:pt idx="1600">
                  <c:v>55482</c:v>
                </c:pt>
                <c:pt idx="1601">
                  <c:v>55494</c:v>
                </c:pt>
                <c:pt idx="1602">
                  <c:v>55515</c:v>
                </c:pt>
                <c:pt idx="1603">
                  <c:v>55520</c:v>
                </c:pt>
                <c:pt idx="1604">
                  <c:v>55531</c:v>
                </c:pt>
                <c:pt idx="1605">
                  <c:v>55537</c:v>
                </c:pt>
                <c:pt idx="1606">
                  <c:v>55560</c:v>
                </c:pt>
                <c:pt idx="1607">
                  <c:v>55564</c:v>
                </c:pt>
                <c:pt idx="1608">
                  <c:v>55571</c:v>
                </c:pt>
                <c:pt idx="1609">
                  <c:v>55586</c:v>
                </c:pt>
                <c:pt idx="1610">
                  <c:v>55593</c:v>
                </c:pt>
                <c:pt idx="1611">
                  <c:v>55614</c:v>
                </c:pt>
                <c:pt idx="1612">
                  <c:v>55632</c:v>
                </c:pt>
                <c:pt idx="1613">
                  <c:v>55639</c:v>
                </c:pt>
                <c:pt idx="1614">
                  <c:v>55642</c:v>
                </c:pt>
                <c:pt idx="1615">
                  <c:v>55651</c:v>
                </c:pt>
                <c:pt idx="1616">
                  <c:v>55657</c:v>
                </c:pt>
                <c:pt idx="1617">
                  <c:v>55667</c:v>
                </c:pt>
                <c:pt idx="1618">
                  <c:v>55695</c:v>
                </c:pt>
                <c:pt idx="1619">
                  <c:v>55701</c:v>
                </c:pt>
                <c:pt idx="1620">
                  <c:v>55721</c:v>
                </c:pt>
                <c:pt idx="1621">
                  <c:v>55738</c:v>
                </c:pt>
                <c:pt idx="1622">
                  <c:v>55747</c:v>
                </c:pt>
                <c:pt idx="1623">
                  <c:v>55754</c:v>
                </c:pt>
                <c:pt idx="1624">
                  <c:v>55772</c:v>
                </c:pt>
                <c:pt idx="1625">
                  <c:v>55775</c:v>
                </c:pt>
                <c:pt idx="1626">
                  <c:v>55796</c:v>
                </c:pt>
                <c:pt idx="1627">
                  <c:v>55811</c:v>
                </c:pt>
                <c:pt idx="1628">
                  <c:v>55847</c:v>
                </c:pt>
                <c:pt idx="1629">
                  <c:v>55855</c:v>
                </c:pt>
                <c:pt idx="1630">
                  <c:v>55877</c:v>
                </c:pt>
                <c:pt idx="1631">
                  <c:v>55882</c:v>
                </c:pt>
                <c:pt idx="1632">
                  <c:v>55915</c:v>
                </c:pt>
                <c:pt idx="1633">
                  <c:v>55936</c:v>
                </c:pt>
                <c:pt idx="1634">
                  <c:v>55955</c:v>
                </c:pt>
                <c:pt idx="1635">
                  <c:v>55956</c:v>
                </c:pt>
                <c:pt idx="1636">
                  <c:v>55963</c:v>
                </c:pt>
                <c:pt idx="1637">
                  <c:v>55984</c:v>
                </c:pt>
                <c:pt idx="1638">
                  <c:v>56015</c:v>
                </c:pt>
                <c:pt idx="1639">
                  <c:v>56027</c:v>
                </c:pt>
                <c:pt idx="1640">
                  <c:v>56035</c:v>
                </c:pt>
                <c:pt idx="1641">
                  <c:v>56036</c:v>
                </c:pt>
                <c:pt idx="1642">
                  <c:v>56072</c:v>
                </c:pt>
                <c:pt idx="1643">
                  <c:v>56087</c:v>
                </c:pt>
                <c:pt idx="1644">
                  <c:v>56091</c:v>
                </c:pt>
                <c:pt idx="1645">
                  <c:v>56111</c:v>
                </c:pt>
                <c:pt idx="1646">
                  <c:v>56131</c:v>
                </c:pt>
                <c:pt idx="1647">
                  <c:v>56138</c:v>
                </c:pt>
                <c:pt idx="1648">
                  <c:v>56159</c:v>
                </c:pt>
                <c:pt idx="1649">
                  <c:v>56166</c:v>
                </c:pt>
                <c:pt idx="1650">
                  <c:v>56180</c:v>
                </c:pt>
                <c:pt idx="1651">
                  <c:v>56186</c:v>
                </c:pt>
                <c:pt idx="1652">
                  <c:v>56195</c:v>
                </c:pt>
                <c:pt idx="1653">
                  <c:v>56203</c:v>
                </c:pt>
                <c:pt idx="1654">
                  <c:v>56211</c:v>
                </c:pt>
                <c:pt idx="1655">
                  <c:v>56224</c:v>
                </c:pt>
                <c:pt idx="1656">
                  <c:v>56228</c:v>
                </c:pt>
                <c:pt idx="1657">
                  <c:v>56261</c:v>
                </c:pt>
                <c:pt idx="1658">
                  <c:v>56278</c:v>
                </c:pt>
                <c:pt idx="1659">
                  <c:v>56279</c:v>
                </c:pt>
                <c:pt idx="1660">
                  <c:v>56283</c:v>
                </c:pt>
                <c:pt idx="1661">
                  <c:v>56297</c:v>
                </c:pt>
                <c:pt idx="1662">
                  <c:v>56300</c:v>
                </c:pt>
                <c:pt idx="1663">
                  <c:v>56338</c:v>
                </c:pt>
                <c:pt idx="1664">
                  <c:v>56353</c:v>
                </c:pt>
                <c:pt idx="1665">
                  <c:v>56369</c:v>
                </c:pt>
                <c:pt idx="1666">
                  <c:v>56381</c:v>
                </c:pt>
                <c:pt idx="1667">
                  <c:v>56391</c:v>
                </c:pt>
                <c:pt idx="1668">
                  <c:v>56406</c:v>
                </c:pt>
                <c:pt idx="1669">
                  <c:v>56412</c:v>
                </c:pt>
                <c:pt idx="1670">
                  <c:v>56425</c:v>
                </c:pt>
                <c:pt idx="1671">
                  <c:v>56441</c:v>
                </c:pt>
                <c:pt idx="1672">
                  <c:v>56467</c:v>
                </c:pt>
                <c:pt idx="1673">
                  <c:v>56479</c:v>
                </c:pt>
                <c:pt idx="1674">
                  <c:v>56490</c:v>
                </c:pt>
                <c:pt idx="1675">
                  <c:v>56499</c:v>
                </c:pt>
                <c:pt idx="1676">
                  <c:v>56510</c:v>
                </c:pt>
                <c:pt idx="1677">
                  <c:v>56558</c:v>
                </c:pt>
                <c:pt idx="1678">
                  <c:v>56564</c:v>
                </c:pt>
                <c:pt idx="1679">
                  <c:v>56570</c:v>
                </c:pt>
                <c:pt idx="1680">
                  <c:v>56579</c:v>
                </c:pt>
                <c:pt idx="1681">
                  <c:v>56580</c:v>
                </c:pt>
                <c:pt idx="1682">
                  <c:v>56583</c:v>
                </c:pt>
                <c:pt idx="1683">
                  <c:v>56607</c:v>
                </c:pt>
                <c:pt idx="1684">
                  <c:v>56641</c:v>
                </c:pt>
                <c:pt idx="1685">
                  <c:v>56649</c:v>
                </c:pt>
                <c:pt idx="1686">
                  <c:v>56650</c:v>
                </c:pt>
                <c:pt idx="1687">
                  <c:v>56652</c:v>
                </c:pt>
                <c:pt idx="1688">
                  <c:v>56663</c:v>
                </c:pt>
                <c:pt idx="1689">
                  <c:v>56685</c:v>
                </c:pt>
                <c:pt idx="1690">
                  <c:v>56711</c:v>
                </c:pt>
                <c:pt idx="1691">
                  <c:v>56715</c:v>
                </c:pt>
                <c:pt idx="1692">
                  <c:v>56718</c:v>
                </c:pt>
                <c:pt idx="1693">
                  <c:v>56731</c:v>
                </c:pt>
                <c:pt idx="1694">
                  <c:v>56788</c:v>
                </c:pt>
                <c:pt idx="1695">
                  <c:v>56790</c:v>
                </c:pt>
                <c:pt idx="1696">
                  <c:v>56794</c:v>
                </c:pt>
                <c:pt idx="1697">
                  <c:v>56800</c:v>
                </c:pt>
                <c:pt idx="1698">
                  <c:v>56807</c:v>
                </c:pt>
                <c:pt idx="1699">
                  <c:v>56810</c:v>
                </c:pt>
                <c:pt idx="1700">
                  <c:v>56838</c:v>
                </c:pt>
                <c:pt idx="1701">
                  <c:v>56857</c:v>
                </c:pt>
                <c:pt idx="1702">
                  <c:v>56862</c:v>
                </c:pt>
                <c:pt idx="1703">
                  <c:v>56875</c:v>
                </c:pt>
                <c:pt idx="1704">
                  <c:v>56896</c:v>
                </c:pt>
                <c:pt idx="1705">
                  <c:v>56936</c:v>
                </c:pt>
                <c:pt idx="1706">
                  <c:v>56946</c:v>
                </c:pt>
                <c:pt idx="1707">
                  <c:v>56959</c:v>
                </c:pt>
                <c:pt idx="1708">
                  <c:v>56961</c:v>
                </c:pt>
                <c:pt idx="1709">
                  <c:v>57000</c:v>
                </c:pt>
                <c:pt idx="1710">
                  <c:v>57008</c:v>
                </c:pt>
                <c:pt idx="1711">
                  <c:v>57023</c:v>
                </c:pt>
                <c:pt idx="1712">
                  <c:v>57039</c:v>
                </c:pt>
                <c:pt idx="1713">
                  <c:v>57057</c:v>
                </c:pt>
                <c:pt idx="1714">
                  <c:v>57070</c:v>
                </c:pt>
                <c:pt idx="1715">
                  <c:v>57084</c:v>
                </c:pt>
                <c:pt idx="1716">
                  <c:v>57101</c:v>
                </c:pt>
                <c:pt idx="1717">
                  <c:v>57103</c:v>
                </c:pt>
                <c:pt idx="1718">
                  <c:v>57112</c:v>
                </c:pt>
                <c:pt idx="1719">
                  <c:v>57148</c:v>
                </c:pt>
                <c:pt idx="1720">
                  <c:v>57154</c:v>
                </c:pt>
                <c:pt idx="1721">
                  <c:v>57180</c:v>
                </c:pt>
                <c:pt idx="1722">
                  <c:v>57182</c:v>
                </c:pt>
                <c:pt idx="1723">
                  <c:v>57188</c:v>
                </c:pt>
                <c:pt idx="1724">
                  <c:v>57208</c:v>
                </c:pt>
                <c:pt idx="1725">
                  <c:v>57223</c:v>
                </c:pt>
                <c:pt idx="1726">
                  <c:v>57249</c:v>
                </c:pt>
                <c:pt idx="1727">
                  <c:v>57259</c:v>
                </c:pt>
                <c:pt idx="1728">
                  <c:v>57261</c:v>
                </c:pt>
                <c:pt idx="1729">
                  <c:v>57268</c:v>
                </c:pt>
                <c:pt idx="1730">
                  <c:v>57269</c:v>
                </c:pt>
                <c:pt idx="1731">
                  <c:v>57271</c:v>
                </c:pt>
                <c:pt idx="1732">
                  <c:v>57278</c:v>
                </c:pt>
                <c:pt idx="1733">
                  <c:v>57318</c:v>
                </c:pt>
                <c:pt idx="1734">
                  <c:v>57345</c:v>
                </c:pt>
                <c:pt idx="1735">
                  <c:v>57355</c:v>
                </c:pt>
                <c:pt idx="1736">
                  <c:v>57356</c:v>
                </c:pt>
                <c:pt idx="1737">
                  <c:v>57357</c:v>
                </c:pt>
                <c:pt idx="1738">
                  <c:v>57364</c:v>
                </c:pt>
                <c:pt idx="1739">
                  <c:v>57368</c:v>
                </c:pt>
                <c:pt idx="1740">
                  <c:v>57388</c:v>
                </c:pt>
                <c:pt idx="1741">
                  <c:v>57420</c:v>
                </c:pt>
                <c:pt idx="1742">
                  <c:v>57427</c:v>
                </c:pt>
                <c:pt idx="1743">
                  <c:v>57434</c:v>
                </c:pt>
                <c:pt idx="1744">
                  <c:v>57445</c:v>
                </c:pt>
                <c:pt idx="1745">
                  <c:v>57458</c:v>
                </c:pt>
                <c:pt idx="1746">
                  <c:v>57461</c:v>
                </c:pt>
                <c:pt idx="1747">
                  <c:v>57474</c:v>
                </c:pt>
                <c:pt idx="1748">
                  <c:v>57491</c:v>
                </c:pt>
                <c:pt idx="1749">
                  <c:v>57509</c:v>
                </c:pt>
                <c:pt idx="1750">
                  <c:v>57520</c:v>
                </c:pt>
                <c:pt idx="1751">
                  <c:v>57530</c:v>
                </c:pt>
                <c:pt idx="1752">
                  <c:v>57535</c:v>
                </c:pt>
                <c:pt idx="1753">
                  <c:v>57553</c:v>
                </c:pt>
                <c:pt idx="1754">
                  <c:v>57565</c:v>
                </c:pt>
                <c:pt idx="1755">
                  <c:v>57569</c:v>
                </c:pt>
                <c:pt idx="1756">
                  <c:v>57572</c:v>
                </c:pt>
                <c:pt idx="1757">
                  <c:v>57596</c:v>
                </c:pt>
                <c:pt idx="1758">
                  <c:v>57597</c:v>
                </c:pt>
                <c:pt idx="1759">
                  <c:v>57600</c:v>
                </c:pt>
                <c:pt idx="1760">
                  <c:v>57623</c:v>
                </c:pt>
                <c:pt idx="1761">
                  <c:v>57640</c:v>
                </c:pt>
                <c:pt idx="1762">
                  <c:v>57644</c:v>
                </c:pt>
                <c:pt idx="1763">
                  <c:v>57650</c:v>
                </c:pt>
                <c:pt idx="1764">
                  <c:v>57669</c:v>
                </c:pt>
                <c:pt idx="1765">
                  <c:v>57674</c:v>
                </c:pt>
                <c:pt idx="1766">
                  <c:v>57693</c:v>
                </c:pt>
                <c:pt idx="1767">
                  <c:v>57701</c:v>
                </c:pt>
                <c:pt idx="1768">
                  <c:v>57708</c:v>
                </c:pt>
                <c:pt idx="1769">
                  <c:v>57728</c:v>
                </c:pt>
                <c:pt idx="1770">
                  <c:v>57739</c:v>
                </c:pt>
                <c:pt idx="1771">
                  <c:v>57743</c:v>
                </c:pt>
                <c:pt idx="1772">
                  <c:v>57758</c:v>
                </c:pt>
                <c:pt idx="1773">
                  <c:v>57762</c:v>
                </c:pt>
                <c:pt idx="1774">
                  <c:v>57780</c:v>
                </c:pt>
                <c:pt idx="1775">
                  <c:v>57786</c:v>
                </c:pt>
                <c:pt idx="1776">
                  <c:v>57798</c:v>
                </c:pt>
                <c:pt idx="1777">
                  <c:v>57800</c:v>
                </c:pt>
                <c:pt idx="1778">
                  <c:v>57836</c:v>
                </c:pt>
                <c:pt idx="1779">
                  <c:v>57849</c:v>
                </c:pt>
                <c:pt idx="1780">
                  <c:v>57850</c:v>
                </c:pt>
                <c:pt idx="1781">
                  <c:v>57854</c:v>
                </c:pt>
                <c:pt idx="1782">
                  <c:v>57876</c:v>
                </c:pt>
                <c:pt idx="1783">
                  <c:v>57885</c:v>
                </c:pt>
                <c:pt idx="1784">
                  <c:v>57892</c:v>
                </c:pt>
                <c:pt idx="1785">
                  <c:v>57913</c:v>
                </c:pt>
                <c:pt idx="1786">
                  <c:v>57920</c:v>
                </c:pt>
                <c:pt idx="1787">
                  <c:v>57921</c:v>
                </c:pt>
                <c:pt idx="1788">
                  <c:v>57922</c:v>
                </c:pt>
                <c:pt idx="1789">
                  <c:v>57972</c:v>
                </c:pt>
                <c:pt idx="1790">
                  <c:v>57984</c:v>
                </c:pt>
                <c:pt idx="1791">
                  <c:v>57990</c:v>
                </c:pt>
                <c:pt idx="1792">
                  <c:v>58003</c:v>
                </c:pt>
                <c:pt idx="1793">
                  <c:v>58010</c:v>
                </c:pt>
                <c:pt idx="1794">
                  <c:v>58027</c:v>
                </c:pt>
                <c:pt idx="1795">
                  <c:v>58032</c:v>
                </c:pt>
                <c:pt idx="1796">
                  <c:v>58055</c:v>
                </c:pt>
                <c:pt idx="1797">
                  <c:v>58059</c:v>
                </c:pt>
                <c:pt idx="1798">
                  <c:v>58080</c:v>
                </c:pt>
                <c:pt idx="1799">
                  <c:v>58095</c:v>
                </c:pt>
                <c:pt idx="1800">
                  <c:v>58106</c:v>
                </c:pt>
                <c:pt idx="1801">
                  <c:v>58128</c:v>
                </c:pt>
                <c:pt idx="1802">
                  <c:v>58133</c:v>
                </c:pt>
                <c:pt idx="1803">
                  <c:v>58136</c:v>
                </c:pt>
                <c:pt idx="1804">
                  <c:v>58148</c:v>
                </c:pt>
                <c:pt idx="1805">
                  <c:v>58155</c:v>
                </c:pt>
                <c:pt idx="1806">
                  <c:v>58187</c:v>
                </c:pt>
                <c:pt idx="1807">
                  <c:v>58216</c:v>
                </c:pt>
                <c:pt idx="1808">
                  <c:v>58220</c:v>
                </c:pt>
                <c:pt idx="1809">
                  <c:v>58227</c:v>
                </c:pt>
                <c:pt idx="1810">
                  <c:v>58237</c:v>
                </c:pt>
                <c:pt idx="1811">
                  <c:v>58241</c:v>
                </c:pt>
                <c:pt idx="1812">
                  <c:v>58260</c:v>
                </c:pt>
                <c:pt idx="1813">
                  <c:v>58263</c:v>
                </c:pt>
                <c:pt idx="1814">
                  <c:v>58271</c:v>
                </c:pt>
                <c:pt idx="1815">
                  <c:v>58274</c:v>
                </c:pt>
                <c:pt idx="1816">
                  <c:v>58305</c:v>
                </c:pt>
                <c:pt idx="1817">
                  <c:v>58310</c:v>
                </c:pt>
                <c:pt idx="1818">
                  <c:v>58312</c:v>
                </c:pt>
                <c:pt idx="1819">
                  <c:v>58347</c:v>
                </c:pt>
                <c:pt idx="1820">
                  <c:v>58351</c:v>
                </c:pt>
                <c:pt idx="1821">
                  <c:v>58362</c:v>
                </c:pt>
                <c:pt idx="1822">
                  <c:v>58379</c:v>
                </c:pt>
                <c:pt idx="1823">
                  <c:v>58389</c:v>
                </c:pt>
                <c:pt idx="1824">
                  <c:v>58422</c:v>
                </c:pt>
                <c:pt idx="1825">
                  <c:v>58454</c:v>
                </c:pt>
                <c:pt idx="1826">
                  <c:v>58459</c:v>
                </c:pt>
                <c:pt idx="1827">
                  <c:v>58469</c:v>
                </c:pt>
                <c:pt idx="1828">
                  <c:v>58470</c:v>
                </c:pt>
                <c:pt idx="1829">
                  <c:v>58478</c:v>
                </c:pt>
                <c:pt idx="1830">
                  <c:v>58530</c:v>
                </c:pt>
                <c:pt idx="1831">
                  <c:v>58538</c:v>
                </c:pt>
                <c:pt idx="1832">
                  <c:v>58543</c:v>
                </c:pt>
                <c:pt idx="1833">
                  <c:v>58549</c:v>
                </c:pt>
                <c:pt idx="1834">
                  <c:v>58553</c:v>
                </c:pt>
                <c:pt idx="1835">
                  <c:v>58568</c:v>
                </c:pt>
                <c:pt idx="1836">
                  <c:v>58573</c:v>
                </c:pt>
                <c:pt idx="1837">
                  <c:v>58586</c:v>
                </c:pt>
                <c:pt idx="1838">
                  <c:v>58602</c:v>
                </c:pt>
                <c:pt idx="1839">
                  <c:v>58636</c:v>
                </c:pt>
                <c:pt idx="1840">
                  <c:v>58641</c:v>
                </c:pt>
                <c:pt idx="1841">
                  <c:v>58643</c:v>
                </c:pt>
                <c:pt idx="1842">
                  <c:v>58650</c:v>
                </c:pt>
                <c:pt idx="1843">
                  <c:v>58656</c:v>
                </c:pt>
                <c:pt idx="1844">
                  <c:v>58673</c:v>
                </c:pt>
                <c:pt idx="1845">
                  <c:v>58689</c:v>
                </c:pt>
                <c:pt idx="1846">
                  <c:v>58701</c:v>
                </c:pt>
                <c:pt idx="1847">
                  <c:v>58721</c:v>
                </c:pt>
                <c:pt idx="1848">
                  <c:v>58732</c:v>
                </c:pt>
                <c:pt idx="1849">
                  <c:v>58744</c:v>
                </c:pt>
                <c:pt idx="1850">
                  <c:v>58745</c:v>
                </c:pt>
                <c:pt idx="1851">
                  <c:v>58764</c:v>
                </c:pt>
                <c:pt idx="1852">
                  <c:v>58771</c:v>
                </c:pt>
                <c:pt idx="1853">
                  <c:v>58795</c:v>
                </c:pt>
                <c:pt idx="1854">
                  <c:v>58799</c:v>
                </c:pt>
                <c:pt idx="1855">
                  <c:v>58804</c:v>
                </c:pt>
                <c:pt idx="1856">
                  <c:v>58811</c:v>
                </c:pt>
                <c:pt idx="1857">
                  <c:v>58813</c:v>
                </c:pt>
                <c:pt idx="1858">
                  <c:v>58817</c:v>
                </c:pt>
                <c:pt idx="1859">
                  <c:v>58843</c:v>
                </c:pt>
                <c:pt idx="1860">
                  <c:v>58848</c:v>
                </c:pt>
                <c:pt idx="1861">
                  <c:v>58881</c:v>
                </c:pt>
                <c:pt idx="1862">
                  <c:v>58882</c:v>
                </c:pt>
                <c:pt idx="1863">
                  <c:v>58908</c:v>
                </c:pt>
                <c:pt idx="1864">
                  <c:v>58916</c:v>
                </c:pt>
                <c:pt idx="1865">
                  <c:v>58918</c:v>
                </c:pt>
                <c:pt idx="1866">
                  <c:v>58927</c:v>
                </c:pt>
                <c:pt idx="1867">
                  <c:v>58949</c:v>
                </c:pt>
                <c:pt idx="1868">
                  <c:v>58956</c:v>
                </c:pt>
                <c:pt idx="1869">
                  <c:v>58962</c:v>
                </c:pt>
                <c:pt idx="1870">
                  <c:v>58992</c:v>
                </c:pt>
                <c:pt idx="1871">
                  <c:v>58998</c:v>
                </c:pt>
                <c:pt idx="1872">
                  <c:v>59013</c:v>
                </c:pt>
                <c:pt idx="1873">
                  <c:v>59018</c:v>
                </c:pt>
                <c:pt idx="1874">
                  <c:v>59019</c:v>
                </c:pt>
                <c:pt idx="1875">
                  <c:v>59036</c:v>
                </c:pt>
                <c:pt idx="1876">
                  <c:v>59046</c:v>
                </c:pt>
                <c:pt idx="1877">
                  <c:v>59057</c:v>
                </c:pt>
                <c:pt idx="1878">
                  <c:v>59062</c:v>
                </c:pt>
                <c:pt idx="1879">
                  <c:v>59085</c:v>
                </c:pt>
                <c:pt idx="1880">
                  <c:v>59109</c:v>
                </c:pt>
                <c:pt idx="1881">
                  <c:v>59125</c:v>
                </c:pt>
                <c:pt idx="1882">
                  <c:v>59127</c:v>
                </c:pt>
                <c:pt idx="1883">
                  <c:v>59129</c:v>
                </c:pt>
                <c:pt idx="1884">
                  <c:v>59134</c:v>
                </c:pt>
                <c:pt idx="1885">
                  <c:v>59160</c:v>
                </c:pt>
                <c:pt idx="1886">
                  <c:v>59169</c:v>
                </c:pt>
                <c:pt idx="1887">
                  <c:v>59176</c:v>
                </c:pt>
                <c:pt idx="1888">
                  <c:v>59193</c:v>
                </c:pt>
                <c:pt idx="1889">
                  <c:v>59224</c:v>
                </c:pt>
                <c:pt idx="1890">
                  <c:v>59226</c:v>
                </c:pt>
                <c:pt idx="1891">
                  <c:v>59233</c:v>
                </c:pt>
                <c:pt idx="1892">
                  <c:v>59239</c:v>
                </c:pt>
                <c:pt idx="1893">
                  <c:v>59243</c:v>
                </c:pt>
                <c:pt idx="1894">
                  <c:v>59261</c:v>
                </c:pt>
                <c:pt idx="1895">
                  <c:v>59274</c:v>
                </c:pt>
                <c:pt idx="1896">
                  <c:v>59276</c:v>
                </c:pt>
                <c:pt idx="1897">
                  <c:v>59281</c:v>
                </c:pt>
                <c:pt idx="1898">
                  <c:v>59330</c:v>
                </c:pt>
                <c:pt idx="1899">
                  <c:v>59347</c:v>
                </c:pt>
                <c:pt idx="1900">
                  <c:v>59350</c:v>
                </c:pt>
                <c:pt idx="1901">
                  <c:v>59351</c:v>
                </c:pt>
                <c:pt idx="1902">
                  <c:v>59353</c:v>
                </c:pt>
                <c:pt idx="1903">
                  <c:v>59365</c:v>
                </c:pt>
                <c:pt idx="1904">
                  <c:v>59382</c:v>
                </c:pt>
                <c:pt idx="1905">
                  <c:v>59401</c:v>
                </c:pt>
                <c:pt idx="1906">
                  <c:v>59430</c:v>
                </c:pt>
                <c:pt idx="1907">
                  <c:v>59441</c:v>
                </c:pt>
                <c:pt idx="1908">
                  <c:v>59459</c:v>
                </c:pt>
                <c:pt idx="1909">
                  <c:v>59469</c:v>
                </c:pt>
                <c:pt idx="1910">
                  <c:v>59470</c:v>
                </c:pt>
                <c:pt idx="1911">
                  <c:v>59490</c:v>
                </c:pt>
                <c:pt idx="1912">
                  <c:v>59540</c:v>
                </c:pt>
                <c:pt idx="1913">
                  <c:v>59550</c:v>
                </c:pt>
                <c:pt idx="1914">
                  <c:v>59552</c:v>
                </c:pt>
                <c:pt idx="1915">
                  <c:v>59553</c:v>
                </c:pt>
                <c:pt idx="1916">
                  <c:v>59577</c:v>
                </c:pt>
                <c:pt idx="1917">
                  <c:v>59602</c:v>
                </c:pt>
                <c:pt idx="1918">
                  <c:v>59643</c:v>
                </c:pt>
                <c:pt idx="1919">
                  <c:v>59646</c:v>
                </c:pt>
                <c:pt idx="1920">
                  <c:v>59650</c:v>
                </c:pt>
                <c:pt idx="1921">
                  <c:v>59656</c:v>
                </c:pt>
                <c:pt idx="1922">
                  <c:v>59692</c:v>
                </c:pt>
                <c:pt idx="1923">
                  <c:v>59715</c:v>
                </c:pt>
                <c:pt idx="1924">
                  <c:v>59719</c:v>
                </c:pt>
                <c:pt idx="1925">
                  <c:v>59738</c:v>
                </c:pt>
                <c:pt idx="1926">
                  <c:v>59754</c:v>
                </c:pt>
                <c:pt idx="1927">
                  <c:v>59755</c:v>
                </c:pt>
                <c:pt idx="1928">
                  <c:v>59761</c:v>
                </c:pt>
                <c:pt idx="1929">
                  <c:v>59762</c:v>
                </c:pt>
                <c:pt idx="1930">
                  <c:v>59806</c:v>
                </c:pt>
                <c:pt idx="1931">
                  <c:v>59823</c:v>
                </c:pt>
                <c:pt idx="1932">
                  <c:v>59829</c:v>
                </c:pt>
                <c:pt idx="1933">
                  <c:v>59847</c:v>
                </c:pt>
                <c:pt idx="1934">
                  <c:v>59861</c:v>
                </c:pt>
                <c:pt idx="1935">
                  <c:v>59863</c:v>
                </c:pt>
                <c:pt idx="1936">
                  <c:v>59869</c:v>
                </c:pt>
                <c:pt idx="1937">
                  <c:v>59879</c:v>
                </c:pt>
                <c:pt idx="1938">
                  <c:v>59917</c:v>
                </c:pt>
                <c:pt idx="1939">
                  <c:v>59929</c:v>
                </c:pt>
                <c:pt idx="1940">
                  <c:v>59930</c:v>
                </c:pt>
                <c:pt idx="1941">
                  <c:v>59940</c:v>
                </c:pt>
                <c:pt idx="1942">
                  <c:v>59963</c:v>
                </c:pt>
                <c:pt idx="1943">
                  <c:v>59972</c:v>
                </c:pt>
                <c:pt idx="1944">
                  <c:v>59976</c:v>
                </c:pt>
                <c:pt idx="1945">
                  <c:v>59998</c:v>
                </c:pt>
                <c:pt idx="1946">
                  <c:v>60005</c:v>
                </c:pt>
                <c:pt idx="1947">
                  <c:v>60027</c:v>
                </c:pt>
                <c:pt idx="1948">
                  <c:v>60036</c:v>
                </c:pt>
                <c:pt idx="1949">
                  <c:v>60037</c:v>
                </c:pt>
                <c:pt idx="1950">
                  <c:v>60047</c:v>
                </c:pt>
                <c:pt idx="1951">
                  <c:v>60079</c:v>
                </c:pt>
                <c:pt idx="1952">
                  <c:v>60081</c:v>
                </c:pt>
                <c:pt idx="1953">
                  <c:v>60086</c:v>
                </c:pt>
                <c:pt idx="1954">
                  <c:v>60113</c:v>
                </c:pt>
                <c:pt idx="1955">
                  <c:v>60132</c:v>
                </c:pt>
                <c:pt idx="1956">
                  <c:v>60152</c:v>
                </c:pt>
                <c:pt idx="1957">
                  <c:v>60153</c:v>
                </c:pt>
                <c:pt idx="1958">
                  <c:v>60174</c:v>
                </c:pt>
                <c:pt idx="1959">
                  <c:v>60181</c:v>
                </c:pt>
                <c:pt idx="1960">
                  <c:v>60184</c:v>
                </c:pt>
                <c:pt idx="1961">
                  <c:v>60187</c:v>
                </c:pt>
                <c:pt idx="1962">
                  <c:v>60192</c:v>
                </c:pt>
                <c:pt idx="1963">
                  <c:v>60225</c:v>
                </c:pt>
                <c:pt idx="1964">
                  <c:v>60241</c:v>
                </c:pt>
                <c:pt idx="1965">
                  <c:v>60242</c:v>
                </c:pt>
                <c:pt idx="1966">
                  <c:v>60252</c:v>
                </c:pt>
                <c:pt idx="1967">
                  <c:v>60258</c:v>
                </c:pt>
                <c:pt idx="1968">
                  <c:v>60263</c:v>
                </c:pt>
                <c:pt idx="1969">
                  <c:v>60300</c:v>
                </c:pt>
                <c:pt idx="1970">
                  <c:v>60320</c:v>
                </c:pt>
                <c:pt idx="1971">
                  <c:v>60323</c:v>
                </c:pt>
                <c:pt idx="1972">
                  <c:v>60350</c:v>
                </c:pt>
                <c:pt idx="1973">
                  <c:v>60354</c:v>
                </c:pt>
                <c:pt idx="1974">
                  <c:v>60356</c:v>
                </c:pt>
                <c:pt idx="1975">
                  <c:v>60363</c:v>
                </c:pt>
                <c:pt idx="1976">
                  <c:v>60387</c:v>
                </c:pt>
                <c:pt idx="1977">
                  <c:v>60389</c:v>
                </c:pt>
                <c:pt idx="1978">
                  <c:v>60448</c:v>
                </c:pt>
                <c:pt idx="1979">
                  <c:v>60458</c:v>
                </c:pt>
                <c:pt idx="1980">
                  <c:v>60463</c:v>
                </c:pt>
                <c:pt idx="1981">
                  <c:v>60467</c:v>
                </c:pt>
                <c:pt idx="1982">
                  <c:v>60497</c:v>
                </c:pt>
                <c:pt idx="1983">
                  <c:v>60532</c:v>
                </c:pt>
                <c:pt idx="1984">
                  <c:v>60533</c:v>
                </c:pt>
                <c:pt idx="1985">
                  <c:v>60534</c:v>
                </c:pt>
                <c:pt idx="1986">
                  <c:v>60538</c:v>
                </c:pt>
                <c:pt idx="1987">
                  <c:v>60542</c:v>
                </c:pt>
                <c:pt idx="1988">
                  <c:v>60573</c:v>
                </c:pt>
                <c:pt idx="1989">
                  <c:v>60582</c:v>
                </c:pt>
                <c:pt idx="1990">
                  <c:v>60600</c:v>
                </c:pt>
                <c:pt idx="1991">
                  <c:v>60601</c:v>
                </c:pt>
                <c:pt idx="1992">
                  <c:v>60609</c:v>
                </c:pt>
                <c:pt idx="1993">
                  <c:v>60621</c:v>
                </c:pt>
                <c:pt idx="1994">
                  <c:v>60649</c:v>
                </c:pt>
                <c:pt idx="1995">
                  <c:v>60669</c:v>
                </c:pt>
                <c:pt idx="1996">
                  <c:v>60678</c:v>
                </c:pt>
                <c:pt idx="1997">
                  <c:v>60688</c:v>
                </c:pt>
                <c:pt idx="1998">
                  <c:v>60689</c:v>
                </c:pt>
                <c:pt idx="1999">
                  <c:v>60698</c:v>
                </c:pt>
                <c:pt idx="2000">
                  <c:v>60713</c:v>
                </c:pt>
                <c:pt idx="2001">
                  <c:v>60714</c:v>
                </c:pt>
                <c:pt idx="2002">
                  <c:v>60738</c:v>
                </c:pt>
                <c:pt idx="2003">
                  <c:v>60760</c:v>
                </c:pt>
                <c:pt idx="2004">
                  <c:v>60789</c:v>
                </c:pt>
                <c:pt idx="2005">
                  <c:v>60793</c:v>
                </c:pt>
                <c:pt idx="2006">
                  <c:v>60795</c:v>
                </c:pt>
                <c:pt idx="2007">
                  <c:v>60801</c:v>
                </c:pt>
                <c:pt idx="2008">
                  <c:v>60808</c:v>
                </c:pt>
                <c:pt idx="2009">
                  <c:v>60819</c:v>
                </c:pt>
                <c:pt idx="2010">
                  <c:v>60828</c:v>
                </c:pt>
                <c:pt idx="2011">
                  <c:v>60836</c:v>
                </c:pt>
                <c:pt idx="2012">
                  <c:v>60877</c:v>
                </c:pt>
                <c:pt idx="2013">
                  <c:v>60880</c:v>
                </c:pt>
                <c:pt idx="2014">
                  <c:v>60884</c:v>
                </c:pt>
                <c:pt idx="2015">
                  <c:v>60896</c:v>
                </c:pt>
                <c:pt idx="2016">
                  <c:v>60897</c:v>
                </c:pt>
                <c:pt idx="2017">
                  <c:v>60917</c:v>
                </c:pt>
                <c:pt idx="2018">
                  <c:v>60924</c:v>
                </c:pt>
                <c:pt idx="2019">
                  <c:v>60951</c:v>
                </c:pt>
                <c:pt idx="2020">
                  <c:v>60963</c:v>
                </c:pt>
                <c:pt idx="2021">
                  <c:v>60967</c:v>
                </c:pt>
                <c:pt idx="2022">
                  <c:v>60984</c:v>
                </c:pt>
                <c:pt idx="2023">
                  <c:v>61002</c:v>
                </c:pt>
                <c:pt idx="2024">
                  <c:v>61009</c:v>
                </c:pt>
                <c:pt idx="2025">
                  <c:v>61019</c:v>
                </c:pt>
                <c:pt idx="2026">
                  <c:v>61028</c:v>
                </c:pt>
                <c:pt idx="2027">
                  <c:v>61033</c:v>
                </c:pt>
                <c:pt idx="2028">
                  <c:v>61044</c:v>
                </c:pt>
                <c:pt idx="2029">
                  <c:v>61054</c:v>
                </c:pt>
                <c:pt idx="2030">
                  <c:v>61067</c:v>
                </c:pt>
                <c:pt idx="2031">
                  <c:v>61083</c:v>
                </c:pt>
                <c:pt idx="2032">
                  <c:v>61088</c:v>
                </c:pt>
                <c:pt idx="2033">
                  <c:v>61118</c:v>
                </c:pt>
                <c:pt idx="2034">
                  <c:v>61137</c:v>
                </c:pt>
                <c:pt idx="2035">
                  <c:v>61138</c:v>
                </c:pt>
                <c:pt idx="2036">
                  <c:v>61143</c:v>
                </c:pt>
                <c:pt idx="2037">
                  <c:v>61154</c:v>
                </c:pt>
                <c:pt idx="2038">
                  <c:v>61158</c:v>
                </c:pt>
                <c:pt idx="2039">
                  <c:v>61169</c:v>
                </c:pt>
                <c:pt idx="2040">
                  <c:v>61195</c:v>
                </c:pt>
                <c:pt idx="2041">
                  <c:v>61198</c:v>
                </c:pt>
                <c:pt idx="2042">
                  <c:v>61217</c:v>
                </c:pt>
                <c:pt idx="2043">
                  <c:v>61222</c:v>
                </c:pt>
                <c:pt idx="2044">
                  <c:v>61226</c:v>
                </c:pt>
                <c:pt idx="2045">
                  <c:v>61249</c:v>
                </c:pt>
                <c:pt idx="2046">
                  <c:v>61256</c:v>
                </c:pt>
                <c:pt idx="2047">
                  <c:v>61269</c:v>
                </c:pt>
                <c:pt idx="2048">
                  <c:v>61270</c:v>
                </c:pt>
                <c:pt idx="2049">
                  <c:v>61288</c:v>
                </c:pt>
                <c:pt idx="2050">
                  <c:v>61294</c:v>
                </c:pt>
                <c:pt idx="2051">
                  <c:v>61301</c:v>
                </c:pt>
                <c:pt idx="2052">
                  <c:v>61327</c:v>
                </c:pt>
                <c:pt idx="2053">
                  <c:v>61340</c:v>
                </c:pt>
                <c:pt idx="2054">
                  <c:v>61341</c:v>
                </c:pt>
                <c:pt idx="2055">
                  <c:v>61342</c:v>
                </c:pt>
                <c:pt idx="2056">
                  <c:v>61379</c:v>
                </c:pt>
                <c:pt idx="2057">
                  <c:v>61383</c:v>
                </c:pt>
                <c:pt idx="2058">
                  <c:v>61400</c:v>
                </c:pt>
                <c:pt idx="2059">
                  <c:v>61416</c:v>
                </c:pt>
                <c:pt idx="2060">
                  <c:v>61433</c:v>
                </c:pt>
                <c:pt idx="2061">
                  <c:v>61458</c:v>
                </c:pt>
                <c:pt idx="2062">
                  <c:v>61469</c:v>
                </c:pt>
                <c:pt idx="2063">
                  <c:v>61470</c:v>
                </c:pt>
                <c:pt idx="2064">
                  <c:v>61486</c:v>
                </c:pt>
                <c:pt idx="2065">
                  <c:v>61492</c:v>
                </c:pt>
                <c:pt idx="2066">
                  <c:v>61523</c:v>
                </c:pt>
                <c:pt idx="2067">
                  <c:v>61531</c:v>
                </c:pt>
                <c:pt idx="2068">
                  <c:v>61539</c:v>
                </c:pt>
                <c:pt idx="2069">
                  <c:v>61555</c:v>
                </c:pt>
                <c:pt idx="2070">
                  <c:v>61559</c:v>
                </c:pt>
                <c:pt idx="2071">
                  <c:v>61563</c:v>
                </c:pt>
                <c:pt idx="2072">
                  <c:v>61567</c:v>
                </c:pt>
                <c:pt idx="2073">
                  <c:v>61609</c:v>
                </c:pt>
                <c:pt idx="2074">
                  <c:v>61611</c:v>
                </c:pt>
                <c:pt idx="2075">
                  <c:v>61620</c:v>
                </c:pt>
                <c:pt idx="2076">
                  <c:v>61635</c:v>
                </c:pt>
                <c:pt idx="2077">
                  <c:v>61647</c:v>
                </c:pt>
                <c:pt idx="2078">
                  <c:v>61673</c:v>
                </c:pt>
                <c:pt idx="2079">
                  <c:v>61676</c:v>
                </c:pt>
                <c:pt idx="2080">
                  <c:v>61681</c:v>
                </c:pt>
                <c:pt idx="2081">
                  <c:v>61715</c:v>
                </c:pt>
                <c:pt idx="2082">
                  <c:v>61718</c:v>
                </c:pt>
                <c:pt idx="2083">
                  <c:v>61720</c:v>
                </c:pt>
                <c:pt idx="2084">
                  <c:v>61722</c:v>
                </c:pt>
                <c:pt idx="2085">
                  <c:v>61731</c:v>
                </c:pt>
                <c:pt idx="2086">
                  <c:v>61748</c:v>
                </c:pt>
                <c:pt idx="2087">
                  <c:v>61756</c:v>
                </c:pt>
                <c:pt idx="2088">
                  <c:v>61781</c:v>
                </c:pt>
                <c:pt idx="2089">
                  <c:v>61817</c:v>
                </c:pt>
                <c:pt idx="2090">
                  <c:v>61820</c:v>
                </c:pt>
                <c:pt idx="2091">
                  <c:v>61822</c:v>
                </c:pt>
                <c:pt idx="2092">
                  <c:v>61824</c:v>
                </c:pt>
                <c:pt idx="2093">
                  <c:v>61827</c:v>
                </c:pt>
                <c:pt idx="2094">
                  <c:v>61834</c:v>
                </c:pt>
                <c:pt idx="2095">
                  <c:v>61841</c:v>
                </c:pt>
                <c:pt idx="2096">
                  <c:v>61843</c:v>
                </c:pt>
                <c:pt idx="2097">
                  <c:v>61872</c:v>
                </c:pt>
                <c:pt idx="2098">
                  <c:v>61885</c:v>
                </c:pt>
                <c:pt idx="2099">
                  <c:v>61888</c:v>
                </c:pt>
                <c:pt idx="2100">
                  <c:v>61901</c:v>
                </c:pt>
                <c:pt idx="2101">
                  <c:v>61920</c:v>
                </c:pt>
                <c:pt idx="2102">
                  <c:v>61922</c:v>
                </c:pt>
                <c:pt idx="2103">
                  <c:v>61938</c:v>
                </c:pt>
                <c:pt idx="2104">
                  <c:v>61966</c:v>
                </c:pt>
                <c:pt idx="2105">
                  <c:v>61969</c:v>
                </c:pt>
                <c:pt idx="2106">
                  <c:v>61970</c:v>
                </c:pt>
                <c:pt idx="2107">
                  <c:v>61985</c:v>
                </c:pt>
                <c:pt idx="2108">
                  <c:v>61994</c:v>
                </c:pt>
                <c:pt idx="2109">
                  <c:v>62007</c:v>
                </c:pt>
                <c:pt idx="2110">
                  <c:v>62025</c:v>
                </c:pt>
                <c:pt idx="2111">
                  <c:v>62029</c:v>
                </c:pt>
                <c:pt idx="2112">
                  <c:v>62034</c:v>
                </c:pt>
                <c:pt idx="2113">
                  <c:v>62038</c:v>
                </c:pt>
                <c:pt idx="2114">
                  <c:v>62087</c:v>
                </c:pt>
                <c:pt idx="2115">
                  <c:v>62096</c:v>
                </c:pt>
                <c:pt idx="2116">
                  <c:v>62102</c:v>
                </c:pt>
                <c:pt idx="2117">
                  <c:v>62105</c:v>
                </c:pt>
                <c:pt idx="2118">
                  <c:v>62110</c:v>
                </c:pt>
                <c:pt idx="2119">
                  <c:v>62141</c:v>
                </c:pt>
                <c:pt idx="2120">
                  <c:v>62172</c:v>
                </c:pt>
                <c:pt idx="2121">
                  <c:v>62173</c:v>
                </c:pt>
                <c:pt idx="2122">
                  <c:v>62184</c:v>
                </c:pt>
                <c:pt idx="2123">
                  <c:v>62197</c:v>
                </c:pt>
                <c:pt idx="2124">
                  <c:v>62205</c:v>
                </c:pt>
                <c:pt idx="2125">
                  <c:v>62227</c:v>
                </c:pt>
                <c:pt idx="2126">
                  <c:v>62241</c:v>
                </c:pt>
                <c:pt idx="2127">
                  <c:v>62243</c:v>
                </c:pt>
                <c:pt idx="2128">
                  <c:v>62274</c:v>
                </c:pt>
                <c:pt idx="2129">
                  <c:v>62279</c:v>
                </c:pt>
                <c:pt idx="2130">
                  <c:v>62283</c:v>
                </c:pt>
                <c:pt idx="2131">
                  <c:v>62311</c:v>
                </c:pt>
                <c:pt idx="2132">
                  <c:v>62321</c:v>
                </c:pt>
                <c:pt idx="2133">
                  <c:v>62330</c:v>
                </c:pt>
                <c:pt idx="2134">
                  <c:v>62340</c:v>
                </c:pt>
                <c:pt idx="2135">
                  <c:v>62350</c:v>
                </c:pt>
                <c:pt idx="2136">
                  <c:v>62376</c:v>
                </c:pt>
                <c:pt idx="2137">
                  <c:v>62384</c:v>
                </c:pt>
                <c:pt idx="2138">
                  <c:v>62393</c:v>
                </c:pt>
                <c:pt idx="2139">
                  <c:v>62426</c:v>
                </c:pt>
                <c:pt idx="2140">
                  <c:v>62430</c:v>
                </c:pt>
                <c:pt idx="2141">
                  <c:v>62443</c:v>
                </c:pt>
                <c:pt idx="2142">
                  <c:v>62463</c:v>
                </c:pt>
                <c:pt idx="2143">
                  <c:v>62472</c:v>
                </c:pt>
                <c:pt idx="2144">
                  <c:v>62479</c:v>
                </c:pt>
                <c:pt idx="2145">
                  <c:v>62497</c:v>
                </c:pt>
                <c:pt idx="2146">
                  <c:v>62533</c:v>
                </c:pt>
                <c:pt idx="2147">
                  <c:v>62537</c:v>
                </c:pt>
                <c:pt idx="2148">
                  <c:v>62546</c:v>
                </c:pt>
                <c:pt idx="2149">
                  <c:v>62574</c:v>
                </c:pt>
                <c:pt idx="2150">
                  <c:v>62603</c:v>
                </c:pt>
                <c:pt idx="2151">
                  <c:v>62618</c:v>
                </c:pt>
                <c:pt idx="2152">
                  <c:v>62624</c:v>
                </c:pt>
                <c:pt idx="2153">
                  <c:v>62625</c:v>
                </c:pt>
                <c:pt idx="2154">
                  <c:v>62639</c:v>
                </c:pt>
                <c:pt idx="2155">
                  <c:v>62648</c:v>
                </c:pt>
                <c:pt idx="2156">
                  <c:v>62671</c:v>
                </c:pt>
                <c:pt idx="2157">
                  <c:v>62681</c:v>
                </c:pt>
                <c:pt idx="2158">
                  <c:v>62697</c:v>
                </c:pt>
                <c:pt idx="2159">
                  <c:v>62702</c:v>
                </c:pt>
                <c:pt idx="2160">
                  <c:v>62713</c:v>
                </c:pt>
                <c:pt idx="2161">
                  <c:v>62726</c:v>
                </c:pt>
                <c:pt idx="2162">
                  <c:v>62758</c:v>
                </c:pt>
                <c:pt idx="2163">
                  <c:v>62776</c:v>
                </c:pt>
                <c:pt idx="2164">
                  <c:v>62788</c:v>
                </c:pt>
                <c:pt idx="2165">
                  <c:v>62798</c:v>
                </c:pt>
                <c:pt idx="2166">
                  <c:v>62814</c:v>
                </c:pt>
                <c:pt idx="2167">
                  <c:v>62819</c:v>
                </c:pt>
                <c:pt idx="2168">
                  <c:v>62826</c:v>
                </c:pt>
                <c:pt idx="2169">
                  <c:v>62850</c:v>
                </c:pt>
                <c:pt idx="2170">
                  <c:v>62875</c:v>
                </c:pt>
                <c:pt idx="2171">
                  <c:v>62886</c:v>
                </c:pt>
                <c:pt idx="2172">
                  <c:v>62907</c:v>
                </c:pt>
                <c:pt idx="2173">
                  <c:v>62917</c:v>
                </c:pt>
                <c:pt idx="2174">
                  <c:v>62928</c:v>
                </c:pt>
                <c:pt idx="2175">
                  <c:v>62947</c:v>
                </c:pt>
                <c:pt idx="2176">
                  <c:v>62950</c:v>
                </c:pt>
                <c:pt idx="2177">
                  <c:v>62960</c:v>
                </c:pt>
                <c:pt idx="2178">
                  <c:v>62994</c:v>
                </c:pt>
                <c:pt idx="2179">
                  <c:v>63005</c:v>
                </c:pt>
                <c:pt idx="2180">
                  <c:v>63015</c:v>
                </c:pt>
                <c:pt idx="2181">
                  <c:v>63035</c:v>
                </c:pt>
                <c:pt idx="2182">
                  <c:v>63082</c:v>
                </c:pt>
                <c:pt idx="2183">
                  <c:v>63083</c:v>
                </c:pt>
                <c:pt idx="2184">
                  <c:v>63112</c:v>
                </c:pt>
                <c:pt idx="2185">
                  <c:v>63118</c:v>
                </c:pt>
                <c:pt idx="2186">
                  <c:v>63125</c:v>
                </c:pt>
                <c:pt idx="2187">
                  <c:v>63128</c:v>
                </c:pt>
                <c:pt idx="2188">
                  <c:v>63149</c:v>
                </c:pt>
                <c:pt idx="2189">
                  <c:v>63158</c:v>
                </c:pt>
                <c:pt idx="2190">
                  <c:v>63175</c:v>
                </c:pt>
                <c:pt idx="2191">
                  <c:v>63196</c:v>
                </c:pt>
                <c:pt idx="2192">
                  <c:v>63197</c:v>
                </c:pt>
                <c:pt idx="2193">
                  <c:v>63225</c:v>
                </c:pt>
                <c:pt idx="2194">
                  <c:v>63231</c:v>
                </c:pt>
                <c:pt idx="2195">
                  <c:v>63263</c:v>
                </c:pt>
                <c:pt idx="2196">
                  <c:v>63273</c:v>
                </c:pt>
                <c:pt idx="2197">
                  <c:v>63275</c:v>
                </c:pt>
                <c:pt idx="2198">
                  <c:v>63288</c:v>
                </c:pt>
                <c:pt idx="2199">
                  <c:v>63308</c:v>
                </c:pt>
                <c:pt idx="2200">
                  <c:v>63333</c:v>
                </c:pt>
                <c:pt idx="2201">
                  <c:v>63347</c:v>
                </c:pt>
                <c:pt idx="2202">
                  <c:v>63370</c:v>
                </c:pt>
                <c:pt idx="2203">
                  <c:v>63382</c:v>
                </c:pt>
                <c:pt idx="2204">
                  <c:v>63383</c:v>
                </c:pt>
                <c:pt idx="2205">
                  <c:v>63401</c:v>
                </c:pt>
                <c:pt idx="2206">
                  <c:v>63402</c:v>
                </c:pt>
                <c:pt idx="2207">
                  <c:v>63419</c:v>
                </c:pt>
                <c:pt idx="2208">
                  <c:v>63421</c:v>
                </c:pt>
                <c:pt idx="2209">
                  <c:v>63434</c:v>
                </c:pt>
                <c:pt idx="2210">
                  <c:v>63455</c:v>
                </c:pt>
                <c:pt idx="2211">
                  <c:v>63458</c:v>
                </c:pt>
                <c:pt idx="2212">
                  <c:v>63459</c:v>
                </c:pt>
                <c:pt idx="2213">
                  <c:v>63467</c:v>
                </c:pt>
                <c:pt idx="2214">
                  <c:v>63494</c:v>
                </c:pt>
                <c:pt idx="2215">
                  <c:v>63506</c:v>
                </c:pt>
                <c:pt idx="2216">
                  <c:v>63507</c:v>
                </c:pt>
                <c:pt idx="2217">
                  <c:v>63533</c:v>
                </c:pt>
                <c:pt idx="2218">
                  <c:v>63537</c:v>
                </c:pt>
                <c:pt idx="2219">
                  <c:v>63568</c:v>
                </c:pt>
                <c:pt idx="2220">
                  <c:v>63571</c:v>
                </c:pt>
                <c:pt idx="2221">
                  <c:v>63577</c:v>
                </c:pt>
                <c:pt idx="2222">
                  <c:v>63584</c:v>
                </c:pt>
                <c:pt idx="2223">
                  <c:v>63585</c:v>
                </c:pt>
                <c:pt idx="2224">
                  <c:v>63600</c:v>
                </c:pt>
                <c:pt idx="2225">
                  <c:v>63627</c:v>
                </c:pt>
                <c:pt idx="2226">
                  <c:v>63642</c:v>
                </c:pt>
                <c:pt idx="2227">
                  <c:v>63646</c:v>
                </c:pt>
                <c:pt idx="2228">
                  <c:v>63648</c:v>
                </c:pt>
                <c:pt idx="2229">
                  <c:v>63661</c:v>
                </c:pt>
                <c:pt idx="2230">
                  <c:v>63670</c:v>
                </c:pt>
                <c:pt idx="2231">
                  <c:v>63681</c:v>
                </c:pt>
                <c:pt idx="2232">
                  <c:v>63705</c:v>
                </c:pt>
                <c:pt idx="2233">
                  <c:v>63716</c:v>
                </c:pt>
                <c:pt idx="2234">
                  <c:v>63721</c:v>
                </c:pt>
                <c:pt idx="2235">
                  <c:v>63724</c:v>
                </c:pt>
                <c:pt idx="2236">
                  <c:v>63726</c:v>
                </c:pt>
                <c:pt idx="2237">
                  <c:v>63738</c:v>
                </c:pt>
                <c:pt idx="2238">
                  <c:v>63744</c:v>
                </c:pt>
                <c:pt idx="2239">
                  <c:v>63770</c:v>
                </c:pt>
                <c:pt idx="2240">
                  <c:v>63780</c:v>
                </c:pt>
                <c:pt idx="2241">
                  <c:v>63793</c:v>
                </c:pt>
                <c:pt idx="2242">
                  <c:v>63795</c:v>
                </c:pt>
                <c:pt idx="2243">
                  <c:v>63806</c:v>
                </c:pt>
                <c:pt idx="2244">
                  <c:v>63807</c:v>
                </c:pt>
                <c:pt idx="2245">
                  <c:v>63824</c:v>
                </c:pt>
                <c:pt idx="2246">
                  <c:v>63827</c:v>
                </c:pt>
                <c:pt idx="2247">
                  <c:v>63829</c:v>
                </c:pt>
                <c:pt idx="2248">
                  <c:v>63846</c:v>
                </c:pt>
                <c:pt idx="2249">
                  <c:v>63870</c:v>
                </c:pt>
                <c:pt idx="2250">
                  <c:v>63874</c:v>
                </c:pt>
                <c:pt idx="2251">
                  <c:v>63877</c:v>
                </c:pt>
                <c:pt idx="2252">
                  <c:v>63880</c:v>
                </c:pt>
                <c:pt idx="2253">
                  <c:v>63881</c:v>
                </c:pt>
                <c:pt idx="2254">
                  <c:v>63910</c:v>
                </c:pt>
                <c:pt idx="2255">
                  <c:v>63919</c:v>
                </c:pt>
                <c:pt idx="2256">
                  <c:v>63934</c:v>
                </c:pt>
                <c:pt idx="2257">
                  <c:v>63945</c:v>
                </c:pt>
                <c:pt idx="2258">
                  <c:v>63946</c:v>
                </c:pt>
                <c:pt idx="2259">
                  <c:v>63947</c:v>
                </c:pt>
                <c:pt idx="2260">
                  <c:v>63953</c:v>
                </c:pt>
                <c:pt idx="2261">
                  <c:v>63959</c:v>
                </c:pt>
                <c:pt idx="2262">
                  <c:v>63973</c:v>
                </c:pt>
                <c:pt idx="2263">
                  <c:v>63983</c:v>
                </c:pt>
                <c:pt idx="2264">
                  <c:v>63992</c:v>
                </c:pt>
                <c:pt idx="2265">
                  <c:v>63996</c:v>
                </c:pt>
                <c:pt idx="2266">
                  <c:v>64004</c:v>
                </c:pt>
                <c:pt idx="2267">
                  <c:v>64016</c:v>
                </c:pt>
                <c:pt idx="2268">
                  <c:v>64020</c:v>
                </c:pt>
                <c:pt idx="2269">
                  <c:v>64039</c:v>
                </c:pt>
                <c:pt idx="2270">
                  <c:v>64054</c:v>
                </c:pt>
                <c:pt idx="2271">
                  <c:v>64058</c:v>
                </c:pt>
                <c:pt idx="2272">
                  <c:v>64078</c:v>
                </c:pt>
                <c:pt idx="2273">
                  <c:v>64079</c:v>
                </c:pt>
                <c:pt idx="2274">
                  <c:v>64083</c:v>
                </c:pt>
                <c:pt idx="2275">
                  <c:v>64087</c:v>
                </c:pt>
                <c:pt idx="2276">
                  <c:v>64094</c:v>
                </c:pt>
                <c:pt idx="2277">
                  <c:v>64098</c:v>
                </c:pt>
                <c:pt idx="2278">
                  <c:v>64119</c:v>
                </c:pt>
                <c:pt idx="2279">
                  <c:v>64155</c:v>
                </c:pt>
                <c:pt idx="2280">
                  <c:v>64156</c:v>
                </c:pt>
                <c:pt idx="2281">
                  <c:v>64162</c:v>
                </c:pt>
                <c:pt idx="2282">
                  <c:v>64167</c:v>
                </c:pt>
                <c:pt idx="2283">
                  <c:v>64168</c:v>
                </c:pt>
                <c:pt idx="2284">
                  <c:v>64169</c:v>
                </c:pt>
                <c:pt idx="2285">
                  <c:v>64172</c:v>
                </c:pt>
                <c:pt idx="2286">
                  <c:v>64188</c:v>
                </c:pt>
                <c:pt idx="2287">
                  <c:v>64200</c:v>
                </c:pt>
                <c:pt idx="2288">
                  <c:v>64227</c:v>
                </c:pt>
                <c:pt idx="2289">
                  <c:v>64241</c:v>
                </c:pt>
                <c:pt idx="2290">
                  <c:v>64243</c:v>
                </c:pt>
                <c:pt idx="2291">
                  <c:v>64251</c:v>
                </c:pt>
                <c:pt idx="2292">
                  <c:v>64260</c:v>
                </c:pt>
                <c:pt idx="2293">
                  <c:v>64264</c:v>
                </c:pt>
                <c:pt idx="2294">
                  <c:v>64271</c:v>
                </c:pt>
                <c:pt idx="2295">
                  <c:v>64281</c:v>
                </c:pt>
                <c:pt idx="2296">
                  <c:v>64298</c:v>
                </c:pt>
                <c:pt idx="2297">
                  <c:v>64300</c:v>
                </c:pt>
                <c:pt idx="2298">
                  <c:v>64317</c:v>
                </c:pt>
                <c:pt idx="2299">
                  <c:v>64326</c:v>
                </c:pt>
                <c:pt idx="2300">
                  <c:v>64339</c:v>
                </c:pt>
                <c:pt idx="2301">
                  <c:v>64346</c:v>
                </c:pt>
                <c:pt idx="2302">
                  <c:v>64356</c:v>
                </c:pt>
                <c:pt idx="2303">
                  <c:v>64366</c:v>
                </c:pt>
                <c:pt idx="2304">
                  <c:v>64368</c:v>
                </c:pt>
                <c:pt idx="2305">
                  <c:v>64369</c:v>
                </c:pt>
                <c:pt idx="2306">
                  <c:v>64372</c:v>
                </c:pt>
                <c:pt idx="2307">
                  <c:v>64381</c:v>
                </c:pt>
                <c:pt idx="2308">
                  <c:v>64392</c:v>
                </c:pt>
                <c:pt idx="2309">
                  <c:v>64406</c:v>
                </c:pt>
                <c:pt idx="2310">
                  <c:v>64413</c:v>
                </c:pt>
                <c:pt idx="2311">
                  <c:v>64418</c:v>
                </c:pt>
                <c:pt idx="2312">
                  <c:v>64428</c:v>
                </c:pt>
                <c:pt idx="2313">
                  <c:v>64438</c:v>
                </c:pt>
                <c:pt idx="2314">
                  <c:v>64444</c:v>
                </c:pt>
                <c:pt idx="2315">
                  <c:v>64470</c:v>
                </c:pt>
                <c:pt idx="2316">
                  <c:v>64475</c:v>
                </c:pt>
                <c:pt idx="2317">
                  <c:v>64481</c:v>
                </c:pt>
                <c:pt idx="2318">
                  <c:v>64485</c:v>
                </c:pt>
                <c:pt idx="2319">
                  <c:v>64486</c:v>
                </c:pt>
                <c:pt idx="2320">
                  <c:v>64489</c:v>
                </c:pt>
                <c:pt idx="2321">
                  <c:v>64508</c:v>
                </c:pt>
                <c:pt idx="2322">
                  <c:v>64523</c:v>
                </c:pt>
                <c:pt idx="2323">
                  <c:v>64536</c:v>
                </c:pt>
                <c:pt idx="2324">
                  <c:v>64545</c:v>
                </c:pt>
                <c:pt idx="2325">
                  <c:v>64553</c:v>
                </c:pt>
                <c:pt idx="2326">
                  <c:v>64558</c:v>
                </c:pt>
                <c:pt idx="2327">
                  <c:v>64561</c:v>
                </c:pt>
                <c:pt idx="2328">
                  <c:v>64568</c:v>
                </c:pt>
                <c:pt idx="2329">
                  <c:v>64604</c:v>
                </c:pt>
                <c:pt idx="2330">
                  <c:v>64611</c:v>
                </c:pt>
                <c:pt idx="2331">
                  <c:v>64621</c:v>
                </c:pt>
                <c:pt idx="2332">
                  <c:v>64625</c:v>
                </c:pt>
                <c:pt idx="2333">
                  <c:v>64628</c:v>
                </c:pt>
                <c:pt idx="2334">
                  <c:v>64633</c:v>
                </c:pt>
                <c:pt idx="2335">
                  <c:v>64648</c:v>
                </c:pt>
                <c:pt idx="2336">
                  <c:v>64656</c:v>
                </c:pt>
                <c:pt idx="2337">
                  <c:v>64665</c:v>
                </c:pt>
                <c:pt idx="2338">
                  <c:v>64682</c:v>
                </c:pt>
                <c:pt idx="2339">
                  <c:v>64694</c:v>
                </c:pt>
                <c:pt idx="2340">
                  <c:v>64700</c:v>
                </c:pt>
                <c:pt idx="2341">
                  <c:v>64706</c:v>
                </c:pt>
                <c:pt idx="2342">
                  <c:v>64714</c:v>
                </c:pt>
                <c:pt idx="2343">
                  <c:v>64720</c:v>
                </c:pt>
                <c:pt idx="2344">
                  <c:v>64735</c:v>
                </c:pt>
                <c:pt idx="2345">
                  <c:v>64759</c:v>
                </c:pt>
                <c:pt idx="2346">
                  <c:v>64769</c:v>
                </c:pt>
                <c:pt idx="2347">
                  <c:v>64771</c:v>
                </c:pt>
                <c:pt idx="2348">
                  <c:v>64778</c:v>
                </c:pt>
                <c:pt idx="2349">
                  <c:v>64794</c:v>
                </c:pt>
                <c:pt idx="2350">
                  <c:v>64808</c:v>
                </c:pt>
                <c:pt idx="2351">
                  <c:v>64819</c:v>
                </c:pt>
                <c:pt idx="2352">
                  <c:v>64837</c:v>
                </c:pt>
                <c:pt idx="2353">
                  <c:v>64842</c:v>
                </c:pt>
                <c:pt idx="2354">
                  <c:v>64843</c:v>
                </c:pt>
                <c:pt idx="2355">
                  <c:v>64851</c:v>
                </c:pt>
                <c:pt idx="2356">
                  <c:v>64867</c:v>
                </c:pt>
                <c:pt idx="2357">
                  <c:v>64894</c:v>
                </c:pt>
                <c:pt idx="2358">
                  <c:v>64911</c:v>
                </c:pt>
                <c:pt idx="2359">
                  <c:v>64912</c:v>
                </c:pt>
                <c:pt idx="2360">
                  <c:v>64917</c:v>
                </c:pt>
                <c:pt idx="2361">
                  <c:v>64920</c:v>
                </c:pt>
                <c:pt idx="2362">
                  <c:v>64922</c:v>
                </c:pt>
                <c:pt idx="2363">
                  <c:v>64980</c:v>
                </c:pt>
                <c:pt idx="2364">
                  <c:v>64982</c:v>
                </c:pt>
                <c:pt idx="2365">
                  <c:v>64983</c:v>
                </c:pt>
                <c:pt idx="2366">
                  <c:v>64992</c:v>
                </c:pt>
                <c:pt idx="2367">
                  <c:v>64997</c:v>
                </c:pt>
                <c:pt idx="2368">
                  <c:v>65009</c:v>
                </c:pt>
                <c:pt idx="2369">
                  <c:v>65055</c:v>
                </c:pt>
                <c:pt idx="2370">
                  <c:v>65057</c:v>
                </c:pt>
                <c:pt idx="2371">
                  <c:v>65062</c:v>
                </c:pt>
                <c:pt idx="2372">
                  <c:v>65068</c:v>
                </c:pt>
                <c:pt idx="2373">
                  <c:v>65076</c:v>
                </c:pt>
                <c:pt idx="2374">
                  <c:v>65079</c:v>
                </c:pt>
                <c:pt idx="2375">
                  <c:v>65121</c:v>
                </c:pt>
                <c:pt idx="2376">
                  <c:v>65127</c:v>
                </c:pt>
                <c:pt idx="2377">
                  <c:v>65132</c:v>
                </c:pt>
                <c:pt idx="2378">
                  <c:v>65142</c:v>
                </c:pt>
                <c:pt idx="2379">
                  <c:v>65157</c:v>
                </c:pt>
                <c:pt idx="2380">
                  <c:v>65185</c:v>
                </c:pt>
                <c:pt idx="2381">
                  <c:v>65188</c:v>
                </c:pt>
                <c:pt idx="2382">
                  <c:v>65195</c:v>
                </c:pt>
                <c:pt idx="2383">
                  <c:v>65196</c:v>
                </c:pt>
                <c:pt idx="2384">
                  <c:v>65204</c:v>
                </c:pt>
                <c:pt idx="2385">
                  <c:v>65217</c:v>
                </c:pt>
                <c:pt idx="2386">
                  <c:v>65235</c:v>
                </c:pt>
                <c:pt idx="2387">
                  <c:v>65264</c:v>
                </c:pt>
                <c:pt idx="2388">
                  <c:v>65266</c:v>
                </c:pt>
                <c:pt idx="2389">
                  <c:v>65267</c:v>
                </c:pt>
                <c:pt idx="2390">
                  <c:v>65278</c:v>
                </c:pt>
                <c:pt idx="2391">
                  <c:v>65292</c:v>
                </c:pt>
                <c:pt idx="2392">
                  <c:v>65313</c:v>
                </c:pt>
                <c:pt idx="2393">
                  <c:v>65333</c:v>
                </c:pt>
                <c:pt idx="2394">
                  <c:v>65336</c:v>
                </c:pt>
                <c:pt idx="2395">
                  <c:v>65343</c:v>
                </c:pt>
                <c:pt idx="2396">
                  <c:v>65353</c:v>
                </c:pt>
                <c:pt idx="2397">
                  <c:v>65365</c:v>
                </c:pt>
                <c:pt idx="2398">
                  <c:v>65367</c:v>
                </c:pt>
                <c:pt idx="2399">
                  <c:v>65392</c:v>
                </c:pt>
                <c:pt idx="2400">
                  <c:v>65406</c:v>
                </c:pt>
                <c:pt idx="2401">
                  <c:v>65408</c:v>
                </c:pt>
                <c:pt idx="2402">
                  <c:v>65419</c:v>
                </c:pt>
                <c:pt idx="2403">
                  <c:v>65422</c:v>
                </c:pt>
                <c:pt idx="2404">
                  <c:v>65424</c:v>
                </c:pt>
                <c:pt idx="2405">
                  <c:v>65440</c:v>
                </c:pt>
                <c:pt idx="2406">
                  <c:v>65471</c:v>
                </c:pt>
                <c:pt idx="2407">
                  <c:v>65473</c:v>
                </c:pt>
                <c:pt idx="2408">
                  <c:v>65474</c:v>
                </c:pt>
                <c:pt idx="2409">
                  <c:v>65493</c:v>
                </c:pt>
                <c:pt idx="2410">
                  <c:v>65514</c:v>
                </c:pt>
                <c:pt idx="2411">
                  <c:v>65515</c:v>
                </c:pt>
                <c:pt idx="2412">
                  <c:v>65530</c:v>
                </c:pt>
                <c:pt idx="2413">
                  <c:v>65544</c:v>
                </c:pt>
                <c:pt idx="2414">
                  <c:v>65548</c:v>
                </c:pt>
                <c:pt idx="2415">
                  <c:v>65555</c:v>
                </c:pt>
                <c:pt idx="2416">
                  <c:v>65564</c:v>
                </c:pt>
                <c:pt idx="2417">
                  <c:v>65584</c:v>
                </c:pt>
                <c:pt idx="2418">
                  <c:v>65587</c:v>
                </c:pt>
                <c:pt idx="2419">
                  <c:v>65588</c:v>
                </c:pt>
                <c:pt idx="2420">
                  <c:v>65601</c:v>
                </c:pt>
                <c:pt idx="2421">
                  <c:v>65615</c:v>
                </c:pt>
                <c:pt idx="2422">
                  <c:v>65618</c:v>
                </c:pt>
                <c:pt idx="2423">
                  <c:v>65620</c:v>
                </c:pt>
                <c:pt idx="2424">
                  <c:v>65627</c:v>
                </c:pt>
                <c:pt idx="2425">
                  <c:v>65629</c:v>
                </c:pt>
                <c:pt idx="2426">
                  <c:v>65634</c:v>
                </c:pt>
                <c:pt idx="2427">
                  <c:v>65663</c:v>
                </c:pt>
                <c:pt idx="2428">
                  <c:v>65672</c:v>
                </c:pt>
                <c:pt idx="2429">
                  <c:v>65686</c:v>
                </c:pt>
                <c:pt idx="2430">
                  <c:v>65696</c:v>
                </c:pt>
                <c:pt idx="2431">
                  <c:v>65700</c:v>
                </c:pt>
                <c:pt idx="2432">
                  <c:v>65704</c:v>
                </c:pt>
                <c:pt idx="2433">
                  <c:v>65711</c:v>
                </c:pt>
                <c:pt idx="2434">
                  <c:v>65726</c:v>
                </c:pt>
                <c:pt idx="2435">
                  <c:v>65739</c:v>
                </c:pt>
                <c:pt idx="2436">
                  <c:v>65744</c:v>
                </c:pt>
                <c:pt idx="2437">
                  <c:v>65757</c:v>
                </c:pt>
                <c:pt idx="2438">
                  <c:v>65773</c:v>
                </c:pt>
                <c:pt idx="2439">
                  <c:v>65775</c:v>
                </c:pt>
                <c:pt idx="2440">
                  <c:v>65787</c:v>
                </c:pt>
                <c:pt idx="2441">
                  <c:v>65794</c:v>
                </c:pt>
                <c:pt idx="2442">
                  <c:v>65797</c:v>
                </c:pt>
                <c:pt idx="2443">
                  <c:v>65803</c:v>
                </c:pt>
                <c:pt idx="2444">
                  <c:v>65816</c:v>
                </c:pt>
                <c:pt idx="2445">
                  <c:v>65818</c:v>
                </c:pt>
                <c:pt idx="2446">
                  <c:v>65828</c:v>
                </c:pt>
                <c:pt idx="2447">
                  <c:v>65844</c:v>
                </c:pt>
                <c:pt idx="2448">
                  <c:v>65850</c:v>
                </c:pt>
                <c:pt idx="2449">
                  <c:v>65866</c:v>
                </c:pt>
                <c:pt idx="2450">
                  <c:v>65867</c:v>
                </c:pt>
                <c:pt idx="2451">
                  <c:v>65885</c:v>
                </c:pt>
                <c:pt idx="2452">
                  <c:v>65889</c:v>
                </c:pt>
                <c:pt idx="2453">
                  <c:v>65892</c:v>
                </c:pt>
                <c:pt idx="2454">
                  <c:v>65901</c:v>
                </c:pt>
                <c:pt idx="2455">
                  <c:v>65908</c:v>
                </c:pt>
                <c:pt idx="2456">
                  <c:v>65914</c:v>
                </c:pt>
                <c:pt idx="2457">
                  <c:v>65922</c:v>
                </c:pt>
                <c:pt idx="2458">
                  <c:v>65946</c:v>
                </c:pt>
                <c:pt idx="2459">
                  <c:v>65970</c:v>
                </c:pt>
                <c:pt idx="2460">
                  <c:v>65971</c:v>
                </c:pt>
                <c:pt idx="2461">
                  <c:v>65974</c:v>
                </c:pt>
                <c:pt idx="2462">
                  <c:v>65976</c:v>
                </c:pt>
                <c:pt idx="2463">
                  <c:v>65995</c:v>
                </c:pt>
                <c:pt idx="2464">
                  <c:v>66017</c:v>
                </c:pt>
                <c:pt idx="2465">
                  <c:v>66024</c:v>
                </c:pt>
                <c:pt idx="2466">
                  <c:v>66025</c:v>
                </c:pt>
                <c:pt idx="2467">
                  <c:v>66027</c:v>
                </c:pt>
                <c:pt idx="2468">
                  <c:v>66043</c:v>
                </c:pt>
                <c:pt idx="2469">
                  <c:v>66046</c:v>
                </c:pt>
                <c:pt idx="2470">
                  <c:v>66048</c:v>
                </c:pt>
                <c:pt idx="2471">
                  <c:v>66069</c:v>
                </c:pt>
                <c:pt idx="2472">
                  <c:v>66095</c:v>
                </c:pt>
                <c:pt idx="2473">
                  <c:v>66101</c:v>
                </c:pt>
                <c:pt idx="2474">
                  <c:v>66103</c:v>
                </c:pt>
                <c:pt idx="2475">
                  <c:v>66105</c:v>
                </c:pt>
                <c:pt idx="2476">
                  <c:v>66114</c:v>
                </c:pt>
                <c:pt idx="2477">
                  <c:v>66122</c:v>
                </c:pt>
                <c:pt idx="2478">
                  <c:v>66125</c:v>
                </c:pt>
                <c:pt idx="2479">
                  <c:v>66128</c:v>
                </c:pt>
                <c:pt idx="2480">
                  <c:v>66145</c:v>
                </c:pt>
                <c:pt idx="2481">
                  <c:v>66147</c:v>
                </c:pt>
                <c:pt idx="2482">
                  <c:v>66171</c:v>
                </c:pt>
                <c:pt idx="2483">
                  <c:v>66178</c:v>
                </c:pt>
                <c:pt idx="2484">
                  <c:v>66185</c:v>
                </c:pt>
                <c:pt idx="2485">
                  <c:v>66194</c:v>
                </c:pt>
                <c:pt idx="2486">
                  <c:v>66199</c:v>
                </c:pt>
                <c:pt idx="2487">
                  <c:v>66215</c:v>
                </c:pt>
                <c:pt idx="2488">
                  <c:v>66221</c:v>
                </c:pt>
                <c:pt idx="2489">
                  <c:v>66242</c:v>
                </c:pt>
                <c:pt idx="2490">
                  <c:v>66244</c:v>
                </c:pt>
                <c:pt idx="2491">
                  <c:v>66254</c:v>
                </c:pt>
                <c:pt idx="2492">
                  <c:v>66256</c:v>
                </c:pt>
                <c:pt idx="2493">
                  <c:v>66267</c:v>
                </c:pt>
                <c:pt idx="2494">
                  <c:v>66268</c:v>
                </c:pt>
                <c:pt idx="2495">
                  <c:v>66294</c:v>
                </c:pt>
                <c:pt idx="2496">
                  <c:v>66314</c:v>
                </c:pt>
                <c:pt idx="2497">
                  <c:v>66317</c:v>
                </c:pt>
                <c:pt idx="2498">
                  <c:v>66327</c:v>
                </c:pt>
                <c:pt idx="2499">
                  <c:v>66330</c:v>
                </c:pt>
                <c:pt idx="2500">
                  <c:v>66340</c:v>
                </c:pt>
                <c:pt idx="2501">
                  <c:v>66342</c:v>
                </c:pt>
                <c:pt idx="2502">
                  <c:v>66355</c:v>
                </c:pt>
                <c:pt idx="2503">
                  <c:v>66367</c:v>
                </c:pt>
                <c:pt idx="2504">
                  <c:v>66384</c:v>
                </c:pt>
                <c:pt idx="2505">
                  <c:v>66386</c:v>
                </c:pt>
                <c:pt idx="2506">
                  <c:v>66387</c:v>
                </c:pt>
                <c:pt idx="2507">
                  <c:v>66398</c:v>
                </c:pt>
                <c:pt idx="2508">
                  <c:v>66404</c:v>
                </c:pt>
                <c:pt idx="2509">
                  <c:v>66418</c:v>
                </c:pt>
                <c:pt idx="2510">
                  <c:v>66420</c:v>
                </c:pt>
                <c:pt idx="2511">
                  <c:v>66429</c:v>
                </c:pt>
                <c:pt idx="2512">
                  <c:v>66439</c:v>
                </c:pt>
                <c:pt idx="2513">
                  <c:v>66459</c:v>
                </c:pt>
                <c:pt idx="2514">
                  <c:v>66471</c:v>
                </c:pt>
                <c:pt idx="2515">
                  <c:v>66480</c:v>
                </c:pt>
                <c:pt idx="2516">
                  <c:v>66492</c:v>
                </c:pt>
                <c:pt idx="2517">
                  <c:v>66493</c:v>
                </c:pt>
                <c:pt idx="2518">
                  <c:v>66502</c:v>
                </c:pt>
                <c:pt idx="2519">
                  <c:v>66511</c:v>
                </c:pt>
                <c:pt idx="2520">
                  <c:v>66519</c:v>
                </c:pt>
                <c:pt idx="2521">
                  <c:v>66523</c:v>
                </c:pt>
                <c:pt idx="2522">
                  <c:v>66531</c:v>
                </c:pt>
                <c:pt idx="2523">
                  <c:v>66542</c:v>
                </c:pt>
                <c:pt idx="2524">
                  <c:v>66555</c:v>
                </c:pt>
                <c:pt idx="2525">
                  <c:v>66568</c:v>
                </c:pt>
                <c:pt idx="2526">
                  <c:v>66569</c:v>
                </c:pt>
                <c:pt idx="2527">
                  <c:v>66572</c:v>
                </c:pt>
                <c:pt idx="2528">
                  <c:v>66585</c:v>
                </c:pt>
                <c:pt idx="2529">
                  <c:v>66592</c:v>
                </c:pt>
                <c:pt idx="2530">
                  <c:v>66600</c:v>
                </c:pt>
                <c:pt idx="2531">
                  <c:v>66615</c:v>
                </c:pt>
                <c:pt idx="2532">
                  <c:v>66628</c:v>
                </c:pt>
                <c:pt idx="2533">
                  <c:v>66634</c:v>
                </c:pt>
                <c:pt idx="2534">
                  <c:v>66643</c:v>
                </c:pt>
                <c:pt idx="2535">
                  <c:v>66645</c:v>
                </c:pt>
                <c:pt idx="2536">
                  <c:v>66659</c:v>
                </c:pt>
                <c:pt idx="2537">
                  <c:v>66662</c:v>
                </c:pt>
                <c:pt idx="2538">
                  <c:v>66663</c:v>
                </c:pt>
                <c:pt idx="2539">
                  <c:v>66669</c:v>
                </c:pt>
                <c:pt idx="2540">
                  <c:v>66685</c:v>
                </c:pt>
                <c:pt idx="2541">
                  <c:v>66710</c:v>
                </c:pt>
                <c:pt idx="2542">
                  <c:v>66715</c:v>
                </c:pt>
                <c:pt idx="2543">
                  <c:v>66717</c:v>
                </c:pt>
                <c:pt idx="2544">
                  <c:v>66732</c:v>
                </c:pt>
                <c:pt idx="2545">
                  <c:v>66739</c:v>
                </c:pt>
                <c:pt idx="2546">
                  <c:v>66755</c:v>
                </c:pt>
                <c:pt idx="2547">
                  <c:v>66767</c:v>
                </c:pt>
                <c:pt idx="2548">
                  <c:v>66768</c:v>
                </c:pt>
                <c:pt idx="2549">
                  <c:v>66780</c:v>
                </c:pt>
                <c:pt idx="2550">
                  <c:v>66783</c:v>
                </c:pt>
                <c:pt idx="2551">
                  <c:v>66785</c:v>
                </c:pt>
                <c:pt idx="2552">
                  <c:v>66787</c:v>
                </c:pt>
                <c:pt idx="2553">
                  <c:v>66791</c:v>
                </c:pt>
                <c:pt idx="2554">
                  <c:v>66808</c:v>
                </c:pt>
                <c:pt idx="2555">
                  <c:v>66814</c:v>
                </c:pt>
                <c:pt idx="2556">
                  <c:v>66828</c:v>
                </c:pt>
                <c:pt idx="2557">
                  <c:v>66844</c:v>
                </c:pt>
                <c:pt idx="2558">
                  <c:v>66856</c:v>
                </c:pt>
                <c:pt idx="2559">
                  <c:v>66859</c:v>
                </c:pt>
                <c:pt idx="2560">
                  <c:v>66862</c:v>
                </c:pt>
                <c:pt idx="2561">
                  <c:v>66869</c:v>
                </c:pt>
                <c:pt idx="2562">
                  <c:v>66876</c:v>
                </c:pt>
                <c:pt idx="2563">
                  <c:v>66886</c:v>
                </c:pt>
                <c:pt idx="2564">
                  <c:v>66900</c:v>
                </c:pt>
                <c:pt idx="2565">
                  <c:v>66901</c:v>
                </c:pt>
                <c:pt idx="2566">
                  <c:v>66929</c:v>
                </c:pt>
                <c:pt idx="2567">
                  <c:v>66934</c:v>
                </c:pt>
                <c:pt idx="2568">
                  <c:v>66948</c:v>
                </c:pt>
                <c:pt idx="2569">
                  <c:v>66959</c:v>
                </c:pt>
                <c:pt idx="2570">
                  <c:v>66967</c:v>
                </c:pt>
                <c:pt idx="2571">
                  <c:v>66980</c:v>
                </c:pt>
                <c:pt idx="2572">
                  <c:v>67003</c:v>
                </c:pt>
                <c:pt idx="2573">
                  <c:v>67010</c:v>
                </c:pt>
                <c:pt idx="2574">
                  <c:v>67015</c:v>
                </c:pt>
                <c:pt idx="2575">
                  <c:v>67021</c:v>
                </c:pt>
                <c:pt idx="2576">
                  <c:v>67034</c:v>
                </c:pt>
                <c:pt idx="2577">
                  <c:v>67040</c:v>
                </c:pt>
                <c:pt idx="2578">
                  <c:v>67045</c:v>
                </c:pt>
                <c:pt idx="2579">
                  <c:v>67050</c:v>
                </c:pt>
                <c:pt idx="2580">
                  <c:v>67053</c:v>
                </c:pt>
                <c:pt idx="2581">
                  <c:v>67077</c:v>
                </c:pt>
                <c:pt idx="2582">
                  <c:v>67085</c:v>
                </c:pt>
                <c:pt idx="2583">
                  <c:v>67093</c:v>
                </c:pt>
                <c:pt idx="2584">
                  <c:v>67109</c:v>
                </c:pt>
                <c:pt idx="2585">
                  <c:v>67112</c:v>
                </c:pt>
                <c:pt idx="2586">
                  <c:v>67122</c:v>
                </c:pt>
                <c:pt idx="2587">
                  <c:v>67125</c:v>
                </c:pt>
                <c:pt idx="2588">
                  <c:v>67136</c:v>
                </c:pt>
                <c:pt idx="2589">
                  <c:v>67151</c:v>
                </c:pt>
                <c:pt idx="2590">
                  <c:v>67154</c:v>
                </c:pt>
                <c:pt idx="2591">
                  <c:v>67165</c:v>
                </c:pt>
                <c:pt idx="2592">
                  <c:v>67183</c:v>
                </c:pt>
                <c:pt idx="2593">
                  <c:v>67187</c:v>
                </c:pt>
                <c:pt idx="2594">
                  <c:v>67192</c:v>
                </c:pt>
                <c:pt idx="2595">
                  <c:v>67197</c:v>
                </c:pt>
                <c:pt idx="2596">
                  <c:v>67204</c:v>
                </c:pt>
                <c:pt idx="2597">
                  <c:v>67222</c:v>
                </c:pt>
                <c:pt idx="2598">
                  <c:v>67224</c:v>
                </c:pt>
                <c:pt idx="2599">
                  <c:v>67226</c:v>
                </c:pt>
                <c:pt idx="2600">
                  <c:v>67234</c:v>
                </c:pt>
                <c:pt idx="2601">
                  <c:v>67249</c:v>
                </c:pt>
                <c:pt idx="2602">
                  <c:v>67255</c:v>
                </c:pt>
                <c:pt idx="2603">
                  <c:v>67262</c:v>
                </c:pt>
                <c:pt idx="2604">
                  <c:v>67269</c:v>
                </c:pt>
                <c:pt idx="2605">
                  <c:v>67275</c:v>
                </c:pt>
                <c:pt idx="2606">
                  <c:v>67277</c:v>
                </c:pt>
                <c:pt idx="2607">
                  <c:v>67294</c:v>
                </c:pt>
                <c:pt idx="2608">
                  <c:v>67295</c:v>
                </c:pt>
                <c:pt idx="2609">
                  <c:v>67305</c:v>
                </c:pt>
                <c:pt idx="2610">
                  <c:v>67325</c:v>
                </c:pt>
                <c:pt idx="2611">
                  <c:v>67328</c:v>
                </c:pt>
                <c:pt idx="2612">
                  <c:v>67345</c:v>
                </c:pt>
                <c:pt idx="2613">
                  <c:v>67348</c:v>
                </c:pt>
                <c:pt idx="2614">
                  <c:v>67367</c:v>
                </c:pt>
                <c:pt idx="2615">
                  <c:v>67370</c:v>
                </c:pt>
                <c:pt idx="2616">
                  <c:v>67374</c:v>
                </c:pt>
                <c:pt idx="2617">
                  <c:v>67397</c:v>
                </c:pt>
                <c:pt idx="2618">
                  <c:v>67401</c:v>
                </c:pt>
                <c:pt idx="2619">
                  <c:v>67416</c:v>
                </c:pt>
                <c:pt idx="2620">
                  <c:v>67417</c:v>
                </c:pt>
                <c:pt idx="2621">
                  <c:v>67419</c:v>
                </c:pt>
                <c:pt idx="2622">
                  <c:v>67433</c:v>
                </c:pt>
                <c:pt idx="2623">
                  <c:v>67439</c:v>
                </c:pt>
                <c:pt idx="2624">
                  <c:v>67442</c:v>
                </c:pt>
                <c:pt idx="2625">
                  <c:v>67443</c:v>
                </c:pt>
                <c:pt idx="2626">
                  <c:v>67468</c:v>
                </c:pt>
                <c:pt idx="2627">
                  <c:v>67483</c:v>
                </c:pt>
                <c:pt idx="2628">
                  <c:v>67489</c:v>
                </c:pt>
                <c:pt idx="2629">
                  <c:v>67509</c:v>
                </c:pt>
                <c:pt idx="2630">
                  <c:v>67510</c:v>
                </c:pt>
                <c:pt idx="2631">
                  <c:v>67512</c:v>
                </c:pt>
                <c:pt idx="2632">
                  <c:v>67513</c:v>
                </c:pt>
                <c:pt idx="2633">
                  <c:v>67515</c:v>
                </c:pt>
                <c:pt idx="2634">
                  <c:v>67541</c:v>
                </c:pt>
                <c:pt idx="2635">
                  <c:v>67560</c:v>
                </c:pt>
                <c:pt idx="2636">
                  <c:v>67563</c:v>
                </c:pt>
                <c:pt idx="2637">
                  <c:v>67581</c:v>
                </c:pt>
                <c:pt idx="2638">
                  <c:v>67582</c:v>
                </c:pt>
                <c:pt idx="2639">
                  <c:v>67584</c:v>
                </c:pt>
                <c:pt idx="2640">
                  <c:v>67587</c:v>
                </c:pt>
                <c:pt idx="2641">
                  <c:v>67601</c:v>
                </c:pt>
                <c:pt idx="2642">
                  <c:v>67614</c:v>
                </c:pt>
                <c:pt idx="2643">
                  <c:v>67635</c:v>
                </c:pt>
                <c:pt idx="2644">
                  <c:v>67652</c:v>
                </c:pt>
                <c:pt idx="2645">
                  <c:v>67653</c:v>
                </c:pt>
                <c:pt idx="2646">
                  <c:v>67655</c:v>
                </c:pt>
                <c:pt idx="2647">
                  <c:v>67660</c:v>
                </c:pt>
                <c:pt idx="2648">
                  <c:v>67662</c:v>
                </c:pt>
                <c:pt idx="2649">
                  <c:v>67686</c:v>
                </c:pt>
                <c:pt idx="2650">
                  <c:v>67702</c:v>
                </c:pt>
                <c:pt idx="2651">
                  <c:v>67711</c:v>
                </c:pt>
                <c:pt idx="2652">
                  <c:v>67714</c:v>
                </c:pt>
                <c:pt idx="2653">
                  <c:v>67722</c:v>
                </c:pt>
                <c:pt idx="2654">
                  <c:v>67726</c:v>
                </c:pt>
                <c:pt idx="2655">
                  <c:v>67728</c:v>
                </c:pt>
                <c:pt idx="2656">
                  <c:v>67734</c:v>
                </c:pt>
                <c:pt idx="2657">
                  <c:v>67760</c:v>
                </c:pt>
                <c:pt idx="2658">
                  <c:v>67763</c:v>
                </c:pt>
                <c:pt idx="2659">
                  <c:v>67770</c:v>
                </c:pt>
                <c:pt idx="2660">
                  <c:v>67784</c:v>
                </c:pt>
                <c:pt idx="2661">
                  <c:v>67795</c:v>
                </c:pt>
                <c:pt idx="2662">
                  <c:v>67797</c:v>
                </c:pt>
                <c:pt idx="2663">
                  <c:v>67808</c:v>
                </c:pt>
                <c:pt idx="2664">
                  <c:v>67831</c:v>
                </c:pt>
                <c:pt idx="2665">
                  <c:v>67834</c:v>
                </c:pt>
                <c:pt idx="2666">
                  <c:v>67835</c:v>
                </c:pt>
                <c:pt idx="2667">
                  <c:v>67840</c:v>
                </c:pt>
                <c:pt idx="2668">
                  <c:v>67856</c:v>
                </c:pt>
                <c:pt idx="2669">
                  <c:v>67857</c:v>
                </c:pt>
                <c:pt idx="2670">
                  <c:v>67858</c:v>
                </c:pt>
                <c:pt idx="2671">
                  <c:v>67866</c:v>
                </c:pt>
                <c:pt idx="2672">
                  <c:v>67869</c:v>
                </c:pt>
                <c:pt idx="2673">
                  <c:v>67881</c:v>
                </c:pt>
                <c:pt idx="2674">
                  <c:v>67903</c:v>
                </c:pt>
                <c:pt idx="2675">
                  <c:v>67906</c:v>
                </c:pt>
                <c:pt idx="2676">
                  <c:v>67930</c:v>
                </c:pt>
                <c:pt idx="2677">
                  <c:v>67934</c:v>
                </c:pt>
                <c:pt idx="2678">
                  <c:v>67951</c:v>
                </c:pt>
                <c:pt idx="2679">
                  <c:v>67953</c:v>
                </c:pt>
                <c:pt idx="2680">
                  <c:v>67956</c:v>
                </c:pt>
                <c:pt idx="2681">
                  <c:v>67973</c:v>
                </c:pt>
                <c:pt idx="2682">
                  <c:v>67975</c:v>
                </c:pt>
                <c:pt idx="2683">
                  <c:v>67977</c:v>
                </c:pt>
                <c:pt idx="2684">
                  <c:v>68002</c:v>
                </c:pt>
                <c:pt idx="2685">
                  <c:v>68018</c:v>
                </c:pt>
                <c:pt idx="2686">
                  <c:v>68026</c:v>
                </c:pt>
                <c:pt idx="2687">
                  <c:v>68028</c:v>
                </c:pt>
                <c:pt idx="2688">
                  <c:v>68046</c:v>
                </c:pt>
                <c:pt idx="2689">
                  <c:v>68052</c:v>
                </c:pt>
                <c:pt idx="2690">
                  <c:v>68053</c:v>
                </c:pt>
                <c:pt idx="2691">
                  <c:v>68062</c:v>
                </c:pt>
                <c:pt idx="2692">
                  <c:v>68072</c:v>
                </c:pt>
                <c:pt idx="2693">
                  <c:v>68074</c:v>
                </c:pt>
                <c:pt idx="2694">
                  <c:v>68090</c:v>
                </c:pt>
                <c:pt idx="2695">
                  <c:v>68098</c:v>
                </c:pt>
                <c:pt idx="2696">
                  <c:v>68116</c:v>
                </c:pt>
                <c:pt idx="2697">
                  <c:v>68124</c:v>
                </c:pt>
                <c:pt idx="2698">
                  <c:v>68126</c:v>
                </c:pt>
                <c:pt idx="2699">
                  <c:v>68142</c:v>
                </c:pt>
                <c:pt idx="2700">
                  <c:v>68145</c:v>
                </c:pt>
                <c:pt idx="2701">
                  <c:v>68162</c:v>
                </c:pt>
                <c:pt idx="2702">
                  <c:v>68170</c:v>
                </c:pt>
                <c:pt idx="2703">
                  <c:v>68178</c:v>
                </c:pt>
                <c:pt idx="2704">
                  <c:v>68181</c:v>
                </c:pt>
                <c:pt idx="2705">
                  <c:v>68189</c:v>
                </c:pt>
                <c:pt idx="2706">
                  <c:v>68203</c:v>
                </c:pt>
                <c:pt idx="2707">
                  <c:v>68211</c:v>
                </c:pt>
                <c:pt idx="2708">
                  <c:v>68217</c:v>
                </c:pt>
                <c:pt idx="2709">
                  <c:v>68239</c:v>
                </c:pt>
                <c:pt idx="2710">
                  <c:v>68244</c:v>
                </c:pt>
                <c:pt idx="2711">
                  <c:v>68260</c:v>
                </c:pt>
                <c:pt idx="2712">
                  <c:v>68268</c:v>
                </c:pt>
                <c:pt idx="2713">
                  <c:v>68275</c:v>
                </c:pt>
                <c:pt idx="2714">
                  <c:v>68276</c:v>
                </c:pt>
                <c:pt idx="2715">
                  <c:v>68280</c:v>
                </c:pt>
                <c:pt idx="2716">
                  <c:v>68290</c:v>
                </c:pt>
                <c:pt idx="2717">
                  <c:v>68294</c:v>
                </c:pt>
                <c:pt idx="2718">
                  <c:v>68306</c:v>
                </c:pt>
                <c:pt idx="2719">
                  <c:v>68315</c:v>
                </c:pt>
                <c:pt idx="2720">
                  <c:v>68322</c:v>
                </c:pt>
                <c:pt idx="2721">
                  <c:v>68340</c:v>
                </c:pt>
                <c:pt idx="2722">
                  <c:v>68347</c:v>
                </c:pt>
                <c:pt idx="2723">
                  <c:v>68350</c:v>
                </c:pt>
                <c:pt idx="2724">
                  <c:v>68364</c:v>
                </c:pt>
                <c:pt idx="2725">
                  <c:v>68366</c:v>
                </c:pt>
                <c:pt idx="2726">
                  <c:v>68389</c:v>
                </c:pt>
                <c:pt idx="2727">
                  <c:v>68397</c:v>
                </c:pt>
                <c:pt idx="2728">
                  <c:v>68400</c:v>
                </c:pt>
                <c:pt idx="2729">
                  <c:v>68410</c:v>
                </c:pt>
                <c:pt idx="2730">
                  <c:v>68415</c:v>
                </c:pt>
                <c:pt idx="2731">
                  <c:v>68418</c:v>
                </c:pt>
                <c:pt idx="2732">
                  <c:v>68422</c:v>
                </c:pt>
                <c:pt idx="2733">
                  <c:v>68436</c:v>
                </c:pt>
                <c:pt idx="2734">
                  <c:v>68442</c:v>
                </c:pt>
                <c:pt idx="2735">
                  <c:v>68460</c:v>
                </c:pt>
                <c:pt idx="2736">
                  <c:v>68461</c:v>
                </c:pt>
                <c:pt idx="2737">
                  <c:v>68475</c:v>
                </c:pt>
                <c:pt idx="2738">
                  <c:v>68483</c:v>
                </c:pt>
                <c:pt idx="2739">
                  <c:v>68489</c:v>
                </c:pt>
                <c:pt idx="2740">
                  <c:v>68498</c:v>
                </c:pt>
                <c:pt idx="2741">
                  <c:v>68504</c:v>
                </c:pt>
                <c:pt idx="2742">
                  <c:v>68508</c:v>
                </c:pt>
                <c:pt idx="2743">
                  <c:v>68531</c:v>
                </c:pt>
                <c:pt idx="2744">
                  <c:v>68546</c:v>
                </c:pt>
                <c:pt idx="2745">
                  <c:v>68548</c:v>
                </c:pt>
                <c:pt idx="2746">
                  <c:v>68555</c:v>
                </c:pt>
                <c:pt idx="2747">
                  <c:v>68556</c:v>
                </c:pt>
                <c:pt idx="2748">
                  <c:v>68560</c:v>
                </c:pt>
                <c:pt idx="2749">
                  <c:v>68568</c:v>
                </c:pt>
                <c:pt idx="2750">
                  <c:v>68574</c:v>
                </c:pt>
                <c:pt idx="2751">
                  <c:v>68582</c:v>
                </c:pt>
                <c:pt idx="2752">
                  <c:v>68604</c:v>
                </c:pt>
                <c:pt idx="2753">
                  <c:v>68616</c:v>
                </c:pt>
                <c:pt idx="2754">
                  <c:v>68630</c:v>
                </c:pt>
                <c:pt idx="2755">
                  <c:v>68632</c:v>
                </c:pt>
                <c:pt idx="2756">
                  <c:v>68643</c:v>
                </c:pt>
                <c:pt idx="2757">
                  <c:v>68647</c:v>
                </c:pt>
                <c:pt idx="2758">
                  <c:v>68649</c:v>
                </c:pt>
                <c:pt idx="2759">
                  <c:v>68653</c:v>
                </c:pt>
                <c:pt idx="2760">
                  <c:v>68678</c:v>
                </c:pt>
                <c:pt idx="2761">
                  <c:v>68696</c:v>
                </c:pt>
                <c:pt idx="2762">
                  <c:v>68701</c:v>
                </c:pt>
                <c:pt idx="2763">
                  <c:v>68709</c:v>
                </c:pt>
                <c:pt idx="2764">
                  <c:v>68715</c:v>
                </c:pt>
                <c:pt idx="2765">
                  <c:v>68720</c:v>
                </c:pt>
                <c:pt idx="2766">
                  <c:v>68725</c:v>
                </c:pt>
                <c:pt idx="2767">
                  <c:v>68742</c:v>
                </c:pt>
                <c:pt idx="2768">
                  <c:v>68752</c:v>
                </c:pt>
                <c:pt idx="2769">
                  <c:v>68754</c:v>
                </c:pt>
                <c:pt idx="2770">
                  <c:v>68772</c:v>
                </c:pt>
                <c:pt idx="2771">
                  <c:v>68782</c:v>
                </c:pt>
                <c:pt idx="2772">
                  <c:v>68792</c:v>
                </c:pt>
                <c:pt idx="2773">
                  <c:v>68799</c:v>
                </c:pt>
                <c:pt idx="2774">
                  <c:v>68808</c:v>
                </c:pt>
                <c:pt idx="2775">
                  <c:v>68811</c:v>
                </c:pt>
                <c:pt idx="2776">
                  <c:v>68824</c:v>
                </c:pt>
                <c:pt idx="2777">
                  <c:v>68826</c:v>
                </c:pt>
                <c:pt idx="2778">
                  <c:v>68838</c:v>
                </c:pt>
                <c:pt idx="2779">
                  <c:v>68840</c:v>
                </c:pt>
                <c:pt idx="2780">
                  <c:v>68853</c:v>
                </c:pt>
                <c:pt idx="2781">
                  <c:v>68864</c:v>
                </c:pt>
                <c:pt idx="2782">
                  <c:v>68869</c:v>
                </c:pt>
                <c:pt idx="2783">
                  <c:v>68897</c:v>
                </c:pt>
                <c:pt idx="2784">
                  <c:v>68909</c:v>
                </c:pt>
                <c:pt idx="2785">
                  <c:v>68912</c:v>
                </c:pt>
                <c:pt idx="2786">
                  <c:v>68914</c:v>
                </c:pt>
                <c:pt idx="2787">
                  <c:v>68916</c:v>
                </c:pt>
                <c:pt idx="2788">
                  <c:v>68923</c:v>
                </c:pt>
                <c:pt idx="2789">
                  <c:v>68924</c:v>
                </c:pt>
                <c:pt idx="2790">
                  <c:v>68938</c:v>
                </c:pt>
                <c:pt idx="2791">
                  <c:v>68939</c:v>
                </c:pt>
                <c:pt idx="2792">
                  <c:v>68949</c:v>
                </c:pt>
                <c:pt idx="2793">
                  <c:v>68968</c:v>
                </c:pt>
                <c:pt idx="2794">
                  <c:v>68977</c:v>
                </c:pt>
                <c:pt idx="2795">
                  <c:v>68989</c:v>
                </c:pt>
                <c:pt idx="2796">
                  <c:v>68994</c:v>
                </c:pt>
                <c:pt idx="2797">
                  <c:v>69009</c:v>
                </c:pt>
                <c:pt idx="2798">
                  <c:v>69014</c:v>
                </c:pt>
                <c:pt idx="2799">
                  <c:v>69017</c:v>
                </c:pt>
                <c:pt idx="2800">
                  <c:v>69022</c:v>
                </c:pt>
                <c:pt idx="2801">
                  <c:v>69023</c:v>
                </c:pt>
                <c:pt idx="2802">
                  <c:v>69039</c:v>
                </c:pt>
                <c:pt idx="2803">
                  <c:v>69049</c:v>
                </c:pt>
                <c:pt idx="2804">
                  <c:v>69067</c:v>
                </c:pt>
                <c:pt idx="2805">
                  <c:v>69071</c:v>
                </c:pt>
                <c:pt idx="2806">
                  <c:v>69079</c:v>
                </c:pt>
                <c:pt idx="2807">
                  <c:v>69088</c:v>
                </c:pt>
                <c:pt idx="2808">
                  <c:v>69093</c:v>
                </c:pt>
                <c:pt idx="2809">
                  <c:v>69113</c:v>
                </c:pt>
                <c:pt idx="2810">
                  <c:v>69114</c:v>
                </c:pt>
                <c:pt idx="2811">
                  <c:v>69119</c:v>
                </c:pt>
                <c:pt idx="2812">
                  <c:v>69120</c:v>
                </c:pt>
                <c:pt idx="2813">
                  <c:v>69145</c:v>
                </c:pt>
                <c:pt idx="2814">
                  <c:v>69148</c:v>
                </c:pt>
                <c:pt idx="2815">
                  <c:v>69150</c:v>
                </c:pt>
                <c:pt idx="2816">
                  <c:v>69163</c:v>
                </c:pt>
                <c:pt idx="2817">
                  <c:v>69189</c:v>
                </c:pt>
                <c:pt idx="2818">
                  <c:v>69203</c:v>
                </c:pt>
                <c:pt idx="2819">
                  <c:v>69205</c:v>
                </c:pt>
                <c:pt idx="2820">
                  <c:v>69217</c:v>
                </c:pt>
                <c:pt idx="2821">
                  <c:v>69218</c:v>
                </c:pt>
                <c:pt idx="2822">
                  <c:v>69224</c:v>
                </c:pt>
                <c:pt idx="2823">
                  <c:v>69227</c:v>
                </c:pt>
                <c:pt idx="2824">
                  <c:v>69231</c:v>
                </c:pt>
                <c:pt idx="2825">
                  <c:v>69234</c:v>
                </c:pt>
                <c:pt idx="2826">
                  <c:v>69257</c:v>
                </c:pt>
                <c:pt idx="2827">
                  <c:v>69262</c:v>
                </c:pt>
                <c:pt idx="2828">
                  <c:v>69284</c:v>
                </c:pt>
                <c:pt idx="2829">
                  <c:v>69291</c:v>
                </c:pt>
                <c:pt idx="2830">
                  <c:v>69295</c:v>
                </c:pt>
                <c:pt idx="2831">
                  <c:v>69299</c:v>
                </c:pt>
                <c:pt idx="2832">
                  <c:v>69307</c:v>
                </c:pt>
                <c:pt idx="2833">
                  <c:v>69326</c:v>
                </c:pt>
                <c:pt idx="2834">
                  <c:v>69335</c:v>
                </c:pt>
                <c:pt idx="2835">
                  <c:v>69337</c:v>
                </c:pt>
                <c:pt idx="2836">
                  <c:v>69368</c:v>
                </c:pt>
                <c:pt idx="2837">
                  <c:v>69370</c:v>
                </c:pt>
                <c:pt idx="2838">
                  <c:v>69377</c:v>
                </c:pt>
                <c:pt idx="2839">
                  <c:v>69381</c:v>
                </c:pt>
                <c:pt idx="2840">
                  <c:v>69382</c:v>
                </c:pt>
                <c:pt idx="2841">
                  <c:v>69389</c:v>
                </c:pt>
                <c:pt idx="2842">
                  <c:v>69395</c:v>
                </c:pt>
                <c:pt idx="2843">
                  <c:v>69410</c:v>
                </c:pt>
                <c:pt idx="2844">
                  <c:v>69442</c:v>
                </c:pt>
                <c:pt idx="2845">
                  <c:v>69443</c:v>
                </c:pt>
                <c:pt idx="2846">
                  <c:v>69451</c:v>
                </c:pt>
                <c:pt idx="2847">
                  <c:v>69455</c:v>
                </c:pt>
                <c:pt idx="2848">
                  <c:v>69456</c:v>
                </c:pt>
                <c:pt idx="2849">
                  <c:v>69465</c:v>
                </c:pt>
                <c:pt idx="2850">
                  <c:v>69480</c:v>
                </c:pt>
                <c:pt idx="2851">
                  <c:v>69482</c:v>
                </c:pt>
                <c:pt idx="2852">
                  <c:v>69513</c:v>
                </c:pt>
                <c:pt idx="2853">
                  <c:v>69516</c:v>
                </c:pt>
                <c:pt idx="2854">
                  <c:v>69525</c:v>
                </c:pt>
                <c:pt idx="2855">
                  <c:v>69526</c:v>
                </c:pt>
                <c:pt idx="2856">
                  <c:v>69531</c:v>
                </c:pt>
                <c:pt idx="2857">
                  <c:v>69535</c:v>
                </c:pt>
                <c:pt idx="2858">
                  <c:v>69545</c:v>
                </c:pt>
                <c:pt idx="2859">
                  <c:v>69548</c:v>
                </c:pt>
                <c:pt idx="2860">
                  <c:v>69554</c:v>
                </c:pt>
                <c:pt idx="2861">
                  <c:v>69571</c:v>
                </c:pt>
                <c:pt idx="2862">
                  <c:v>69586</c:v>
                </c:pt>
                <c:pt idx="2863">
                  <c:v>69591</c:v>
                </c:pt>
                <c:pt idx="2864">
                  <c:v>69600</c:v>
                </c:pt>
                <c:pt idx="2865">
                  <c:v>69603</c:v>
                </c:pt>
                <c:pt idx="2866">
                  <c:v>69606</c:v>
                </c:pt>
                <c:pt idx="2867">
                  <c:v>69626</c:v>
                </c:pt>
                <c:pt idx="2868">
                  <c:v>69644</c:v>
                </c:pt>
                <c:pt idx="2869">
                  <c:v>69654</c:v>
                </c:pt>
                <c:pt idx="2870">
                  <c:v>69658</c:v>
                </c:pt>
                <c:pt idx="2871">
                  <c:v>69665</c:v>
                </c:pt>
                <c:pt idx="2872">
                  <c:v>69671</c:v>
                </c:pt>
                <c:pt idx="2873">
                  <c:v>69673</c:v>
                </c:pt>
                <c:pt idx="2874">
                  <c:v>69674</c:v>
                </c:pt>
                <c:pt idx="2875">
                  <c:v>69678</c:v>
                </c:pt>
                <c:pt idx="2876">
                  <c:v>69683</c:v>
                </c:pt>
                <c:pt idx="2877">
                  <c:v>69697</c:v>
                </c:pt>
                <c:pt idx="2878">
                  <c:v>69727</c:v>
                </c:pt>
                <c:pt idx="2879">
                  <c:v>69737</c:v>
                </c:pt>
                <c:pt idx="2880">
                  <c:v>69742</c:v>
                </c:pt>
                <c:pt idx="2881">
                  <c:v>69749</c:v>
                </c:pt>
                <c:pt idx="2882">
                  <c:v>69752</c:v>
                </c:pt>
                <c:pt idx="2883">
                  <c:v>69757</c:v>
                </c:pt>
                <c:pt idx="2884">
                  <c:v>69760</c:v>
                </c:pt>
                <c:pt idx="2885">
                  <c:v>69770</c:v>
                </c:pt>
                <c:pt idx="2886">
                  <c:v>69800</c:v>
                </c:pt>
                <c:pt idx="2887">
                  <c:v>69813</c:v>
                </c:pt>
                <c:pt idx="2888">
                  <c:v>69824</c:v>
                </c:pt>
                <c:pt idx="2889">
                  <c:v>69833</c:v>
                </c:pt>
                <c:pt idx="2890">
                  <c:v>69839</c:v>
                </c:pt>
                <c:pt idx="2891">
                  <c:v>69841</c:v>
                </c:pt>
                <c:pt idx="2892">
                  <c:v>69844</c:v>
                </c:pt>
                <c:pt idx="2893">
                  <c:v>69846</c:v>
                </c:pt>
                <c:pt idx="2894">
                  <c:v>69854</c:v>
                </c:pt>
                <c:pt idx="2895">
                  <c:v>69862</c:v>
                </c:pt>
                <c:pt idx="2896">
                  <c:v>69872</c:v>
                </c:pt>
                <c:pt idx="2897">
                  <c:v>69881</c:v>
                </c:pt>
                <c:pt idx="2898">
                  <c:v>69902</c:v>
                </c:pt>
                <c:pt idx="2899">
                  <c:v>69908</c:v>
                </c:pt>
                <c:pt idx="2900">
                  <c:v>69917</c:v>
                </c:pt>
                <c:pt idx="2901">
                  <c:v>69921</c:v>
                </c:pt>
                <c:pt idx="2902">
                  <c:v>69923</c:v>
                </c:pt>
                <c:pt idx="2903">
                  <c:v>69926</c:v>
                </c:pt>
                <c:pt idx="2904">
                  <c:v>69946</c:v>
                </c:pt>
                <c:pt idx="2905">
                  <c:v>69950</c:v>
                </c:pt>
                <c:pt idx="2906">
                  <c:v>69957</c:v>
                </c:pt>
                <c:pt idx="2907">
                  <c:v>69959</c:v>
                </c:pt>
                <c:pt idx="2908">
                  <c:v>69981</c:v>
                </c:pt>
                <c:pt idx="2909">
                  <c:v>69994</c:v>
                </c:pt>
                <c:pt idx="2910">
                  <c:v>69996</c:v>
                </c:pt>
                <c:pt idx="2911">
                  <c:v>70008</c:v>
                </c:pt>
                <c:pt idx="2912">
                  <c:v>70011</c:v>
                </c:pt>
                <c:pt idx="2913">
                  <c:v>70018</c:v>
                </c:pt>
                <c:pt idx="2914">
                  <c:v>70019</c:v>
                </c:pt>
                <c:pt idx="2915">
                  <c:v>70050</c:v>
                </c:pt>
                <c:pt idx="2916">
                  <c:v>70056</c:v>
                </c:pt>
                <c:pt idx="2917">
                  <c:v>70066</c:v>
                </c:pt>
                <c:pt idx="2918">
                  <c:v>70073</c:v>
                </c:pt>
                <c:pt idx="2919">
                  <c:v>70088</c:v>
                </c:pt>
                <c:pt idx="2920">
                  <c:v>70094</c:v>
                </c:pt>
                <c:pt idx="2921">
                  <c:v>70100</c:v>
                </c:pt>
                <c:pt idx="2922">
                  <c:v>70104</c:v>
                </c:pt>
                <c:pt idx="2923">
                  <c:v>70128</c:v>
                </c:pt>
                <c:pt idx="2924">
                  <c:v>70138</c:v>
                </c:pt>
                <c:pt idx="2925">
                  <c:v>70143</c:v>
                </c:pt>
                <c:pt idx="2926">
                  <c:v>70158</c:v>
                </c:pt>
                <c:pt idx="2927">
                  <c:v>70159</c:v>
                </c:pt>
                <c:pt idx="2928">
                  <c:v>70176</c:v>
                </c:pt>
                <c:pt idx="2929">
                  <c:v>70180</c:v>
                </c:pt>
                <c:pt idx="2930">
                  <c:v>70182</c:v>
                </c:pt>
                <c:pt idx="2931">
                  <c:v>70194</c:v>
                </c:pt>
                <c:pt idx="2932">
                  <c:v>70202</c:v>
                </c:pt>
                <c:pt idx="2933">
                  <c:v>70209</c:v>
                </c:pt>
                <c:pt idx="2934">
                  <c:v>70232</c:v>
                </c:pt>
                <c:pt idx="2935">
                  <c:v>70233</c:v>
                </c:pt>
                <c:pt idx="2936">
                  <c:v>70237</c:v>
                </c:pt>
                <c:pt idx="2937">
                  <c:v>70249</c:v>
                </c:pt>
                <c:pt idx="2938">
                  <c:v>70255</c:v>
                </c:pt>
                <c:pt idx="2939">
                  <c:v>70267</c:v>
                </c:pt>
                <c:pt idx="2940">
                  <c:v>70275</c:v>
                </c:pt>
                <c:pt idx="2941">
                  <c:v>70278</c:v>
                </c:pt>
                <c:pt idx="2942">
                  <c:v>70282</c:v>
                </c:pt>
                <c:pt idx="2943">
                  <c:v>70285</c:v>
                </c:pt>
                <c:pt idx="2944">
                  <c:v>70302</c:v>
                </c:pt>
                <c:pt idx="2945">
                  <c:v>70303</c:v>
                </c:pt>
                <c:pt idx="2946">
                  <c:v>70327</c:v>
                </c:pt>
                <c:pt idx="2947">
                  <c:v>70334</c:v>
                </c:pt>
                <c:pt idx="2948">
                  <c:v>70351</c:v>
                </c:pt>
                <c:pt idx="2949">
                  <c:v>70354</c:v>
                </c:pt>
                <c:pt idx="2950">
                  <c:v>70356</c:v>
                </c:pt>
                <c:pt idx="2951">
                  <c:v>70365</c:v>
                </c:pt>
                <c:pt idx="2952">
                  <c:v>70370</c:v>
                </c:pt>
                <c:pt idx="2953">
                  <c:v>70380</c:v>
                </c:pt>
                <c:pt idx="2954">
                  <c:v>70384</c:v>
                </c:pt>
                <c:pt idx="2955">
                  <c:v>70398</c:v>
                </c:pt>
                <c:pt idx="2956">
                  <c:v>70426</c:v>
                </c:pt>
                <c:pt idx="2957">
                  <c:v>70427</c:v>
                </c:pt>
                <c:pt idx="2958">
                  <c:v>70428</c:v>
                </c:pt>
                <c:pt idx="2959">
                  <c:v>70434</c:v>
                </c:pt>
                <c:pt idx="2960">
                  <c:v>70442</c:v>
                </c:pt>
                <c:pt idx="2961">
                  <c:v>70452</c:v>
                </c:pt>
                <c:pt idx="2962">
                  <c:v>70466</c:v>
                </c:pt>
                <c:pt idx="2963">
                  <c:v>70482</c:v>
                </c:pt>
                <c:pt idx="2964">
                  <c:v>70485</c:v>
                </c:pt>
                <c:pt idx="2965">
                  <c:v>70498</c:v>
                </c:pt>
                <c:pt idx="2966">
                  <c:v>70503</c:v>
                </c:pt>
                <c:pt idx="2967">
                  <c:v>70504</c:v>
                </c:pt>
                <c:pt idx="2968">
                  <c:v>70507</c:v>
                </c:pt>
                <c:pt idx="2969">
                  <c:v>70511</c:v>
                </c:pt>
                <c:pt idx="2970">
                  <c:v>70524</c:v>
                </c:pt>
                <c:pt idx="2971">
                  <c:v>70528</c:v>
                </c:pt>
                <c:pt idx="2972">
                  <c:v>70568</c:v>
                </c:pt>
                <c:pt idx="2973">
                  <c:v>70569</c:v>
                </c:pt>
                <c:pt idx="2974">
                  <c:v>70578</c:v>
                </c:pt>
                <c:pt idx="2975">
                  <c:v>70579</c:v>
                </c:pt>
                <c:pt idx="2976">
                  <c:v>70580</c:v>
                </c:pt>
                <c:pt idx="2977">
                  <c:v>70596</c:v>
                </c:pt>
                <c:pt idx="2978">
                  <c:v>70604</c:v>
                </c:pt>
                <c:pt idx="2979">
                  <c:v>70624</c:v>
                </c:pt>
                <c:pt idx="2980">
                  <c:v>70648</c:v>
                </c:pt>
                <c:pt idx="2981">
                  <c:v>70651</c:v>
                </c:pt>
                <c:pt idx="2982">
                  <c:v>70652</c:v>
                </c:pt>
                <c:pt idx="2983">
                  <c:v>70665</c:v>
                </c:pt>
                <c:pt idx="2984">
                  <c:v>70670</c:v>
                </c:pt>
                <c:pt idx="2985">
                  <c:v>70672</c:v>
                </c:pt>
                <c:pt idx="2986">
                  <c:v>70695</c:v>
                </c:pt>
                <c:pt idx="2987">
                  <c:v>70713</c:v>
                </c:pt>
                <c:pt idx="2988">
                  <c:v>70720</c:v>
                </c:pt>
                <c:pt idx="2989">
                  <c:v>70727</c:v>
                </c:pt>
                <c:pt idx="2990">
                  <c:v>70729</c:v>
                </c:pt>
                <c:pt idx="2991">
                  <c:v>70731</c:v>
                </c:pt>
                <c:pt idx="2992">
                  <c:v>70742</c:v>
                </c:pt>
                <c:pt idx="2993">
                  <c:v>70750</c:v>
                </c:pt>
                <c:pt idx="2994">
                  <c:v>70790</c:v>
                </c:pt>
                <c:pt idx="2995">
                  <c:v>70799</c:v>
                </c:pt>
                <c:pt idx="2996">
                  <c:v>70804</c:v>
                </c:pt>
                <c:pt idx="2997">
                  <c:v>70805</c:v>
                </c:pt>
                <c:pt idx="2998">
                  <c:v>70815</c:v>
                </c:pt>
                <c:pt idx="2999">
                  <c:v>70827</c:v>
                </c:pt>
                <c:pt idx="3000">
                  <c:v>70860</c:v>
                </c:pt>
                <c:pt idx="3001">
                  <c:v>70877</c:v>
                </c:pt>
                <c:pt idx="3002">
                  <c:v>70886</c:v>
                </c:pt>
                <c:pt idx="3003">
                  <c:v>70898</c:v>
                </c:pt>
                <c:pt idx="3004">
                  <c:v>70910</c:v>
                </c:pt>
                <c:pt idx="3005">
                  <c:v>70918</c:v>
                </c:pt>
                <c:pt idx="3006">
                  <c:v>70929</c:v>
                </c:pt>
                <c:pt idx="3007">
                  <c:v>70951</c:v>
                </c:pt>
                <c:pt idx="3008">
                  <c:v>70955</c:v>
                </c:pt>
                <c:pt idx="3009">
                  <c:v>70966</c:v>
                </c:pt>
                <c:pt idx="3010">
                  <c:v>70986</c:v>
                </c:pt>
                <c:pt idx="3011">
                  <c:v>70988</c:v>
                </c:pt>
                <c:pt idx="3012">
                  <c:v>70992</c:v>
                </c:pt>
                <c:pt idx="3013">
                  <c:v>70998</c:v>
                </c:pt>
                <c:pt idx="3014">
                  <c:v>71039</c:v>
                </c:pt>
                <c:pt idx="3015">
                  <c:v>71049</c:v>
                </c:pt>
                <c:pt idx="3016">
                  <c:v>71058</c:v>
                </c:pt>
                <c:pt idx="3017">
                  <c:v>71065</c:v>
                </c:pt>
                <c:pt idx="3018">
                  <c:v>71068</c:v>
                </c:pt>
                <c:pt idx="3019">
                  <c:v>71076</c:v>
                </c:pt>
                <c:pt idx="3020">
                  <c:v>71083</c:v>
                </c:pt>
                <c:pt idx="3021">
                  <c:v>71105</c:v>
                </c:pt>
                <c:pt idx="3022">
                  <c:v>71111</c:v>
                </c:pt>
                <c:pt idx="3023">
                  <c:v>71123</c:v>
                </c:pt>
                <c:pt idx="3024">
                  <c:v>71129</c:v>
                </c:pt>
                <c:pt idx="3025">
                  <c:v>71138</c:v>
                </c:pt>
                <c:pt idx="3026">
                  <c:v>71143</c:v>
                </c:pt>
                <c:pt idx="3027">
                  <c:v>71167</c:v>
                </c:pt>
                <c:pt idx="3028">
                  <c:v>71182</c:v>
                </c:pt>
                <c:pt idx="3029">
                  <c:v>71184</c:v>
                </c:pt>
                <c:pt idx="3030">
                  <c:v>71202</c:v>
                </c:pt>
                <c:pt idx="3031">
                  <c:v>71209</c:v>
                </c:pt>
                <c:pt idx="3032">
                  <c:v>71217</c:v>
                </c:pt>
                <c:pt idx="3033">
                  <c:v>71221</c:v>
                </c:pt>
                <c:pt idx="3034">
                  <c:v>71250</c:v>
                </c:pt>
                <c:pt idx="3035">
                  <c:v>71257</c:v>
                </c:pt>
                <c:pt idx="3036">
                  <c:v>71277</c:v>
                </c:pt>
                <c:pt idx="3037">
                  <c:v>71286</c:v>
                </c:pt>
                <c:pt idx="3038">
                  <c:v>71296</c:v>
                </c:pt>
                <c:pt idx="3039">
                  <c:v>71310</c:v>
                </c:pt>
                <c:pt idx="3040">
                  <c:v>71325</c:v>
                </c:pt>
                <c:pt idx="3041">
                  <c:v>71328</c:v>
                </c:pt>
                <c:pt idx="3042">
                  <c:v>71331</c:v>
                </c:pt>
                <c:pt idx="3043">
                  <c:v>71342</c:v>
                </c:pt>
                <c:pt idx="3044">
                  <c:v>71348</c:v>
                </c:pt>
                <c:pt idx="3045">
                  <c:v>71366</c:v>
                </c:pt>
                <c:pt idx="3046">
                  <c:v>71371</c:v>
                </c:pt>
                <c:pt idx="3047">
                  <c:v>71394</c:v>
                </c:pt>
                <c:pt idx="3048">
                  <c:v>71403</c:v>
                </c:pt>
                <c:pt idx="3049">
                  <c:v>71411</c:v>
                </c:pt>
                <c:pt idx="3050">
                  <c:v>71416</c:v>
                </c:pt>
                <c:pt idx="3051">
                  <c:v>71419</c:v>
                </c:pt>
                <c:pt idx="3052">
                  <c:v>71427</c:v>
                </c:pt>
                <c:pt idx="3053">
                  <c:v>71429</c:v>
                </c:pt>
                <c:pt idx="3054">
                  <c:v>71442</c:v>
                </c:pt>
                <c:pt idx="3055">
                  <c:v>71474</c:v>
                </c:pt>
                <c:pt idx="3056">
                  <c:v>71481</c:v>
                </c:pt>
                <c:pt idx="3057">
                  <c:v>71486</c:v>
                </c:pt>
                <c:pt idx="3058">
                  <c:v>71495</c:v>
                </c:pt>
                <c:pt idx="3059">
                  <c:v>71505</c:v>
                </c:pt>
                <c:pt idx="3060">
                  <c:v>71514</c:v>
                </c:pt>
                <c:pt idx="3061">
                  <c:v>71517</c:v>
                </c:pt>
                <c:pt idx="3062">
                  <c:v>71518</c:v>
                </c:pt>
                <c:pt idx="3063">
                  <c:v>71525</c:v>
                </c:pt>
                <c:pt idx="3064">
                  <c:v>71533</c:v>
                </c:pt>
                <c:pt idx="3065">
                  <c:v>71546</c:v>
                </c:pt>
                <c:pt idx="3066">
                  <c:v>71556</c:v>
                </c:pt>
                <c:pt idx="3067">
                  <c:v>71572</c:v>
                </c:pt>
                <c:pt idx="3068">
                  <c:v>71584</c:v>
                </c:pt>
                <c:pt idx="3069">
                  <c:v>71595</c:v>
                </c:pt>
                <c:pt idx="3070">
                  <c:v>71604</c:v>
                </c:pt>
                <c:pt idx="3071">
                  <c:v>71621</c:v>
                </c:pt>
                <c:pt idx="3072">
                  <c:v>71626</c:v>
                </c:pt>
                <c:pt idx="3073">
                  <c:v>71636</c:v>
                </c:pt>
                <c:pt idx="3074">
                  <c:v>71643</c:v>
                </c:pt>
                <c:pt idx="3075">
                  <c:v>71656</c:v>
                </c:pt>
                <c:pt idx="3076">
                  <c:v>71667</c:v>
                </c:pt>
                <c:pt idx="3077">
                  <c:v>71672</c:v>
                </c:pt>
                <c:pt idx="3078">
                  <c:v>71683</c:v>
                </c:pt>
                <c:pt idx="3079">
                  <c:v>71695</c:v>
                </c:pt>
                <c:pt idx="3080">
                  <c:v>71696</c:v>
                </c:pt>
                <c:pt idx="3081">
                  <c:v>71709</c:v>
                </c:pt>
                <c:pt idx="3082">
                  <c:v>71715</c:v>
                </c:pt>
                <c:pt idx="3083">
                  <c:v>71738</c:v>
                </c:pt>
                <c:pt idx="3084">
                  <c:v>71750</c:v>
                </c:pt>
                <c:pt idx="3085">
                  <c:v>71764</c:v>
                </c:pt>
                <c:pt idx="3086">
                  <c:v>71765</c:v>
                </c:pt>
                <c:pt idx="3087">
                  <c:v>71766</c:v>
                </c:pt>
                <c:pt idx="3088">
                  <c:v>71768</c:v>
                </c:pt>
                <c:pt idx="3089">
                  <c:v>71781</c:v>
                </c:pt>
                <c:pt idx="3090">
                  <c:v>71785</c:v>
                </c:pt>
                <c:pt idx="3091">
                  <c:v>71823</c:v>
                </c:pt>
                <c:pt idx="3092">
                  <c:v>71832</c:v>
                </c:pt>
                <c:pt idx="3093">
                  <c:v>71836</c:v>
                </c:pt>
                <c:pt idx="3094">
                  <c:v>71838</c:v>
                </c:pt>
                <c:pt idx="3095">
                  <c:v>71839</c:v>
                </c:pt>
                <c:pt idx="3096">
                  <c:v>71841</c:v>
                </c:pt>
                <c:pt idx="3097">
                  <c:v>71844</c:v>
                </c:pt>
                <c:pt idx="3098">
                  <c:v>71849</c:v>
                </c:pt>
                <c:pt idx="3099">
                  <c:v>71857</c:v>
                </c:pt>
                <c:pt idx="3100">
                  <c:v>71896</c:v>
                </c:pt>
                <c:pt idx="3101">
                  <c:v>71905</c:v>
                </c:pt>
                <c:pt idx="3102">
                  <c:v>71915</c:v>
                </c:pt>
                <c:pt idx="3103">
                  <c:v>71916</c:v>
                </c:pt>
                <c:pt idx="3104">
                  <c:v>71928</c:v>
                </c:pt>
                <c:pt idx="3105">
                  <c:v>71930</c:v>
                </c:pt>
                <c:pt idx="3106">
                  <c:v>71932</c:v>
                </c:pt>
                <c:pt idx="3107">
                  <c:v>71937</c:v>
                </c:pt>
                <c:pt idx="3108">
                  <c:v>71971</c:v>
                </c:pt>
                <c:pt idx="3109">
                  <c:v>71974</c:v>
                </c:pt>
                <c:pt idx="3110">
                  <c:v>71987</c:v>
                </c:pt>
                <c:pt idx="3111">
                  <c:v>71988</c:v>
                </c:pt>
                <c:pt idx="3112">
                  <c:v>72000</c:v>
                </c:pt>
                <c:pt idx="3113">
                  <c:v>72001</c:v>
                </c:pt>
                <c:pt idx="3114">
                  <c:v>72008</c:v>
                </c:pt>
                <c:pt idx="3115">
                  <c:v>72009</c:v>
                </c:pt>
                <c:pt idx="3116">
                  <c:v>72026</c:v>
                </c:pt>
                <c:pt idx="3117">
                  <c:v>72046</c:v>
                </c:pt>
                <c:pt idx="3118">
                  <c:v>72050</c:v>
                </c:pt>
                <c:pt idx="3119">
                  <c:v>72060</c:v>
                </c:pt>
                <c:pt idx="3120">
                  <c:v>72061</c:v>
                </c:pt>
                <c:pt idx="3121">
                  <c:v>72073</c:v>
                </c:pt>
                <c:pt idx="3122">
                  <c:v>72089</c:v>
                </c:pt>
                <c:pt idx="3123">
                  <c:v>72104</c:v>
                </c:pt>
                <c:pt idx="3124">
                  <c:v>72110</c:v>
                </c:pt>
                <c:pt idx="3125">
                  <c:v>72116</c:v>
                </c:pt>
                <c:pt idx="3126">
                  <c:v>72120</c:v>
                </c:pt>
                <c:pt idx="3127">
                  <c:v>72125</c:v>
                </c:pt>
                <c:pt idx="3128">
                  <c:v>72132</c:v>
                </c:pt>
                <c:pt idx="3129">
                  <c:v>72139</c:v>
                </c:pt>
                <c:pt idx="3130">
                  <c:v>72160</c:v>
                </c:pt>
                <c:pt idx="3131">
                  <c:v>72169</c:v>
                </c:pt>
                <c:pt idx="3132">
                  <c:v>72183</c:v>
                </c:pt>
                <c:pt idx="3133">
                  <c:v>72186</c:v>
                </c:pt>
                <c:pt idx="3134">
                  <c:v>72201</c:v>
                </c:pt>
                <c:pt idx="3135">
                  <c:v>72202</c:v>
                </c:pt>
                <c:pt idx="3136">
                  <c:v>72223</c:v>
                </c:pt>
                <c:pt idx="3137">
                  <c:v>72226</c:v>
                </c:pt>
                <c:pt idx="3138">
                  <c:v>72232</c:v>
                </c:pt>
                <c:pt idx="3139">
                  <c:v>72253</c:v>
                </c:pt>
                <c:pt idx="3140">
                  <c:v>72256</c:v>
                </c:pt>
                <c:pt idx="3141">
                  <c:v>72264</c:v>
                </c:pt>
                <c:pt idx="3142">
                  <c:v>72271</c:v>
                </c:pt>
                <c:pt idx="3143">
                  <c:v>72276</c:v>
                </c:pt>
                <c:pt idx="3144">
                  <c:v>72297</c:v>
                </c:pt>
                <c:pt idx="3145">
                  <c:v>72322</c:v>
                </c:pt>
                <c:pt idx="3146">
                  <c:v>72325</c:v>
                </c:pt>
                <c:pt idx="3147">
                  <c:v>72326</c:v>
                </c:pt>
                <c:pt idx="3148">
                  <c:v>72328</c:v>
                </c:pt>
                <c:pt idx="3149">
                  <c:v>72336</c:v>
                </c:pt>
                <c:pt idx="3150">
                  <c:v>72349</c:v>
                </c:pt>
                <c:pt idx="3151">
                  <c:v>72373</c:v>
                </c:pt>
                <c:pt idx="3152">
                  <c:v>72383</c:v>
                </c:pt>
                <c:pt idx="3153">
                  <c:v>72394</c:v>
                </c:pt>
                <c:pt idx="3154">
                  <c:v>72403</c:v>
                </c:pt>
                <c:pt idx="3155">
                  <c:v>72415</c:v>
                </c:pt>
                <c:pt idx="3156">
                  <c:v>72416</c:v>
                </c:pt>
                <c:pt idx="3157">
                  <c:v>72418</c:v>
                </c:pt>
                <c:pt idx="3158">
                  <c:v>72422</c:v>
                </c:pt>
                <c:pt idx="3159">
                  <c:v>72424</c:v>
                </c:pt>
                <c:pt idx="3160">
                  <c:v>72445</c:v>
                </c:pt>
                <c:pt idx="3161">
                  <c:v>72464</c:v>
                </c:pt>
                <c:pt idx="3162">
                  <c:v>72475</c:v>
                </c:pt>
                <c:pt idx="3163">
                  <c:v>72488</c:v>
                </c:pt>
                <c:pt idx="3164">
                  <c:v>72491</c:v>
                </c:pt>
                <c:pt idx="3165">
                  <c:v>72494</c:v>
                </c:pt>
                <c:pt idx="3166">
                  <c:v>72496</c:v>
                </c:pt>
                <c:pt idx="3167">
                  <c:v>72509</c:v>
                </c:pt>
                <c:pt idx="3168">
                  <c:v>72519</c:v>
                </c:pt>
                <c:pt idx="3169">
                  <c:v>72534</c:v>
                </c:pt>
                <c:pt idx="3170">
                  <c:v>72571</c:v>
                </c:pt>
                <c:pt idx="3171">
                  <c:v>72573</c:v>
                </c:pt>
                <c:pt idx="3172">
                  <c:v>72582</c:v>
                </c:pt>
                <c:pt idx="3173">
                  <c:v>72586</c:v>
                </c:pt>
                <c:pt idx="3174">
                  <c:v>72596</c:v>
                </c:pt>
                <c:pt idx="3175">
                  <c:v>72599</c:v>
                </c:pt>
                <c:pt idx="3176">
                  <c:v>72601</c:v>
                </c:pt>
                <c:pt idx="3177">
                  <c:v>72603</c:v>
                </c:pt>
                <c:pt idx="3178">
                  <c:v>72608</c:v>
                </c:pt>
                <c:pt idx="3179">
                  <c:v>72643</c:v>
                </c:pt>
                <c:pt idx="3180">
                  <c:v>72645</c:v>
                </c:pt>
                <c:pt idx="3181">
                  <c:v>72655</c:v>
                </c:pt>
                <c:pt idx="3182">
                  <c:v>72669</c:v>
                </c:pt>
                <c:pt idx="3183">
                  <c:v>72670</c:v>
                </c:pt>
                <c:pt idx="3184">
                  <c:v>72672</c:v>
                </c:pt>
                <c:pt idx="3185">
                  <c:v>72699</c:v>
                </c:pt>
                <c:pt idx="3186">
                  <c:v>72708</c:v>
                </c:pt>
                <c:pt idx="3187">
                  <c:v>72713</c:v>
                </c:pt>
                <c:pt idx="3188">
                  <c:v>72715</c:v>
                </c:pt>
                <c:pt idx="3189">
                  <c:v>72717</c:v>
                </c:pt>
                <c:pt idx="3190">
                  <c:v>72725</c:v>
                </c:pt>
                <c:pt idx="3191">
                  <c:v>72742</c:v>
                </c:pt>
                <c:pt idx="3192">
                  <c:v>72743</c:v>
                </c:pt>
                <c:pt idx="3193">
                  <c:v>72746</c:v>
                </c:pt>
                <c:pt idx="3194">
                  <c:v>72755</c:v>
                </c:pt>
                <c:pt idx="3195">
                  <c:v>72788</c:v>
                </c:pt>
                <c:pt idx="3196">
                  <c:v>72791</c:v>
                </c:pt>
                <c:pt idx="3197">
                  <c:v>72810</c:v>
                </c:pt>
                <c:pt idx="3198">
                  <c:v>72819</c:v>
                </c:pt>
                <c:pt idx="3199">
                  <c:v>72825</c:v>
                </c:pt>
                <c:pt idx="3200">
                  <c:v>72830</c:v>
                </c:pt>
                <c:pt idx="3201">
                  <c:v>72834</c:v>
                </c:pt>
                <c:pt idx="3202">
                  <c:v>72836</c:v>
                </c:pt>
                <c:pt idx="3203">
                  <c:v>72843</c:v>
                </c:pt>
                <c:pt idx="3204">
                  <c:v>72864</c:v>
                </c:pt>
                <c:pt idx="3205">
                  <c:v>72878</c:v>
                </c:pt>
                <c:pt idx="3206">
                  <c:v>72905</c:v>
                </c:pt>
                <c:pt idx="3207">
                  <c:v>72906</c:v>
                </c:pt>
                <c:pt idx="3208">
                  <c:v>72927</c:v>
                </c:pt>
                <c:pt idx="3209">
                  <c:v>72929</c:v>
                </c:pt>
                <c:pt idx="3210">
                  <c:v>72936</c:v>
                </c:pt>
                <c:pt idx="3211">
                  <c:v>72937</c:v>
                </c:pt>
                <c:pt idx="3212">
                  <c:v>72953</c:v>
                </c:pt>
                <c:pt idx="3213">
                  <c:v>72961</c:v>
                </c:pt>
                <c:pt idx="3214">
                  <c:v>72968</c:v>
                </c:pt>
                <c:pt idx="3215">
                  <c:v>72977</c:v>
                </c:pt>
                <c:pt idx="3216">
                  <c:v>72983</c:v>
                </c:pt>
                <c:pt idx="3217">
                  <c:v>73013</c:v>
                </c:pt>
                <c:pt idx="3218">
                  <c:v>73014</c:v>
                </c:pt>
                <c:pt idx="3219">
                  <c:v>73036</c:v>
                </c:pt>
                <c:pt idx="3220">
                  <c:v>73044</c:v>
                </c:pt>
                <c:pt idx="3221">
                  <c:v>73055</c:v>
                </c:pt>
                <c:pt idx="3222">
                  <c:v>73065</c:v>
                </c:pt>
                <c:pt idx="3223">
                  <c:v>73076</c:v>
                </c:pt>
                <c:pt idx="3224">
                  <c:v>73085</c:v>
                </c:pt>
                <c:pt idx="3225">
                  <c:v>73086</c:v>
                </c:pt>
                <c:pt idx="3226">
                  <c:v>73098</c:v>
                </c:pt>
                <c:pt idx="3227">
                  <c:v>73111</c:v>
                </c:pt>
                <c:pt idx="3228">
                  <c:v>73128</c:v>
                </c:pt>
                <c:pt idx="3229">
                  <c:v>73145</c:v>
                </c:pt>
                <c:pt idx="3230">
                  <c:v>73155</c:v>
                </c:pt>
                <c:pt idx="3231">
                  <c:v>73158</c:v>
                </c:pt>
                <c:pt idx="3232">
                  <c:v>73165</c:v>
                </c:pt>
                <c:pt idx="3233">
                  <c:v>73175</c:v>
                </c:pt>
                <c:pt idx="3234">
                  <c:v>73196</c:v>
                </c:pt>
                <c:pt idx="3235">
                  <c:v>73198</c:v>
                </c:pt>
                <c:pt idx="3236">
                  <c:v>73201</c:v>
                </c:pt>
                <c:pt idx="3237">
                  <c:v>73228</c:v>
                </c:pt>
                <c:pt idx="3238">
                  <c:v>73237</c:v>
                </c:pt>
                <c:pt idx="3239">
                  <c:v>73244</c:v>
                </c:pt>
                <c:pt idx="3240">
                  <c:v>73250</c:v>
                </c:pt>
                <c:pt idx="3241">
                  <c:v>73255</c:v>
                </c:pt>
                <c:pt idx="3242">
                  <c:v>73259</c:v>
                </c:pt>
                <c:pt idx="3243">
                  <c:v>73274</c:v>
                </c:pt>
                <c:pt idx="3244">
                  <c:v>73283</c:v>
                </c:pt>
                <c:pt idx="3245">
                  <c:v>73287</c:v>
                </c:pt>
                <c:pt idx="3246">
                  <c:v>73300</c:v>
                </c:pt>
                <c:pt idx="3247">
                  <c:v>73326</c:v>
                </c:pt>
                <c:pt idx="3248">
                  <c:v>73334</c:v>
                </c:pt>
                <c:pt idx="3249">
                  <c:v>73347</c:v>
                </c:pt>
                <c:pt idx="3250">
                  <c:v>73348</c:v>
                </c:pt>
                <c:pt idx="3251">
                  <c:v>73356</c:v>
                </c:pt>
                <c:pt idx="3252">
                  <c:v>73361</c:v>
                </c:pt>
                <c:pt idx="3253">
                  <c:v>73373</c:v>
                </c:pt>
                <c:pt idx="3254">
                  <c:v>73386</c:v>
                </c:pt>
                <c:pt idx="3255">
                  <c:v>73410</c:v>
                </c:pt>
                <c:pt idx="3256">
                  <c:v>73418</c:v>
                </c:pt>
                <c:pt idx="3257">
                  <c:v>73433</c:v>
                </c:pt>
                <c:pt idx="3258">
                  <c:v>73436</c:v>
                </c:pt>
                <c:pt idx="3259">
                  <c:v>73443</c:v>
                </c:pt>
                <c:pt idx="3260">
                  <c:v>73446</c:v>
                </c:pt>
                <c:pt idx="3261">
                  <c:v>73464</c:v>
                </c:pt>
                <c:pt idx="3262">
                  <c:v>73488</c:v>
                </c:pt>
                <c:pt idx="3263">
                  <c:v>73494</c:v>
                </c:pt>
                <c:pt idx="3264">
                  <c:v>73515</c:v>
                </c:pt>
                <c:pt idx="3265">
                  <c:v>73532</c:v>
                </c:pt>
                <c:pt idx="3266">
                  <c:v>73534</c:v>
                </c:pt>
                <c:pt idx="3267">
                  <c:v>73537</c:v>
                </c:pt>
                <c:pt idx="3268">
                  <c:v>73541</c:v>
                </c:pt>
                <c:pt idx="3269">
                  <c:v>73559</c:v>
                </c:pt>
                <c:pt idx="3270">
                  <c:v>73573</c:v>
                </c:pt>
                <c:pt idx="3271">
                  <c:v>73577</c:v>
                </c:pt>
                <c:pt idx="3272">
                  <c:v>73588</c:v>
                </c:pt>
                <c:pt idx="3273">
                  <c:v>73610</c:v>
                </c:pt>
                <c:pt idx="3274">
                  <c:v>73620</c:v>
                </c:pt>
                <c:pt idx="3275">
                  <c:v>73629</c:v>
                </c:pt>
                <c:pt idx="3276">
                  <c:v>73630</c:v>
                </c:pt>
                <c:pt idx="3277">
                  <c:v>73647</c:v>
                </c:pt>
                <c:pt idx="3278">
                  <c:v>73659</c:v>
                </c:pt>
                <c:pt idx="3279">
                  <c:v>73662</c:v>
                </c:pt>
                <c:pt idx="3280">
                  <c:v>73677</c:v>
                </c:pt>
                <c:pt idx="3281">
                  <c:v>73683</c:v>
                </c:pt>
                <c:pt idx="3282">
                  <c:v>73685</c:v>
                </c:pt>
                <c:pt idx="3283">
                  <c:v>73702</c:v>
                </c:pt>
                <c:pt idx="3284">
                  <c:v>73706</c:v>
                </c:pt>
                <c:pt idx="3285">
                  <c:v>73720</c:v>
                </c:pt>
                <c:pt idx="3286">
                  <c:v>73731</c:v>
                </c:pt>
                <c:pt idx="3287">
                  <c:v>73745</c:v>
                </c:pt>
                <c:pt idx="3288">
                  <c:v>73750</c:v>
                </c:pt>
                <c:pt idx="3289">
                  <c:v>73759</c:v>
                </c:pt>
                <c:pt idx="3290">
                  <c:v>73776</c:v>
                </c:pt>
                <c:pt idx="3291">
                  <c:v>73783</c:v>
                </c:pt>
                <c:pt idx="3292">
                  <c:v>73789</c:v>
                </c:pt>
                <c:pt idx="3293">
                  <c:v>73808</c:v>
                </c:pt>
                <c:pt idx="3294">
                  <c:v>73809</c:v>
                </c:pt>
                <c:pt idx="3295">
                  <c:v>73826</c:v>
                </c:pt>
                <c:pt idx="3296">
                  <c:v>73830</c:v>
                </c:pt>
                <c:pt idx="3297">
                  <c:v>73832</c:v>
                </c:pt>
                <c:pt idx="3298">
                  <c:v>73844</c:v>
                </c:pt>
                <c:pt idx="3299">
                  <c:v>73873</c:v>
                </c:pt>
                <c:pt idx="3300">
                  <c:v>73879</c:v>
                </c:pt>
                <c:pt idx="3301">
                  <c:v>73882</c:v>
                </c:pt>
                <c:pt idx="3302">
                  <c:v>73888</c:v>
                </c:pt>
                <c:pt idx="3303">
                  <c:v>73905</c:v>
                </c:pt>
                <c:pt idx="3304">
                  <c:v>73910</c:v>
                </c:pt>
                <c:pt idx="3305">
                  <c:v>73917</c:v>
                </c:pt>
                <c:pt idx="3306">
                  <c:v>73931</c:v>
                </c:pt>
                <c:pt idx="3307">
                  <c:v>73953</c:v>
                </c:pt>
                <c:pt idx="3308">
                  <c:v>73956</c:v>
                </c:pt>
                <c:pt idx="3309">
                  <c:v>73963</c:v>
                </c:pt>
                <c:pt idx="3310">
                  <c:v>73989</c:v>
                </c:pt>
                <c:pt idx="3311">
                  <c:v>73996</c:v>
                </c:pt>
                <c:pt idx="3312">
                  <c:v>74002</c:v>
                </c:pt>
                <c:pt idx="3313">
                  <c:v>74005</c:v>
                </c:pt>
                <c:pt idx="3314">
                  <c:v>74024</c:v>
                </c:pt>
                <c:pt idx="3315">
                  <c:v>74026</c:v>
                </c:pt>
                <c:pt idx="3316">
                  <c:v>74034</c:v>
                </c:pt>
                <c:pt idx="3317">
                  <c:v>74057</c:v>
                </c:pt>
                <c:pt idx="3318">
                  <c:v>74064</c:v>
                </c:pt>
                <c:pt idx="3319">
                  <c:v>74071</c:v>
                </c:pt>
                <c:pt idx="3320">
                  <c:v>74076</c:v>
                </c:pt>
                <c:pt idx="3321">
                  <c:v>74081</c:v>
                </c:pt>
                <c:pt idx="3322">
                  <c:v>74098</c:v>
                </c:pt>
                <c:pt idx="3323">
                  <c:v>74101</c:v>
                </c:pt>
                <c:pt idx="3324">
                  <c:v>74118</c:v>
                </c:pt>
                <c:pt idx="3325">
                  <c:v>74134</c:v>
                </c:pt>
                <c:pt idx="3326">
                  <c:v>74138</c:v>
                </c:pt>
                <c:pt idx="3327">
                  <c:v>74153</c:v>
                </c:pt>
                <c:pt idx="3328">
                  <c:v>74160</c:v>
                </c:pt>
                <c:pt idx="3329">
                  <c:v>74168</c:v>
                </c:pt>
                <c:pt idx="3330">
                  <c:v>74169</c:v>
                </c:pt>
                <c:pt idx="3331">
                  <c:v>74174</c:v>
                </c:pt>
                <c:pt idx="3332">
                  <c:v>74207</c:v>
                </c:pt>
                <c:pt idx="3333">
                  <c:v>74208</c:v>
                </c:pt>
                <c:pt idx="3334">
                  <c:v>74220</c:v>
                </c:pt>
                <c:pt idx="3335">
                  <c:v>74229</c:v>
                </c:pt>
                <c:pt idx="3336">
                  <c:v>74241</c:v>
                </c:pt>
                <c:pt idx="3337">
                  <c:v>74244</c:v>
                </c:pt>
                <c:pt idx="3338">
                  <c:v>74245</c:v>
                </c:pt>
                <c:pt idx="3339">
                  <c:v>74246</c:v>
                </c:pt>
                <c:pt idx="3340">
                  <c:v>74298</c:v>
                </c:pt>
                <c:pt idx="3341">
                  <c:v>74303</c:v>
                </c:pt>
                <c:pt idx="3342">
                  <c:v>74310</c:v>
                </c:pt>
                <c:pt idx="3343">
                  <c:v>74313</c:v>
                </c:pt>
                <c:pt idx="3344">
                  <c:v>74314</c:v>
                </c:pt>
                <c:pt idx="3345">
                  <c:v>74320</c:v>
                </c:pt>
                <c:pt idx="3346">
                  <c:v>74324</c:v>
                </c:pt>
                <c:pt idx="3347">
                  <c:v>74326</c:v>
                </c:pt>
                <c:pt idx="3348">
                  <c:v>74331</c:v>
                </c:pt>
                <c:pt idx="3349">
                  <c:v>74334</c:v>
                </c:pt>
                <c:pt idx="3350">
                  <c:v>74378</c:v>
                </c:pt>
                <c:pt idx="3351">
                  <c:v>74384</c:v>
                </c:pt>
                <c:pt idx="3352">
                  <c:v>74396</c:v>
                </c:pt>
                <c:pt idx="3353">
                  <c:v>74410</c:v>
                </c:pt>
                <c:pt idx="3354">
                  <c:v>74411</c:v>
                </c:pt>
                <c:pt idx="3355">
                  <c:v>74413</c:v>
                </c:pt>
                <c:pt idx="3356">
                  <c:v>74418</c:v>
                </c:pt>
                <c:pt idx="3357">
                  <c:v>74419</c:v>
                </c:pt>
                <c:pt idx="3358">
                  <c:v>74423</c:v>
                </c:pt>
                <c:pt idx="3359">
                  <c:v>74436</c:v>
                </c:pt>
                <c:pt idx="3360">
                  <c:v>74453</c:v>
                </c:pt>
                <c:pt idx="3361">
                  <c:v>74457</c:v>
                </c:pt>
                <c:pt idx="3362">
                  <c:v>74466</c:v>
                </c:pt>
                <c:pt idx="3363">
                  <c:v>74488</c:v>
                </c:pt>
                <c:pt idx="3364">
                  <c:v>74489</c:v>
                </c:pt>
                <c:pt idx="3365">
                  <c:v>74503</c:v>
                </c:pt>
                <c:pt idx="3366">
                  <c:v>74506</c:v>
                </c:pt>
                <c:pt idx="3367">
                  <c:v>74517</c:v>
                </c:pt>
                <c:pt idx="3368">
                  <c:v>74520</c:v>
                </c:pt>
                <c:pt idx="3369">
                  <c:v>74526</c:v>
                </c:pt>
                <c:pt idx="3370">
                  <c:v>74530</c:v>
                </c:pt>
                <c:pt idx="3371">
                  <c:v>74537</c:v>
                </c:pt>
                <c:pt idx="3372">
                  <c:v>74560</c:v>
                </c:pt>
                <c:pt idx="3373">
                  <c:v>74594</c:v>
                </c:pt>
                <c:pt idx="3374">
                  <c:v>74595</c:v>
                </c:pt>
                <c:pt idx="3375">
                  <c:v>74598</c:v>
                </c:pt>
                <c:pt idx="3376">
                  <c:v>74601</c:v>
                </c:pt>
                <c:pt idx="3377">
                  <c:v>74607</c:v>
                </c:pt>
                <c:pt idx="3378">
                  <c:v>74612</c:v>
                </c:pt>
                <c:pt idx="3379">
                  <c:v>74620</c:v>
                </c:pt>
                <c:pt idx="3380">
                  <c:v>74644</c:v>
                </c:pt>
                <c:pt idx="3381">
                  <c:v>74657</c:v>
                </c:pt>
                <c:pt idx="3382">
                  <c:v>74670</c:v>
                </c:pt>
                <c:pt idx="3383">
                  <c:v>74671</c:v>
                </c:pt>
                <c:pt idx="3384">
                  <c:v>74674</c:v>
                </c:pt>
                <c:pt idx="3385">
                  <c:v>74678</c:v>
                </c:pt>
                <c:pt idx="3386">
                  <c:v>74679</c:v>
                </c:pt>
                <c:pt idx="3387">
                  <c:v>74697</c:v>
                </c:pt>
                <c:pt idx="3388">
                  <c:v>74723</c:v>
                </c:pt>
                <c:pt idx="3389">
                  <c:v>74726</c:v>
                </c:pt>
                <c:pt idx="3390">
                  <c:v>74741</c:v>
                </c:pt>
                <c:pt idx="3391">
                  <c:v>74743</c:v>
                </c:pt>
                <c:pt idx="3392">
                  <c:v>74746</c:v>
                </c:pt>
                <c:pt idx="3393">
                  <c:v>74749</c:v>
                </c:pt>
                <c:pt idx="3394">
                  <c:v>74754</c:v>
                </c:pt>
                <c:pt idx="3395">
                  <c:v>74780</c:v>
                </c:pt>
                <c:pt idx="3396">
                  <c:v>74783</c:v>
                </c:pt>
                <c:pt idx="3397">
                  <c:v>74810</c:v>
                </c:pt>
                <c:pt idx="3398">
                  <c:v>74812</c:v>
                </c:pt>
                <c:pt idx="3399">
                  <c:v>74817</c:v>
                </c:pt>
                <c:pt idx="3400">
                  <c:v>74824</c:v>
                </c:pt>
                <c:pt idx="3401">
                  <c:v>74829</c:v>
                </c:pt>
                <c:pt idx="3402">
                  <c:v>74831</c:v>
                </c:pt>
                <c:pt idx="3403">
                  <c:v>74840</c:v>
                </c:pt>
                <c:pt idx="3404">
                  <c:v>74892</c:v>
                </c:pt>
                <c:pt idx="3405">
                  <c:v>74893</c:v>
                </c:pt>
                <c:pt idx="3406">
                  <c:v>74894</c:v>
                </c:pt>
                <c:pt idx="3407">
                  <c:v>74900</c:v>
                </c:pt>
                <c:pt idx="3408">
                  <c:v>74919</c:v>
                </c:pt>
                <c:pt idx="3409">
                  <c:v>74924</c:v>
                </c:pt>
                <c:pt idx="3410">
                  <c:v>74925</c:v>
                </c:pt>
                <c:pt idx="3411">
                  <c:v>74933</c:v>
                </c:pt>
                <c:pt idx="3412">
                  <c:v>74937</c:v>
                </c:pt>
                <c:pt idx="3413">
                  <c:v>74962</c:v>
                </c:pt>
                <c:pt idx="3414">
                  <c:v>74971</c:v>
                </c:pt>
                <c:pt idx="3415">
                  <c:v>74982</c:v>
                </c:pt>
                <c:pt idx="3416">
                  <c:v>74990</c:v>
                </c:pt>
                <c:pt idx="3417">
                  <c:v>75000</c:v>
                </c:pt>
                <c:pt idx="3418">
                  <c:v>75006</c:v>
                </c:pt>
                <c:pt idx="3419">
                  <c:v>75012</c:v>
                </c:pt>
                <c:pt idx="3420">
                  <c:v>75015</c:v>
                </c:pt>
                <c:pt idx="3421">
                  <c:v>75032</c:v>
                </c:pt>
                <c:pt idx="3422">
                  <c:v>75040</c:v>
                </c:pt>
                <c:pt idx="3423">
                  <c:v>75065</c:v>
                </c:pt>
                <c:pt idx="3424">
                  <c:v>75075</c:v>
                </c:pt>
                <c:pt idx="3425">
                  <c:v>75077</c:v>
                </c:pt>
                <c:pt idx="3426">
                  <c:v>75095</c:v>
                </c:pt>
                <c:pt idx="3427">
                  <c:v>75096</c:v>
                </c:pt>
                <c:pt idx="3428">
                  <c:v>75101</c:v>
                </c:pt>
                <c:pt idx="3429">
                  <c:v>75103</c:v>
                </c:pt>
                <c:pt idx="3430">
                  <c:v>75112</c:v>
                </c:pt>
                <c:pt idx="3431">
                  <c:v>75143</c:v>
                </c:pt>
                <c:pt idx="3432">
                  <c:v>75148</c:v>
                </c:pt>
                <c:pt idx="3433">
                  <c:v>75160</c:v>
                </c:pt>
                <c:pt idx="3434">
                  <c:v>75163</c:v>
                </c:pt>
                <c:pt idx="3435">
                  <c:v>75168</c:v>
                </c:pt>
                <c:pt idx="3436">
                  <c:v>75173</c:v>
                </c:pt>
                <c:pt idx="3437">
                  <c:v>75176</c:v>
                </c:pt>
                <c:pt idx="3438">
                  <c:v>75181</c:v>
                </c:pt>
                <c:pt idx="3439">
                  <c:v>75186</c:v>
                </c:pt>
                <c:pt idx="3440">
                  <c:v>75207</c:v>
                </c:pt>
                <c:pt idx="3441">
                  <c:v>75219</c:v>
                </c:pt>
                <c:pt idx="3442">
                  <c:v>75241</c:v>
                </c:pt>
                <c:pt idx="3443">
                  <c:v>75243</c:v>
                </c:pt>
                <c:pt idx="3444">
                  <c:v>75244</c:v>
                </c:pt>
                <c:pt idx="3445">
                  <c:v>75247</c:v>
                </c:pt>
                <c:pt idx="3446">
                  <c:v>75255</c:v>
                </c:pt>
                <c:pt idx="3447">
                  <c:v>75259</c:v>
                </c:pt>
                <c:pt idx="3448">
                  <c:v>75260</c:v>
                </c:pt>
                <c:pt idx="3449">
                  <c:v>75273</c:v>
                </c:pt>
                <c:pt idx="3450">
                  <c:v>75292</c:v>
                </c:pt>
                <c:pt idx="3451">
                  <c:v>75313</c:v>
                </c:pt>
                <c:pt idx="3452">
                  <c:v>75328</c:v>
                </c:pt>
                <c:pt idx="3453">
                  <c:v>75334</c:v>
                </c:pt>
                <c:pt idx="3454">
                  <c:v>75338</c:v>
                </c:pt>
                <c:pt idx="3455">
                  <c:v>75342</c:v>
                </c:pt>
                <c:pt idx="3456">
                  <c:v>75344</c:v>
                </c:pt>
                <c:pt idx="3457">
                  <c:v>75381</c:v>
                </c:pt>
                <c:pt idx="3458">
                  <c:v>75382</c:v>
                </c:pt>
                <c:pt idx="3459">
                  <c:v>75395</c:v>
                </c:pt>
                <c:pt idx="3460">
                  <c:v>75406</c:v>
                </c:pt>
                <c:pt idx="3461">
                  <c:v>75409</c:v>
                </c:pt>
                <c:pt idx="3462">
                  <c:v>75410</c:v>
                </c:pt>
                <c:pt idx="3463">
                  <c:v>75413</c:v>
                </c:pt>
                <c:pt idx="3464">
                  <c:v>75419</c:v>
                </c:pt>
                <c:pt idx="3465">
                  <c:v>75444</c:v>
                </c:pt>
                <c:pt idx="3466">
                  <c:v>75455</c:v>
                </c:pt>
                <c:pt idx="3467">
                  <c:v>75480</c:v>
                </c:pt>
                <c:pt idx="3468">
                  <c:v>75484</c:v>
                </c:pt>
                <c:pt idx="3469">
                  <c:v>75497</c:v>
                </c:pt>
                <c:pt idx="3470">
                  <c:v>75499</c:v>
                </c:pt>
                <c:pt idx="3471">
                  <c:v>75500</c:v>
                </c:pt>
                <c:pt idx="3472">
                  <c:v>75513</c:v>
                </c:pt>
                <c:pt idx="3473">
                  <c:v>75517</c:v>
                </c:pt>
                <c:pt idx="3474">
                  <c:v>75524</c:v>
                </c:pt>
                <c:pt idx="3475">
                  <c:v>75530</c:v>
                </c:pt>
                <c:pt idx="3476">
                  <c:v>75549</c:v>
                </c:pt>
                <c:pt idx="3477">
                  <c:v>75552</c:v>
                </c:pt>
                <c:pt idx="3478">
                  <c:v>75557</c:v>
                </c:pt>
                <c:pt idx="3479">
                  <c:v>75571</c:v>
                </c:pt>
                <c:pt idx="3480">
                  <c:v>75578</c:v>
                </c:pt>
                <c:pt idx="3481">
                  <c:v>75594</c:v>
                </c:pt>
                <c:pt idx="3482">
                  <c:v>75607</c:v>
                </c:pt>
                <c:pt idx="3483">
                  <c:v>75614</c:v>
                </c:pt>
                <c:pt idx="3484">
                  <c:v>75617</c:v>
                </c:pt>
                <c:pt idx="3485">
                  <c:v>75620</c:v>
                </c:pt>
                <c:pt idx="3486">
                  <c:v>75628</c:v>
                </c:pt>
                <c:pt idx="3487">
                  <c:v>75629</c:v>
                </c:pt>
                <c:pt idx="3488">
                  <c:v>75642</c:v>
                </c:pt>
                <c:pt idx="3489">
                  <c:v>75655</c:v>
                </c:pt>
                <c:pt idx="3490">
                  <c:v>75664</c:v>
                </c:pt>
                <c:pt idx="3491">
                  <c:v>75700</c:v>
                </c:pt>
                <c:pt idx="3492">
                  <c:v>75702</c:v>
                </c:pt>
                <c:pt idx="3493">
                  <c:v>75712</c:v>
                </c:pt>
                <c:pt idx="3494">
                  <c:v>75714</c:v>
                </c:pt>
                <c:pt idx="3495">
                  <c:v>75716</c:v>
                </c:pt>
                <c:pt idx="3496">
                  <c:v>75723</c:v>
                </c:pt>
                <c:pt idx="3497">
                  <c:v>75726</c:v>
                </c:pt>
                <c:pt idx="3498">
                  <c:v>75735</c:v>
                </c:pt>
                <c:pt idx="3499">
                  <c:v>75740</c:v>
                </c:pt>
                <c:pt idx="3500">
                  <c:v>75765</c:v>
                </c:pt>
                <c:pt idx="3501">
                  <c:v>75773</c:v>
                </c:pt>
                <c:pt idx="3502">
                  <c:v>75787</c:v>
                </c:pt>
                <c:pt idx="3503">
                  <c:v>75795</c:v>
                </c:pt>
                <c:pt idx="3504">
                  <c:v>75806</c:v>
                </c:pt>
                <c:pt idx="3505">
                  <c:v>75816</c:v>
                </c:pt>
                <c:pt idx="3506">
                  <c:v>75817</c:v>
                </c:pt>
                <c:pt idx="3507">
                  <c:v>75845</c:v>
                </c:pt>
                <c:pt idx="3508">
                  <c:v>75856</c:v>
                </c:pt>
                <c:pt idx="3509">
                  <c:v>75858</c:v>
                </c:pt>
                <c:pt idx="3510">
                  <c:v>75874</c:v>
                </c:pt>
                <c:pt idx="3511">
                  <c:v>75876</c:v>
                </c:pt>
                <c:pt idx="3512">
                  <c:v>75880</c:v>
                </c:pt>
                <c:pt idx="3513">
                  <c:v>75896</c:v>
                </c:pt>
                <c:pt idx="3514">
                  <c:v>75898</c:v>
                </c:pt>
                <c:pt idx="3515">
                  <c:v>75916</c:v>
                </c:pt>
                <c:pt idx="3516">
                  <c:v>75927</c:v>
                </c:pt>
                <c:pt idx="3517">
                  <c:v>75930</c:v>
                </c:pt>
                <c:pt idx="3518">
                  <c:v>75950</c:v>
                </c:pt>
                <c:pt idx="3519">
                  <c:v>75969</c:v>
                </c:pt>
                <c:pt idx="3520">
                  <c:v>75976</c:v>
                </c:pt>
                <c:pt idx="3521">
                  <c:v>75981</c:v>
                </c:pt>
                <c:pt idx="3522">
                  <c:v>75994</c:v>
                </c:pt>
                <c:pt idx="3523">
                  <c:v>75998</c:v>
                </c:pt>
                <c:pt idx="3524">
                  <c:v>76001</c:v>
                </c:pt>
                <c:pt idx="3525">
                  <c:v>76005</c:v>
                </c:pt>
                <c:pt idx="3526">
                  <c:v>76019</c:v>
                </c:pt>
                <c:pt idx="3527">
                  <c:v>76030</c:v>
                </c:pt>
                <c:pt idx="3528">
                  <c:v>76054</c:v>
                </c:pt>
                <c:pt idx="3529">
                  <c:v>76057</c:v>
                </c:pt>
                <c:pt idx="3530">
                  <c:v>76065</c:v>
                </c:pt>
                <c:pt idx="3531">
                  <c:v>76073</c:v>
                </c:pt>
                <c:pt idx="3532">
                  <c:v>76079</c:v>
                </c:pt>
                <c:pt idx="3533">
                  <c:v>76089</c:v>
                </c:pt>
                <c:pt idx="3534">
                  <c:v>76100</c:v>
                </c:pt>
                <c:pt idx="3535">
                  <c:v>76108</c:v>
                </c:pt>
                <c:pt idx="3536">
                  <c:v>76109</c:v>
                </c:pt>
                <c:pt idx="3537">
                  <c:v>76134</c:v>
                </c:pt>
                <c:pt idx="3538">
                  <c:v>76136</c:v>
                </c:pt>
                <c:pt idx="3539">
                  <c:v>76141</c:v>
                </c:pt>
                <c:pt idx="3540">
                  <c:v>76146</c:v>
                </c:pt>
                <c:pt idx="3541">
                  <c:v>76159</c:v>
                </c:pt>
                <c:pt idx="3542">
                  <c:v>76161</c:v>
                </c:pt>
                <c:pt idx="3543">
                  <c:v>76183</c:v>
                </c:pt>
                <c:pt idx="3544">
                  <c:v>76207</c:v>
                </c:pt>
                <c:pt idx="3545">
                  <c:v>76208</c:v>
                </c:pt>
                <c:pt idx="3546">
                  <c:v>76216</c:v>
                </c:pt>
                <c:pt idx="3547">
                  <c:v>76219</c:v>
                </c:pt>
                <c:pt idx="3548">
                  <c:v>76220</c:v>
                </c:pt>
                <c:pt idx="3549">
                  <c:v>76226</c:v>
                </c:pt>
                <c:pt idx="3550">
                  <c:v>76234</c:v>
                </c:pt>
                <c:pt idx="3551">
                  <c:v>76244</c:v>
                </c:pt>
                <c:pt idx="3552">
                  <c:v>76261</c:v>
                </c:pt>
                <c:pt idx="3553">
                  <c:v>76284</c:v>
                </c:pt>
                <c:pt idx="3554">
                  <c:v>76295</c:v>
                </c:pt>
                <c:pt idx="3555">
                  <c:v>76297</c:v>
                </c:pt>
                <c:pt idx="3556">
                  <c:v>76305</c:v>
                </c:pt>
                <c:pt idx="3557">
                  <c:v>76307</c:v>
                </c:pt>
                <c:pt idx="3558">
                  <c:v>76308</c:v>
                </c:pt>
                <c:pt idx="3559">
                  <c:v>76326</c:v>
                </c:pt>
                <c:pt idx="3560">
                  <c:v>76345</c:v>
                </c:pt>
                <c:pt idx="3561">
                  <c:v>76353</c:v>
                </c:pt>
                <c:pt idx="3562">
                  <c:v>76365</c:v>
                </c:pt>
                <c:pt idx="3563">
                  <c:v>76368</c:v>
                </c:pt>
                <c:pt idx="3564">
                  <c:v>76373</c:v>
                </c:pt>
                <c:pt idx="3565">
                  <c:v>76375</c:v>
                </c:pt>
                <c:pt idx="3566">
                  <c:v>76380</c:v>
                </c:pt>
                <c:pt idx="3567">
                  <c:v>76389</c:v>
                </c:pt>
                <c:pt idx="3568">
                  <c:v>76406</c:v>
                </c:pt>
                <c:pt idx="3569">
                  <c:v>76421</c:v>
                </c:pt>
                <c:pt idx="3570">
                  <c:v>76423</c:v>
                </c:pt>
                <c:pt idx="3571">
                  <c:v>76440</c:v>
                </c:pt>
                <c:pt idx="3572">
                  <c:v>76444</c:v>
                </c:pt>
                <c:pt idx="3573">
                  <c:v>76447</c:v>
                </c:pt>
                <c:pt idx="3574">
                  <c:v>76448</c:v>
                </c:pt>
                <c:pt idx="3575">
                  <c:v>76452</c:v>
                </c:pt>
                <c:pt idx="3576">
                  <c:v>76465</c:v>
                </c:pt>
                <c:pt idx="3577">
                  <c:v>76491</c:v>
                </c:pt>
                <c:pt idx="3578">
                  <c:v>76495</c:v>
                </c:pt>
                <c:pt idx="3579">
                  <c:v>76499</c:v>
                </c:pt>
                <c:pt idx="3580">
                  <c:v>76514</c:v>
                </c:pt>
                <c:pt idx="3581">
                  <c:v>76524</c:v>
                </c:pt>
                <c:pt idx="3582">
                  <c:v>76525</c:v>
                </c:pt>
                <c:pt idx="3583">
                  <c:v>76527</c:v>
                </c:pt>
                <c:pt idx="3584">
                  <c:v>76531</c:v>
                </c:pt>
                <c:pt idx="3585">
                  <c:v>76561</c:v>
                </c:pt>
                <c:pt idx="3586">
                  <c:v>76568</c:v>
                </c:pt>
                <c:pt idx="3587">
                  <c:v>76573</c:v>
                </c:pt>
                <c:pt idx="3588">
                  <c:v>76584</c:v>
                </c:pt>
                <c:pt idx="3589">
                  <c:v>76585</c:v>
                </c:pt>
                <c:pt idx="3590">
                  <c:v>76595</c:v>
                </c:pt>
                <c:pt idx="3591">
                  <c:v>76603</c:v>
                </c:pt>
                <c:pt idx="3592">
                  <c:v>76606</c:v>
                </c:pt>
                <c:pt idx="3593">
                  <c:v>76607</c:v>
                </c:pt>
                <c:pt idx="3594">
                  <c:v>76639</c:v>
                </c:pt>
                <c:pt idx="3595">
                  <c:v>76656</c:v>
                </c:pt>
                <c:pt idx="3596">
                  <c:v>76657</c:v>
                </c:pt>
                <c:pt idx="3597">
                  <c:v>76666</c:v>
                </c:pt>
                <c:pt idx="3598">
                  <c:v>76677</c:v>
                </c:pt>
                <c:pt idx="3599">
                  <c:v>76681</c:v>
                </c:pt>
                <c:pt idx="3600">
                  <c:v>76685</c:v>
                </c:pt>
                <c:pt idx="3601">
                  <c:v>76688</c:v>
                </c:pt>
                <c:pt idx="3602">
                  <c:v>76713</c:v>
                </c:pt>
                <c:pt idx="3603">
                  <c:v>76727</c:v>
                </c:pt>
                <c:pt idx="3604">
                  <c:v>76733</c:v>
                </c:pt>
                <c:pt idx="3605">
                  <c:v>76738</c:v>
                </c:pt>
                <c:pt idx="3606">
                  <c:v>76752</c:v>
                </c:pt>
                <c:pt idx="3607">
                  <c:v>76757</c:v>
                </c:pt>
                <c:pt idx="3608">
                  <c:v>76758</c:v>
                </c:pt>
                <c:pt idx="3609">
                  <c:v>76763</c:v>
                </c:pt>
                <c:pt idx="3610">
                  <c:v>76771</c:v>
                </c:pt>
                <c:pt idx="3611">
                  <c:v>76787</c:v>
                </c:pt>
                <c:pt idx="3612">
                  <c:v>76798</c:v>
                </c:pt>
                <c:pt idx="3613">
                  <c:v>76805</c:v>
                </c:pt>
                <c:pt idx="3614">
                  <c:v>76810</c:v>
                </c:pt>
                <c:pt idx="3615">
                  <c:v>76823</c:v>
                </c:pt>
                <c:pt idx="3616">
                  <c:v>76832</c:v>
                </c:pt>
                <c:pt idx="3617">
                  <c:v>76836</c:v>
                </c:pt>
                <c:pt idx="3618">
                  <c:v>76844</c:v>
                </c:pt>
                <c:pt idx="3619">
                  <c:v>76846</c:v>
                </c:pt>
                <c:pt idx="3620">
                  <c:v>76847</c:v>
                </c:pt>
                <c:pt idx="3621">
                  <c:v>76863</c:v>
                </c:pt>
                <c:pt idx="3622">
                  <c:v>76868</c:v>
                </c:pt>
                <c:pt idx="3623">
                  <c:v>76878</c:v>
                </c:pt>
                <c:pt idx="3624">
                  <c:v>76905</c:v>
                </c:pt>
                <c:pt idx="3625">
                  <c:v>76912</c:v>
                </c:pt>
                <c:pt idx="3626">
                  <c:v>76913</c:v>
                </c:pt>
                <c:pt idx="3627">
                  <c:v>76923</c:v>
                </c:pt>
                <c:pt idx="3628">
                  <c:v>76927</c:v>
                </c:pt>
                <c:pt idx="3629">
                  <c:v>76932</c:v>
                </c:pt>
                <c:pt idx="3630">
                  <c:v>76941</c:v>
                </c:pt>
                <c:pt idx="3631">
                  <c:v>76950</c:v>
                </c:pt>
                <c:pt idx="3632">
                  <c:v>76961</c:v>
                </c:pt>
                <c:pt idx="3633">
                  <c:v>76978</c:v>
                </c:pt>
                <c:pt idx="3634">
                  <c:v>76986</c:v>
                </c:pt>
                <c:pt idx="3635">
                  <c:v>76991</c:v>
                </c:pt>
                <c:pt idx="3636">
                  <c:v>77004</c:v>
                </c:pt>
                <c:pt idx="3637">
                  <c:v>77015</c:v>
                </c:pt>
                <c:pt idx="3638">
                  <c:v>77025</c:v>
                </c:pt>
                <c:pt idx="3639">
                  <c:v>77031</c:v>
                </c:pt>
                <c:pt idx="3640">
                  <c:v>77034</c:v>
                </c:pt>
                <c:pt idx="3641">
                  <c:v>77035</c:v>
                </c:pt>
                <c:pt idx="3642">
                  <c:v>77074</c:v>
                </c:pt>
                <c:pt idx="3643">
                  <c:v>77075</c:v>
                </c:pt>
                <c:pt idx="3644">
                  <c:v>77088</c:v>
                </c:pt>
                <c:pt idx="3645">
                  <c:v>77095</c:v>
                </c:pt>
                <c:pt idx="3646">
                  <c:v>77100</c:v>
                </c:pt>
                <c:pt idx="3647">
                  <c:v>77102</c:v>
                </c:pt>
                <c:pt idx="3648">
                  <c:v>77109</c:v>
                </c:pt>
                <c:pt idx="3649">
                  <c:v>77130</c:v>
                </c:pt>
                <c:pt idx="3650">
                  <c:v>77146</c:v>
                </c:pt>
                <c:pt idx="3651">
                  <c:v>77148</c:v>
                </c:pt>
                <c:pt idx="3652">
                  <c:v>77158</c:v>
                </c:pt>
                <c:pt idx="3653">
                  <c:v>77168</c:v>
                </c:pt>
                <c:pt idx="3654">
                  <c:v>77170</c:v>
                </c:pt>
                <c:pt idx="3655">
                  <c:v>77173</c:v>
                </c:pt>
                <c:pt idx="3656">
                  <c:v>77175</c:v>
                </c:pt>
                <c:pt idx="3657">
                  <c:v>77177</c:v>
                </c:pt>
                <c:pt idx="3658">
                  <c:v>77182</c:v>
                </c:pt>
                <c:pt idx="3659">
                  <c:v>77217</c:v>
                </c:pt>
                <c:pt idx="3660">
                  <c:v>77223</c:v>
                </c:pt>
                <c:pt idx="3661">
                  <c:v>77229</c:v>
                </c:pt>
                <c:pt idx="3662">
                  <c:v>77249</c:v>
                </c:pt>
                <c:pt idx="3663">
                  <c:v>77255</c:v>
                </c:pt>
                <c:pt idx="3664">
                  <c:v>77256</c:v>
                </c:pt>
                <c:pt idx="3665">
                  <c:v>77287</c:v>
                </c:pt>
                <c:pt idx="3666">
                  <c:v>77288</c:v>
                </c:pt>
                <c:pt idx="3667">
                  <c:v>77297</c:v>
                </c:pt>
                <c:pt idx="3668">
                  <c:v>77305</c:v>
                </c:pt>
                <c:pt idx="3669">
                  <c:v>77307</c:v>
                </c:pt>
                <c:pt idx="3670">
                  <c:v>77316</c:v>
                </c:pt>
                <c:pt idx="3671">
                  <c:v>77326</c:v>
                </c:pt>
                <c:pt idx="3672">
                  <c:v>77333</c:v>
                </c:pt>
                <c:pt idx="3673">
                  <c:v>77339</c:v>
                </c:pt>
                <c:pt idx="3674">
                  <c:v>77359</c:v>
                </c:pt>
                <c:pt idx="3675">
                  <c:v>77363</c:v>
                </c:pt>
                <c:pt idx="3676">
                  <c:v>77373</c:v>
                </c:pt>
                <c:pt idx="3677">
                  <c:v>77376</c:v>
                </c:pt>
                <c:pt idx="3678">
                  <c:v>77379</c:v>
                </c:pt>
                <c:pt idx="3679">
                  <c:v>77391</c:v>
                </c:pt>
                <c:pt idx="3680">
                  <c:v>77399</c:v>
                </c:pt>
                <c:pt idx="3681">
                  <c:v>77402</c:v>
                </c:pt>
                <c:pt idx="3682">
                  <c:v>77410</c:v>
                </c:pt>
                <c:pt idx="3683">
                  <c:v>77435</c:v>
                </c:pt>
                <c:pt idx="3684">
                  <c:v>77442</c:v>
                </c:pt>
                <c:pt idx="3685">
                  <c:v>77450</c:v>
                </c:pt>
                <c:pt idx="3686">
                  <c:v>77451</c:v>
                </c:pt>
                <c:pt idx="3687">
                  <c:v>77457</c:v>
                </c:pt>
                <c:pt idx="3688">
                  <c:v>77474</c:v>
                </c:pt>
                <c:pt idx="3689">
                  <c:v>77481</c:v>
                </c:pt>
                <c:pt idx="3690">
                  <c:v>77492</c:v>
                </c:pt>
                <c:pt idx="3691">
                  <c:v>77493</c:v>
                </c:pt>
                <c:pt idx="3692">
                  <c:v>77496</c:v>
                </c:pt>
                <c:pt idx="3693">
                  <c:v>77507</c:v>
                </c:pt>
                <c:pt idx="3694">
                  <c:v>77518</c:v>
                </c:pt>
                <c:pt idx="3695">
                  <c:v>77520</c:v>
                </c:pt>
                <c:pt idx="3696">
                  <c:v>77547</c:v>
                </c:pt>
                <c:pt idx="3697">
                  <c:v>77556</c:v>
                </c:pt>
                <c:pt idx="3698">
                  <c:v>77569</c:v>
                </c:pt>
                <c:pt idx="3699">
                  <c:v>77573</c:v>
                </c:pt>
                <c:pt idx="3700">
                  <c:v>77576</c:v>
                </c:pt>
                <c:pt idx="3701">
                  <c:v>77578</c:v>
                </c:pt>
                <c:pt idx="3702">
                  <c:v>77583</c:v>
                </c:pt>
                <c:pt idx="3703">
                  <c:v>77593</c:v>
                </c:pt>
                <c:pt idx="3704">
                  <c:v>77598</c:v>
                </c:pt>
                <c:pt idx="3705">
                  <c:v>77621</c:v>
                </c:pt>
                <c:pt idx="3706">
                  <c:v>77626</c:v>
                </c:pt>
                <c:pt idx="3707">
                  <c:v>77647</c:v>
                </c:pt>
                <c:pt idx="3708">
                  <c:v>77648</c:v>
                </c:pt>
                <c:pt idx="3709">
                  <c:v>77655</c:v>
                </c:pt>
                <c:pt idx="3710">
                  <c:v>77668</c:v>
                </c:pt>
                <c:pt idx="3711">
                  <c:v>77673</c:v>
                </c:pt>
                <c:pt idx="3712">
                  <c:v>77674</c:v>
                </c:pt>
                <c:pt idx="3713">
                  <c:v>77694</c:v>
                </c:pt>
                <c:pt idx="3714">
                  <c:v>77717</c:v>
                </c:pt>
                <c:pt idx="3715">
                  <c:v>77719</c:v>
                </c:pt>
                <c:pt idx="3716">
                  <c:v>77726</c:v>
                </c:pt>
                <c:pt idx="3717">
                  <c:v>77733</c:v>
                </c:pt>
                <c:pt idx="3718">
                  <c:v>77747</c:v>
                </c:pt>
                <c:pt idx="3719">
                  <c:v>77752</c:v>
                </c:pt>
                <c:pt idx="3720">
                  <c:v>77758</c:v>
                </c:pt>
                <c:pt idx="3721">
                  <c:v>77768</c:v>
                </c:pt>
                <c:pt idx="3722">
                  <c:v>77789</c:v>
                </c:pt>
                <c:pt idx="3723">
                  <c:v>77802</c:v>
                </c:pt>
                <c:pt idx="3724">
                  <c:v>77813</c:v>
                </c:pt>
                <c:pt idx="3725">
                  <c:v>77818</c:v>
                </c:pt>
                <c:pt idx="3726">
                  <c:v>77823</c:v>
                </c:pt>
                <c:pt idx="3727">
                  <c:v>77836</c:v>
                </c:pt>
                <c:pt idx="3728">
                  <c:v>77841</c:v>
                </c:pt>
                <c:pt idx="3729">
                  <c:v>77848</c:v>
                </c:pt>
                <c:pt idx="3730">
                  <c:v>77855</c:v>
                </c:pt>
                <c:pt idx="3731">
                  <c:v>77860</c:v>
                </c:pt>
                <c:pt idx="3732">
                  <c:v>77884</c:v>
                </c:pt>
                <c:pt idx="3733">
                  <c:v>77896</c:v>
                </c:pt>
                <c:pt idx="3734">
                  <c:v>77900</c:v>
                </c:pt>
                <c:pt idx="3735">
                  <c:v>77917</c:v>
                </c:pt>
                <c:pt idx="3736">
                  <c:v>77929</c:v>
                </c:pt>
                <c:pt idx="3737">
                  <c:v>77931</c:v>
                </c:pt>
                <c:pt idx="3738">
                  <c:v>77933</c:v>
                </c:pt>
                <c:pt idx="3739">
                  <c:v>77937</c:v>
                </c:pt>
                <c:pt idx="3740">
                  <c:v>77954</c:v>
                </c:pt>
                <c:pt idx="3741">
                  <c:v>77976</c:v>
                </c:pt>
                <c:pt idx="3742">
                  <c:v>77981</c:v>
                </c:pt>
                <c:pt idx="3743">
                  <c:v>77984</c:v>
                </c:pt>
                <c:pt idx="3744">
                  <c:v>77990</c:v>
                </c:pt>
                <c:pt idx="3745">
                  <c:v>78002</c:v>
                </c:pt>
                <c:pt idx="3746">
                  <c:v>78004</c:v>
                </c:pt>
                <c:pt idx="3747">
                  <c:v>78014</c:v>
                </c:pt>
                <c:pt idx="3748">
                  <c:v>78020</c:v>
                </c:pt>
                <c:pt idx="3749">
                  <c:v>78029</c:v>
                </c:pt>
                <c:pt idx="3750">
                  <c:v>78053</c:v>
                </c:pt>
                <c:pt idx="3751">
                  <c:v>78058</c:v>
                </c:pt>
                <c:pt idx="3752">
                  <c:v>78063</c:v>
                </c:pt>
                <c:pt idx="3753">
                  <c:v>78074</c:v>
                </c:pt>
                <c:pt idx="3754">
                  <c:v>78075</c:v>
                </c:pt>
                <c:pt idx="3755">
                  <c:v>78091</c:v>
                </c:pt>
                <c:pt idx="3756">
                  <c:v>78107</c:v>
                </c:pt>
                <c:pt idx="3757">
                  <c:v>78113</c:v>
                </c:pt>
                <c:pt idx="3758">
                  <c:v>78115</c:v>
                </c:pt>
                <c:pt idx="3759">
                  <c:v>78134</c:v>
                </c:pt>
                <c:pt idx="3760">
                  <c:v>78135</c:v>
                </c:pt>
                <c:pt idx="3761">
                  <c:v>78140</c:v>
                </c:pt>
                <c:pt idx="3762">
                  <c:v>78146</c:v>
                </c:pt>
                <c:pt idx="3763">
                  <c:v>78152</c:v>
                </c:pt>
                <c:pt idx="3764">
                  <c:v>78177</c:v>
                </c:pt>
                <c:pt idx="3765">
                  <c:v>78194</c:v>
                </c:pt>
                <c:pt idx="3766">
                  <c:v>78197</c:v>
                </c:pt>
                <c:pt idx="3767">
                  <c:v>78213</c:v>
                </c:pt>
                <c:pt idx="3768">
                  <c:v>78216</c:v>
                </c:pt>
                <c:pt idx="3769">
                  <c:v>78217</c:v>
                </c:pt>
                <c:pt idx="3770">
                  <c:v>78238</c:v>
                </c:pt>
                <c:pt idx="3771">
                  <c:v>78241</c:v>
                </c:pt>
                <c:pt idx="3772">
                  <c:v>78253</c:v>
                </c:pt>
                <c:pt idx="3773">
                  <c:v>78258</c:v>
                </c:pt>
                <c:pt idx="3774">
                  <c:v>78272</c:v>
                </c:pt>
                <c:pt idx="3775">
                  <c:v>78281</c:v>
                </c:pt>
                <c:pt idx="3776">
                  <c:v>78287</c:v>
                </c:pt>
                <c:pt idx="3777">
                  <c:v>78295</c:v>
                </c:pt>
                <c:pt idx="3778">
                  <c:v>78340</c:v>
                </c:pt>
                <c:pt idx="3779">
                  <c:v>78341</c:v>
                </c:pt>
                <c:pt idx="3780">
                  <c:v>78346</c:v>
                </c:pt>
                <c:pt idx="3781">
                  <c:v>78355</c:v>
                </c:pt>
                <c:pt idx="3782">
                  <c:v>78359</c:v>
                </c:pt>
                <c:pt idx="3783">
                  <c:v>78361</c:v>
                </c:pt>
                <c:pt idx="3784">
                  <c:v>78367</c:v>
                </c:pt>
                <c:pt idx="3785">
                  <c:v>78369</c:v>
                </c:pt>
                <c:pt idx="3786">
                  <c:v>78372</c:v>
                </c:pt>
                <c:pt idx="3787">
                  <c:v>78414</c:v>
                </c:pt>
                <c:pt idx="3788">
                  <c:v>78419</c:v>
                </c:pt>
                <c:pt idx="3789">
                  <c:v>78423</c:v>
                </c:pt>
                <c:pt idx="3790">
                  <c:v>78431</c:v>
                </c:pt>
                <c:pt idx="3791">
                  <c:v>78432</c:v>
                </c:pt>
                <c:pt idx="3792">
                  <c:v>78442</c:v>
                </c:pt>
                <c:pt idx="3793">
                  <c:v>78446</c:v>
                </c:pt>
                <c:pt idx="3794">
                  <c:v>78450</c:v>
                </c:pt>
                <c:pt idx="3795">
                  <c:v>78455</c:v>
                </c:pt>
                <c:pt idx="3796">
                  <c:v>78464</c:v>
                </c:pt>
                <c:pt idx="3797">
                  <c:v>78487</c:v>
                </c:pt>
                <c:pt idx="3798">
                  <c:v>78492</c:v>
                </c:pt>
                <c:pt idx="3799">
                  <c:v>78496</c:v>
                </c:pt>
                <c:pt idx="3800">
                  <c:v>78505</c:v>
                </c:pt>
                <c:pt idx="3801">
                  <c:v>78506</c:v>
                </c:pt>
                <c:pt idx="3802">
                  <c:v>78522</c:v>
                </c:pt>
                <c:pt idx="3803">
                  <c:v>78524</c:v>
                </c:pt>
                <c:pt idx="3804">
                  <c:v>78529</c:v>
                </c:pt>
                <c:pt idx="3805">
                  <c:v>78533</c:v>
                </c:pt>
                <c:pt idx="3806">
                  <c:v>78549</c:v>
                </c:pt>
                <c:pt idx="3807">
                  <c:v>78559</c:v>
                </c:pt>
                <c:pt idx="3808">
                  <c:v>78572</c:v>
                </c:pt>
                <c:pt idx="3809">
                  <c:v>78578</c:v>
                </c:pt>
                <c:pt idx="3810">
                  <c:v>78579</c:v>
                </c:pt>
                <c:pt idx="3811">
                  <c:v>78601</c:v>
                </c:pt>
                <c:pt idx="3812">
                  <c:v>78605</c:v>
                </c:pt>
                <c:pt idx="3813">
                  <c:v>78635</c:v>
                </c:pt>
                <c:pt idx="3814">
                  <c:v>78650</c:v>
                </c:pt>
                <c:pt idx="3815">
                  <c:v>78651</c:v>
                </c:pt>
                <c:pt idx="3816">
                  <c:v>78655</c:v>
                </c:pt>
                <c:pt idx="3817">
                  <c:v>78656</c:v>
                </c:pt>
                <c:pt idx="3818">
                  <c:v>78657</c:v>
                </c:pt>
                <c:pt idx="3819">
                  <c:v>78675</c:v>
                </c:pt>
                <c:pt idx="3820">
                  <c:v>78681</c:v>
                </c:pt>
                <c:pt idx="3821">
                  <c:v>78722</c:v>
                </c:pt>
                <c:pt idx="3822">
                  <c:v>78724</c:v>
                </c:pt>
                <c:pt idx="3823">
                  <c:v>78725</c:v>
                </c:pt>
                <c:pt idx="3824">
                  <c:v>78727</c:v>
                </c:pt>
                <c:pt idx="3825">
                  <c:v>78730</c:v>
                </c:pt>
                <c:pt idx="3826">
                  <c:v>78734</c:v>
                </c:pt>
                <c:pt idx="3827">
                  <c:v>78751</c:v>
                </c:pt>
                <c:pt idx="3828">
                  <c:v>78760</c:v>
                </c:pt>
                <c:pt idx="3829">
                  <c:v>78782</c:v>
                </c:pt>
                <c:pt idx="3830">
                  <c:v>78796</c:v>
                </c:pt>
                <c:pt idx="3831">
                  <c:v>78798</c:v>
                </c:pt>
                <c:pt idx="3832">
                  <c:v>78804</c:v>
                </c:pt>
                <c:pt idx="3833">
                  <c:v>78806</c:v>
                </c:pt>
                <c:pt idx="3834">
                  <c:v>78807</c:v>
                </c:pt>
                <c:pt idx="3835">
                  <c:v>78825</c:v>
                </c:pt>
                <c:pt idx="3836">
                  <c:v>78838</c:v>
                </c:pt>
                <c:pt idx="3837">
                  <c:v>78839</c:v>
                </c:pt>
                <c:pt idx="3838">
                  <c:v>78859</c:v>
                </c:pt>
                <c:pt idx="3839">
                  <c:v>78863</c:v>
                </c:pt>
                <c:pt idx="3840">
                  <c:v>78868</c:v>
                </c:pt>
                <c:pt idx="3841">
                  <c:v>78871</c:v>
                </c:pt>
                <c:pt idx="3842">
                  <c:v>78882</c:v>
                </c:pt>
                <c:pt idx="3843">
                  <c:v>78884</c:v>
                </c:pt>
                <c:pt idx="3844">
                  <c:v>78895</c:v>
                </c:pt>
                <c:pt idx="3845">
                  <c:v>78897</c:v>
                </c:pt>
                <c:pt idx="3846">
                  <c:v>78914</c:v>
                </c:pt>
                <c:pt idx="3847">
                  <c:v>78916</c:v>
                </c:pt>
                <c:pt idx="3848">
                  <c:v>78935</c:v>
                </c:pt>
                <c:pt idx="3849">
                  <c:v>78940</c:v>
                </c:pt>
                <c:pt idx="3850">
                  <c:v>78942</c:v>
                </c:pt>
                <c:pt idx="3851">
                  <c:v>78960</c:v>
                </c:pt>
                <c:pt idx="3852">
                  <c:v>78967</c:v>
                </c:pt>
                <c:pt idx="3853">
                  <c:v>78968</c:v>
                </c:pt>
                <c:pt idx="3854">
                  <c:v>78990</c:v>
                </c:pt>
                <c:pt idx="3855">
                  <c:v>78995</c:v>
                </c:pt>
                <c:pt idx="3856">
                  <c:v>79010</c:v>
                </c:pt>
                <c:pt idx="3857">
                  <c:v>79011</c:v>
                </c:pt>
                <c:pt idx="3858">
                  <c:v>79013</c:v>
                </c:pt>
                <c:pt idx="3859">
                  <c:v>79022</c:v>
                </c:pt>
                <c:pt idx="3860">
                  <c:v>79037</c:v>
                </c:pt>
                <c:pt idx="3861">
                  <c:v>79044</c:v>
                </c:pt>
                <c:pt idx="3862">
                  <c:v>79046</c:v>
                </c:pt>
                <c:pt idx="3863">
                  <c:v>79075</c:v>
                </c:pt>
                <c:pt idx="3864">
                  <c:v>79084</c:v>
                </c:pt>
                <c:pt idx="3865">
                  <c:v>79086</c:v>
                </c:pt>
                <c:pt idx="3866">
                  <c:v>79097</c:v>
                </c:pt>
                <c:pt idx="3867">
                  <c:v>79104</c:v>
                </c:pt>
                <c:pt idx="3868">
                  <c:v>79112</c:v>
                </c:pt>
                <c:pt idx="3869">
                  <c:v>79117</c:v>
                </c:pt>
                <c:pt idx="3870">
                  <c:v>79118</c:v>
                </c:pt>
                <c:pt idx="3871">
                  <c:v>79129</c:v>
                </c:pt>
                <c:pt idx="3872">
                  <c:v>79142</c:v>
                </c:pt>
                <c:pt idx="3873">
                  <c:v>79152</c:v>
                </c:pt>
                <c:pt idx="3874">
                  <c:v>79156</c:v>
                </c:pt>
                <c:pt idx="3875">
                  <c:v>79161</c:v>
                </c:pt>
                <c:pt idx="3876">
                  <c:v>79188</c:v>
                </c:pt>
                <c:pt idx="3877">
                  <c:v>79192</c:v>
                </c:pt>
                <c:pt idx="3878">
                  <c:v>79194</c:v>
                </c:pt>
                <c:pt idx="3879">
                  <c:v>79200</c:v>
                </c:pt>
                <c:pt idx="3880">
                  <c:v>79203</c:v>
                </c:pt>
                <c:pt idx="3881">
                  <c:v>79214</c:v>
                </c:pt>
                <c:pt idx="3882">
                  <c:v>79215</c:v>
                </c:pt>
                <c:pt idx="3883">
                  <c:v>79227</c:v>
                </c:pt>
                <c:pt idx="3884">
                  <c:v>79229</c:v>
                </c:pt>
                <c:pt idx="3885">
                  <c:v>79235</c:v>
                </c:pt>
                <c:pt idx="3886">
                  <c:v>79261</c:v>
                </c:pt>
                <c:pt idx="3887">
                  <c:v>79275</c:v>
                </c:pt>
                <c:pt idx="3888">
                  <c:v>79292</c:v>
                </c:pt>
                <c:pt idx="3889">
                  <c:v>79295</c:v>
                </c:pt>
                <c:pt idx="3890">
                  <c:v>79296</c:v>
                </c:pt>
                <c:pt idx="3891">
                  <c:v>79299</c:v>
                </c:pt>
                <c:pt idx="3892">
                  <c:v>79307</c:v>
                </c:pt>
                <c:pt idx="3893">
                  <c:v>79308</c:v>
                </c:pt>
                <c:pt idx="3894">
                  <c:v>79319</c:v>
                </c:pt>
                <c:pt idx="3895">
                  <c:v>79336</c:v>
                </c:pt>
                <c:pt idx="3896">
                  <c:v>79348</c:v>
                </c:pt>
                <c:pt idx="3897">
                  <c:v>79366</c:v>
                </c:pt>
                <c:pt idx="3898">
                  <c:v>79370</c:v>
                </c:pt>
                <c:pt idx="3899">
                  <c:v>79372</c:v>
                </c:pt>
                <c:pt idx="3900">
                  <c:v>79376</c:v>
                </c:pt>
                <c:pt idx="3901">
                  <c:v>79380</c:v>
                </c:pt>
                <c:pt idx="3902">
                  <c:v>79388</c:v>
                </c:pt>
                <c:pt idx="3903">
                  <c:v>79411</c:v>
                </c:pt>
                <c:pt idx="3904">
                  <c:v>79423</c:v>
                </c:pt>
                <c:pt idx="3905">
                  <c:v>79436</c:v>
                </c:pt>
                <c:pt idx="3906">
                  <c:v>79442</c:v>
                </c:pt>
                <c:pt idx="3907">
                  <c:v>79443</c:v>
                </c:pt>
                <c:pt idx="3908">
                  <c:v>79453</c:v>
                </c:pt>
                <c:pt idx="3909">
                  <c:v>79455</c:v>
                </c:pt>
                <c:pt idx="3910">
                  <c:v>79466</c:v>
                </c:pt>
                <c:pt idx="3911">
                  <c:v>79480</c:v>
                </c:pt>
                <c:pt idx="3912">
                  <c:v>79486</c:v>
                </c:pt>
                <c:pt idx="3913">
                  <c:v>79501</c:v>
                </c:pt>
                <c:pt idx="3914">
                  <c:v>79508</c:v>
                </c:pt>
                <c:pt idx="3915">
                  <c:v>79514</c:v>
                </c:pt>
                <c:pt idx="3916">
                  <c:v>79525</c:v>
                </c:pt>
                <c:pt idx="3917">
                  <c:v>79536</c:v>
                </c:pt>
                <c:pt idx="3918">
                  <c:v>79546</c:v>
                </c:pt>
                <c:pt idx="3919">
                  <c:v>79562</c:v>
                </c:pt>
                <c:pt idx="3920">
                  <c:v>79565</c:v>
                </c:pt>
                <c:pt idx="3921">
                  <c:v>79567</c:v>
                </c:pt>
                <c:pt idx="3922">
                  <c:v>79585</c:v>
                </c:pt>
                <c:pt idx="3923">
                  <c:v>79593</c:v>
                </c:pt>
                <c:pt idx="3924">
                  <c:v>79597</c:v>
                </c:pt>
                <c:pt idx="3925">
                  <c:v>79605</c:v>
                </c:pt>
                <c:pt idx="3926">
                  <c:v>79615</c:v>
                </c:pt>
                <c:pt idx="3927">
                  <c:v>79624</c:v>
                </c:pt>
                <c:pt idx="3928">
                  <c:v>79638</c:v>
                </c:pt>
                <c:pt idx="3929">
                  <c:v>79657</c:v>
                </c:pt>
                <c:pt idx="3930">
                  <c:v>79659</c:v>
                </c:pt>
                <c:pt idx="3931">
                  <c:v>79665</c:v>
                </c:pt>
                <c:pt idx="3932">
                  <c:v>79669</c:v>
                </c:pt>
                <c:pt idx="3933">
                  <c:v>79673</c:v>
                </c:pt>
                <c:pt idx="3934">
                  <c:v>79676</c:v>
                </c:pt>
                <c:pt idx="3935">
                  <c:v>79684</c:v>
                </c:pt>
                <c:pt idx="3936">
                  <c:v>79691</c:v>
                </c:pt>
                <c:pt idx="3937">
                  <c:v>79702</c:v>
                </c:pt>
                <c:pt idx="3938">
                  <c:v>79714</c:v>
                </c:pt>
                <c:pt idx="3939">
                  <c:v>79737</c:v>
                </c:pt>
                <c:pt idx="3940">
                  <c:v>79741</c:v>
                </c:pt>
                <c:pt idx="3941">
                  <c:v>79744</c:v>
                </c:pt>
                <c:pt idx="3942">
                  <c:v>79745</c:v>
                </c:pt>
                <c:pt idx="3943">
                  <c:v>79753</c:v>
                </c:pt>
                <c:pt idx="3944">
                  <c:v>79773</c:v>
                </c:pt>
                <c:pt idx="3945">
                  <c:v>79782</c:v>
                </c:pt>
                <c:pt idx="3946">
                  <c:v>79791</c:v>
                </c:pt>
                <c:pt idx="3947">
                  <c:v>79810</c:v>
                </c:pt>
                <c:pt idx="3948">
                  <c:v>79812</c:v>
                </c:pt>
                <c:pt idx="3949">
                  <c:v>79813</c:v>
                </c:pt>
                <c:pt idx="3950">
                  <c:v>79816</c:v>
                </c:pt>
                <c:pt idx="3951">
                  <c:v>79828</c:v>
                </c:pt>
                <c:pt idx="3952">
                  <c:v>79836</c:v>
                </c:pt>
                <c:pt idx="3953">
                  <c:v>79848</c:v>
                </c:pt>
                <c:pt idx="3954">
                  <c:v>79857</c:v>
                </c:pt>
                <c:pt idx="3955">
                  <c:v>79858</c:v>
                </c:pt>
                <c:pt idx="3956">
                  <c:v>79865</c:v>
                </c:pt>
                <c:pt idx="3957">
                  <c:v>79883</c:v>
                </c:pt>
                <c:pt idx="3958">
                  <c:v>79887</c:v>
                </c:pt>
                <c:pt idx="3959">
                  <c:v>79889</c:v>
                </c:pt>
                <c:pt idx="3960">
                  <c:v>79899</c:v>
                </c:pt>
                <c:pt idx="3961">
                  <c:v>79930</c:v>
                </c:pt>
                <c:pt idx="3962">
                  <c:v>79932</c:v>
                </c:pt>
                <c:pt idx="3963">
                  <c:v>79937</c:v>
                </c:pt>
                <c:pt idx="3964">
                  <c:v>79942</c:v>
                </c:pt>
                <c:pt idx="3965">
                  <c:v>79943</c:v>
                </c:pt>
                <c:pt idx="3966">
                  <c:v>79955</c:v>
                </c:pt>
                <c:pt idx="3967">
                  <c:v>79963</c:v>
                </c:pt>
                <c:pt idx="3968">
                  <c:v>79966</c:v>
                </c:pt>
                <c:pt idx="3969">
                  <c:v>79971</c:v>
                </c:pt>
                <c:pt idx="3970">
                  <c:v>79972</c:v>
                </c:pt>
                <c:pt idx="3971">
                  <c:v>80009</c:v>
                </c:pt>
                <c:pt idx="3972">
                  <c:v>80015</c:v>
                </c:pt>
                <c:pt idx="3973">
                  <c:v>80016</c:v>
                </c:pt>
                <c:pt idx="3974">
                  <c:v>80027</c:v>
                </c:pt>
                <c:pt idx="3975">
                  <c:v>80030</c:v>
                </c:pt>
                <c:pt idx="3976">
                  <c:v>80036</c:v>
                </c:pt>
                <c:pt idx="3977">
                  <c:v>80043</c:v>
                </c:pt>
                <c:pt idx="3978">
                  <c:v>80051</c:v>
                </c:pt>
                <c:pt idx="3979">
                  <c:v>80056</c:v>
                </c:pt>
                <c:pt idx="3980">
                  <c:v>80088</c:v>
                </c:pt>
                <c:pt idx="3981">
                  <c:v>80091</c:v>
                </c:pt>
                <c:pt idx="3982">
                  <c:v>80100</c:v>
                </c:pt>
                <c:pt idx="3983">
                  <c:v>80101</c:v>
                </c:pt>
                <c:pt idx="3984">
                  <c:v>80109</c:v>
                </c:pt>
                <c:pt idx="3985">
                  <c:v>80121</c:v>
                </c:pt>
                <c:pt idx="3986">
                  <c:v>80137</c:v>
                </c:pt>
                <c:pt idx="3987">
                  <c:v>80153</c:v>
                </c:pt>
                <c:pt idx="3988">
                  <c:v>80159</c:v>
                </c:pt>
                <c:pt idx="3989">
                  <c:v>80169</c:v>
                </c:pt>
                <c:pt idx="3990">
                  <c:v>80170</c:v>
                </c:pt>
                <c:pt idx="3991">
                  <c:v>80175</c:v>
                </c:pt>
                <c:pt idx="3992">
                  <c:v>80178</c:v>
                </c:pt>
                <c:pt idx="3993">
                  <c:v>80181</c:v>
                </c:pt>
                <c:pt idx="3994">
                  <c:v>80232</c:v>
                </c:pt>
                <c:pt idx="3995">
                  <c:v>80242</c:v>
                </c:pt>
                <c:pt idx="3996">
                  <c:v>80243</c:v>
                </c:pt>
                <c:pt idx="3997">
                  <c:v>80249</c:v>
                </c:pt>
                <c:pt idx="3998">
                  <c:v>80251</c:v>
                </c:pt>
                <c:pt idx="3999">
                  <c:v>80253</c:v>
                </c:pt>
                <c:pt idx="4000">
                  <c:v>80256</c:v>
                </c:pt>
                <c:pt idx="4001">
                  <c:v>80258</c:v>
                </c:pt>
                <c:pt idx="4002">
                  <c:v>80263</c:v>
                </c:pt>
                <c:pt idx="4003">
                  <c:v>80288</c:v>
                </c:pt>
                <c:pt idx="4004">
                  <c:v>80312</c:v>
                </c:pt>
                <c:pt idx="4005">
                  <c:v>80315</c:v>
                </c:pt>
                <c:pt idx="4006">
                  <c:v>80318</c:v>
                </c:pt>
                <c:pt idx="4007">
                  <c:v>80320</c:v>
                </c:pt>
                <c:pt idx="4008">
                  <c:v>80325</c:v>
                </c:pt>
                <c:pt idx="4009">
                  <c:v>80335</c:v>
                </c:pt>
                <c:pt idx="4010">
                  <c:v>80349</c:v>
                </c:pt>
                <c:pt idx="4011">
                  <c:v>80359</c:v>
                </c:pt>
                <c:pt idx="4012">
                  <c:v>80361</c:v>
                </c:pt>
                <c:pt idx="4013">
                  <c:v>80391</c:v>
                </c:pt>
                <c:pt idx="4014">
                  <c:v>80394</c:v>
                </c:pt>
                <c:pt idx="4015">
                  <c:v>80399</c:v>
                </c:pt>
                <c:pt idx="4016">
                  <c:v>80401</c:v>
                </c:pt>
                <c:pt idx="4017">
                  <c:v>80406</c:v>
                </c:pt>
                <c:pt idx="4018">
                  <c:v>80409</c:v>
                </c:pt>
                <c:pt idx="4019">
                  <c:v>80415</c:v>
                </c:pt>
                <c:pt idx="4020">
                  <c:v>80431</c:v>
                </c:pt>
                <c:pt idx="4021">
                  <c:v>80434</c:v>
                </c:pt>
                <c:pt idx="4022">
                  <c:v>80436</c:v>
                </c:pt>
                <c:pt idx="4023">
                  <c:v>80465</c:v>
                </c:pt>
                <c:pt idx="4024">
                  <c:v>80467</c:v>
                </c:pt>
                <c:pt idx="4025">
                  <c:v>80469</c:v>
                </c:pt>
                <c:pt idx="4026">
                  <c:v>80479</c:v>
                </c:pt>
                <c:pt idx="4027">
                  <c:v>80483</c:v>
                </c:pt>
                <c:pt idx="4028">
                  <c:v>80491</c:v>
                </c:pt>
                <c:pt idx="4029">
                  <c:v>80500</c:v>
                </c:pt>
                <c:pt idx="4030">
                  <c:v>80508</c:v>
                </c:pt>
                <c:pt idx="4031">
                  <c:v>80513</c:v>
                </c:pt>
                <c:pt idx="4032">
                  <c:v>80517</c:v>
                </c:pt>
                <c:pt idx="4033">
                  <c:v>80540</c:v>
                </c:pt>
                <c:pt idx="4034">
                  <c:v>80541</c:v>
                </c:pt>
                <c:pt idx="4035">
                  <c:v>80546</c:v>
                </c:pt>
                <c:pt idx="4036">
                  <c:v>80552</c:v>
                </c:pt>
                <c:pt idx="4037">
                  <c:v>80568</c:v>
                </c:pt>
                <c:pt idx="4038">
                  <c:v>80583</c:v>
                </c:pt>
                <c:pt idx="4039">
                  <c:v>80591</c:v>
                </c:pt>
                <c:pt idx="4040">
                  <c:v>80593</c:v>
                </c:pt>
                <c:pt idx="4041">
                  <c:v>80615</c:v>
                </c:pt>
                <c:pt idx="4042">
                  <c:v>80618</c:v>
                </c:pt>
                <c:pt idx="4043">
                  <c:v>80641</c:v>
                </c:pt>
                <c:pt idx="4044">
                  <c:v>80646</c:v>
                </c:pt>
                <c:pt idx="4045">
                  <c:v>80674</c:v>
                </c:pt>
                <c:pt idx="4046">
                  <c:v>80684</c:v>
                </c:pt>
                <c:pt idx="4047">
                  <c:v>80686</c:v>
                </c:pt>
                <c:pt idx="4048">
                  <c:v>80688</c:v>
                </c:pt>
                <c:pt idx="4049">
                  <c:v>80689</c:v>
                </c:pt>
                <c:pt idx="4050">
                  <c:v>80690</c:v>
                </c:pt>
                <c:pt idx="4051">
                  <c:v>80691</c:v>
                </c:pt>
                <c:pt idx="4052">
                  <c:v>80705</c:v>
                </c:pt>
                <c:pt idx="4053">
                  <c:v>80723</c:v>
                </c:pt>
                <c:pt idx="4054">
                  <c:v>80757</c:v>
                </c:pt>
                <c:pt idx="4055">
                  <c:v>80758</c:v>
                </c:pt>
                <c:pt idx="4056">
                  <c:v>80761</c:v>
                </c:pt>
                <c:pt idx="4057">
                  <c:v>80763</c:v>
                </c:pt>
                <c:pt idx="4058">
                  <c:v>80764</c:v>
                </c:pt>
                <c:pt idx="4059">
                  <c:v>80765</c:v>
                </c:pt>
                <c:pt idx="4060">
                  <c:v>80767</c:v>
                </c:pt>
                <c:pt idx="4061">
                  <c:v>80794</c:v>
                </c:pt>
                <c:pt idx="4062">
                  <c:v>80801</c:v>
                </c:pt>
                <c:pt idx="4063">
                  <c:v>80816</c:v>
                </c:pt>
                <c:pt idx="4064">
                  <c:v>80833</c:v>
                </c:pt>
                <c:pt idx="4065">
                  <c:v>80835</c:v>
                </c:pt>
                <c:pt idx="4066">
                  <c:v>80839</c:v>
                </c:pt>
                <c:pt idx="4067">
                  <c:v>80840</c:v>
                </c:pt>
                <c:pt idx="4068">
                  <c:v>80846</c:v>
                </c:pt>
                <c:pt idx="4069">
                  <c:v>80847</c:v>
                </c:pt>
                <c:pt idx="4070">
                  <c:v>80867</c:v>
                </c:pt>
                <c:pt idx="4071">
                  <c:v>80877</c:v>
                </c:pt>
                <c:pt idx="4072">
                  <c:v>80905</c:v>
                </c:pt>
                <c:pt idx="4073">
                  <c:v>80909</c:v>
                </c:pt>
                <c:pt idx="4074">
                  <c:v>80916</c:v>
                </c:pt>
                <c:pt idx="4075">
                  <c:v>80925</c:v>
                </c:pt>
                <c:pt idx="4076">
                  <c:v>80927</c:v>
                </c:pt>
                <c:pt idx="4077">
                  <c:v>80933</c:v>
                </c:pt>
                <c:pt idx="4078">
                  <c:v>80954</c:v>
                </c:pt>
                <c:pt idx="4079">
                  <c:v>80971</c:v>
                </c:pt>
                <c:pt idx="4080">
                  <c:v>80978</c:v>
                </c:pt>
                <c:pt idx="4081">
                  <c:v>80981</c:v>
                </c:pt>
                <c:pt idx="4082">
                  <c:v>80990</c:v>
                </c:pt>
                <c:pt idx="4083">
                  <c:v>80993</c:v>
                </c:pt>
                <c:pt idx="4084">
                  <c:v>81001</c:v>
                </c:pt>
                <c:pt idx="4085">
                  <c:v>81014</c:v>
                </c:pt>
                <c:pt idx="4086">
                  <c:v>81031</c:v>
                </c:pt>
                <c:pt idx="4087">
                  <c:v>81032</c:v>
                </c:pt>
                <c:pt idx="4088">
                  <c:v>81049</c:v>
                </c:pt>
                <c:pt idx="4089">
                  <c:v>81054</c:v>
                </c:pt>
                <c:pt idx="4090">
                  <c:v>81062</c:v>
                </c:pt>
                <c:pt idx="4091">
                  <c:v>81064</c:v>
                </c:pt>
                <c:pt idx="4092">
                  <c:v>81073</c:v>
                </c:pt>
                <c:pt idx="4093">
                  <c:v>81074</c:v>
                </c:pt>
                <c:pt idx="4094">
                  <c:v>81098</c:v>
                </c:pt>
                <c:pt idx="4095">
                  <c:v>81105</c:v>
                </c:pt>
                <c:pt idx="4096">
                  <c:v>81108</c:v>
                </c:pt>
                <c:pt idx="4097">
                  <c:v>81126</c:v>
                </c:pt>
                <c:pt idx="4098">
                  <c:v>81129</c:v>
                </c:pt>
                <c:pt idx="4099">
                  <c:v>81136</c:v>
                </c:pt>
                <c:pt idx="4100">
                  <c:v>81140</c:v>
                </c:pt>
                <c:pt idx="4101">
                  <c:v>81145</c:v>
                </c:pt>
                <c:pt idx="4102">
                  <c:v>81158</c:v>
                </c:pt>
                <c:pt idx="4103">
                  <c:v>81176</c:v>
                </c:pt>
                <c:pt idx="4104">
                  <c:v>81188</c:v>
                </c:pt>
                <c:pt idx="4105">
                  <c:v>81189</c:v>
                </c:pt>
                <c:pt idx="4106">
                  <c:v>81201</c:v>
                </c:pt>
                <c:pt idx="4107">
                  <c:v>81204</c:v>
                </c:pt>
                <c:pt idx="4108">
                  <c:v>81215</c:v>
                </c:pt>
                <c:pt idx="4109">
                  <c:v>81217</c:v>
                </c:pt>
                <c:pt idx="4110">
                  <c:v>81222</c:v>
                </c:pt>
                <c:pt idx="4111">
                  <c:v>81243</c:v>
                </c:pt>
                <c:pt idx="4112">
                  <c:v>81252</c:v>
                </c:pt>
                <c:pt idx="4113">
                  <c:v>81262</c:v>
                </c:pt>
                <c:pt idx="4114">
                  <c:v>81271</c:v>
                </c:pt>
                <c:pt idx="4115">
                  <c:v>81275</c:v>
                </c:pt>
                <c:pt idx="4116">
                  <c:v>81276</c:v>
                </c:pt>
                <c:pt idx="4117">
                  <c:v>81290</c:v>
                </c:pt>
                <c:pt idx="4118">
                  <c:v>81301</c:v>
                </c:pt>
                <c:pt idx="4119">
                  <c:v>81308</c:v>
                </c:pt>
                <c:pt idx="4120">
                  <c:v>81317</c:v>
                </c:pt>
                <c:pt idx="4121">
                  <c:v>81331</c:v>
                </c:pt>
                <c:pt idx="4122">
                  <c:v>81333</c:v>
                </c:pt>
                <c:pt idx="4123">
                  <c:v>81337</c:v>
                </c:pt>
                <c:pt idx="4124">
                  <c:v>81349</c:v>
                </c:pt>
                <c:pt idx="4125">
                  <c:v>81353</c:v>
                </c:pt>
                <c:pt idx="4126">
                  <c:v>81357</c:v>
                </c:pt>
                <c:pt idx="4127">
                  <c:v>81365</c:v>
                </c:pt>
                <c:pt idx="4128">
                  <c:v>81390</c:v>
                </c:pt>
                <c:pt idx="4129">
                  <c:v>81403</c:v>
                </c:pt>
                <c:pt idx="4130">
                  <c:v>81414</c:v>
                </c:pt>
                <c:pt idx="4131">
                  <c:v>81423</c:v>
                </c:pt>
                <c:pt idx="4132">
                  <c:v>81425</c:v>
                </c:pt>
                <c:pt idx="4133">
                  <c:v>81435</c:v>
                </c:pt>
                <c:pt idx="4134">
                  <c:v>81442</c:v>
                </c:pt>
                <c:pt idx="4135">
                  <c:v>81446</c:v>
                </c:pt>
                <c:pt idx="4136">
                  <c:v>81453</c:v>
                </c:pt>
                <c:pt idx="4137">
                  <c:v>81475</c:v>
                </c:pt>
                <c:pt idx="4138">
                  <c:v>81477</c:v>
                </c:pt>
                <c:pt idx="4139">
                  <c:v>81488</c:v>
                </c:pt>
                <c:pt idx="4140">
                  <c:v>81497</c:v>
                </c:pt>
                <c:pt idx="4141">
                  <c:v>81498</c:v>
                </c:pt>
                <c:pt idx="4142">
                  <c:v>81516</c:v>
                </c:pt>
                <c:pt idx="4143">
                  <c:v>81538</c:v>
                </c:pt>
                <c:pt idx="4144">
                  <c:v>81547</c:v>
                </c:pt>
                <c:pt idx="4145">
                  <c:v>81552</c:v>
                </c:pt>
                <c:pt idx="4146">
                  <c:v>81558</c:v>
                </c:pt>
                <c:pt idx="4147">
                  <c:v>81561</c:v>
                </c:pt>
                <c:pt idx="4148">
                  <c:v>81562</c:v>
                </c:pt>
                <c:pt idx="4149">
                  <c:v>81569</c:v>
                </c:pt>
                <c:pt idx="4150">
                  <c:v>81570</c:v>
                </c:pt>
                <c:pt idx="4151">
                  <c:v>81582</c:v>
                </c:pt>
                <c:pt idx="4152">
                  <c:v>81592</c:v>
                </c:pt>
                <c:pt idx="4153">
                  <c:v>81626</c:v>
                </c:pt>
                <c:pt idx="4154">
                  <c:v>81627</c:v>
                </c:pt>
                <c:pt idx="4155">
                  <c:v>81635</c:v>
                </c:pt>
                <c:pt idx="4156">
                  <c:v>81644</c:v>
                </c:pt>
                <c:pt idx="4157">
                  <c:v>81645</c:v>
                </c:pt>
                <c:pt idx="4158">
                  <c:v>81647</c:v>
                </c:pt>
                <c:pt idx="4159">
                  <c:v>81666</c:v>
                </c:pt>
                <c:pt idx="4160">
                  <c:v>81669</c:v>
                </c:pt>
                <c:pt idx="4161">
                  <c:v>81682</c:v>
                </c:pt>
                <c:pt idx="4162">
                  <c:v>81687</c:v>
                </c:pt>
                <c:pt idx="4163">
                  <c:v>81706</c:v>
                </c:pt>
                <c:pt idx="4164">
                  <c:v>81708</c:v>
                </c:pt>
                <c:pt idx="4165">
                  <c:v>81710</c:v>
                </c:pt>
                <c:pt idx="4166">
                  <c:v>81715</c:v>
                </c:pt>
                <c:pt idx="4167">
                  <c:v>81722</c:v>
                </c:pt>
                <c:pt idx="4168">
                  <c:v>81740</c:v>
                </c:pt>
                <c:pt idx="4169">
                  <c:v>81757</c:v>
                </c:pt>
                <c:pt idx="4170">
                  <c:v>81779</c:v>
                </c:pt>
                <c:pt idx="4171">
                  <c:v>81781</c:v>
                </c:pt>
                <c:pt idx="4172">
                  <c:v>81782</c:v>
                </c:pt>
                <c:pt idx="4173">
                  <c:v>81785</c:v>
                </c:pt>
                <c:pt idx="4174">
                  <c:v>81791</c:v>
                </c:pt>
                <c:pt idx="4175">
                  <c:v>81792</c:v>
                </c:pt>
                <c:pt idx="4176">
                  <c:v>81796</c:v>
                </c:pt>
                <c:pt idx="4177">
                  <c:v>81804</c:v>
                </c:pt>
                <c:pt idx="4178">
                  <c:v>81815</c:v>
                </c:pt>
                <c:pt idx="4179">
                  <c:v>81857</c:v>
                </c:pt>
                <c:pt idx="4180">
                  <c:v>81862</c:v>
                </c:pt>
                <c:pt idx="4181">
                  <c:v>81863</c:v>
                </c:pt>
                <c:pt idx="4182">
                  <c:v>81870</c:v>
                </c:pt>
                <c:pt idx="4183">
                  <c:v>81876</c:v>
                </c:pt>
                <c:pt idx="4184">
                  <c:v>81883</c:v>
                </c:pt>
                <c:pt idx="4185">
                  <c:v>81890</c:v>
                </c:pt>
                <c:pt idx="4186">
                  <c:v>81891</c:v>
                </c:pt>
                <c:pt idx="4187">
                  <c:v>81930</c:v>
                </c:pt>
                <c:pt idx="4188">
                  <c:v>81936</c:v>
                </c:pt>
                <c:pt idx="4189">
                  <c:v>81938</c:v>
                </c:pt>
                <c:pt idx="4190">
                  <c:v>81941</c:v>
                </c:pt>
                <c:pt idx="4191">
                  <c:v>81955</c:v>
                </c:pt>
                <c:pt idx="4192">
                  <c:v>81964</c:v>
                </c:pt>
                <c:pt idx="4193">
                  <c:v>81980</c:v>
                </c:pt>
                <c:pt idx="4194">
                  <c:v>81987</c:v>
                </c:pt>
                <c:pt idx="4195">
                  <c:v>81998</c:v>
                </c:pt>
                <c:pt idx="4196">
                  <c:v>82005</c:v>
                </c:pt>
                <c:pt idx="4197">
                  <c:v>82007</c:v>
                </c:pt>
                <c:pt idx="4198">
                  <c:v>82008</c:v>
                </c:pt>
                <c:pt idx="4199">
                  <c:v>82013</c:v>
                </c:pt>
                <c:pt idx="4200">
                  <c:v>82031</c:v>
                </c:pt>
                <c:pt idx="4201">
                  <c:v>82037</c:v>
                </c:pt>
                <c:pt idx="4202">
                  <c:v>82054</c:v>
                </c:pt>
                <c:pt idx="4203">
                  <c:v>82077</c:v>
                </c:pt>
                <c:pt idx="4204">
                  <c:v>82080</c:v>
                </c:pt>
                <c:pt idx="4205">
                  <c:v>82083</c:v>
                </c:pt>
                <c:pt idx="4206">
                  <c:v>82087</c:v>
                </c:pt>
                <c:pt idx="4207">
                  <c:v>82103</c:v>
                </c:pt>
                <c:pt idx="4208">
                  <c:v>82106</c:v>
                </c:pt>
                <c:pt idx="4209">
                  <c:v>82107</c:v>
                </c:pt>
                <c:pt idx="4210">
                  <c:v>82111</c:v>
                </c:pt>
                <c:pt idx="4211">
                  <c:v>82152</c:v>
                </c:pt>
                <c:pt idx="4212">
                  <c:v>82154</c:v>
                </c:pt>
                <c:pt idx="4213">
                  <c:v>82161</c:v>
                </c:pt>
                <c:pt idx="4214">
                  <c:v>82177</c:v>
                </c:pt>
                <c:pt idx="4215">
                  <c:v>82181</c:v>
                </c:pt>
                <c:pt idx="4216">
                  <c:v>82182</c:v>
                </c:pt>
                <c:pt idx="4217">
                  <c:v>82186</c:v>
                </c:pt>
                <c:pt idx="4218">
                  <c:v>82187</c:v>
                </c:pt>
                <c:pt idx="4219">
                  <c:v>82217</c:v>
                </c:pt>
                <c:pt idx="4220">
                  <c:v>82224</c:v>
                </c:pt>
                <c:pt idx="4221">
                  <c:v>82229</c:v>
                </c:pt>
                <c:pt idx="4222">
                  <c:v>82233</c:v>
                </c:pt>
                <c:pt idx="4223">
                  <c:v>82249</c:v>
                </c:pt>
                <c:pt idx="4224">
                  <c:v>82264</c:v>
                </c:pt>
                <c:pt idx="4225">
                  <c:v>82291</c:v>
                </c:pt>
                <c:pt idx="4226">
                  <c:v>82292</c:v>
                </c:pt>
                <c:pt idx="4227">
                  <c:v>82297</c:v>
                </c:pt>
                <c:pt idx="4228">
                  <c:v>82302</c:v>
                </c:pt>
                <c:pt idx="4229">
                  <c:v>82304</c:v>
                </c:pt>
                <c:pt idx="4230">
                  <c:v>82307</c:v>
                </c:pt>
                <c:pt idx="4231">
                  <c:v>82328</c:v>
                </c:pt>
                <c:pt idx="4232">
                  <c:v>82336</c:v>
                </c:pt>
                <c:pt idx="4233">
                  <c:v>82348</c:v>
                </c:pt>
                <c:pt idx="4234">
                  <c:v>82366</c:v>
                </c:pt>
                <c:pt idx="4235">
                  <c:v>82369</c:v>
                </c:pt>
                <c:pt idx="4236">
                  <c:v>82373</c:v>
                </c:pt>
                <c:pt idx="4237">
                  <c:v>82377</c:v>
                </c:pt>
                <c:pt idx="4238">
                  <c:v>82379</c:v>
                </c:pt>
                <c:pt idx="4239">
                  <c:v>82405</c:v>
                </c:pt>
                <c:pt idx="4240">
                  <c:v>82410</c:v>
                </c:pt>
                <c:pt idx="4241">
                  <c:v>82411</c:v>
                </c:pt>
                <c:pt idx="4242">
                  <c:v>82429</c:v>
                </c:pt>
                <c:pt idx="4243">
                  <c:v>82437</c:v>
                </c:pt>
                <c:pt idx="4244">
                  <c:v>82442</c:v>
                </c:pt>
                <c:pt idx="4245">
                  <c:v>82451</c:v>
                </c:pt>
                <c:pt idx="4246">
                  <c:v>82455</c:v>
                </c:pt>
                <c:pt idx="4247">
                  <c:v>82476</c:v>
                </c:pt>
                <c:pt idx="4248">
                  <c:v>82477</c:v>
                </c:pt>
                <c:pt idx="4249">
                  <c:v>82485</c:v>
                </c:pt>
                <c:pt idx="4250">
                  <c:v>82504</c:v>
                </c:pt>
                <c:pt idx="4251">
                  <c:v>82509</c:v>
                </c:pt>
                <c:pt idx="4252">
                  <c:v>82515</c:v>
                </c:pt>
                <c:pt idx="4253">
                  <c:v>82524</c:v>
                </c:pt>
                <c:pt idx="4254">
                  <c:v>82528</c:v>
                </c:pt>
                <c:pt idx="4255">
                  <c:v>82546</c:v>
                </c:pt>
                <c:pt idx="4256">
                  <c:v>82550</c:v>
                </c:pt>
                <c:pt idx="4257">
                  <c:v>82552</c:v>
                </c:pt>
                <c:pt idx="4258">
                  <c:v>82561</c:v>
                </c:pt>
                <c:pt idx="4259">
                  <c:v>82562</c:v>
                </c:pt>
                <c:pt idx="4260">
                  <c:v>82581</c:v>
                </c:pt>
                <c:pt idx="4261">
                  <c:v>82598</c:v>
                </c:pt>
                <c:pt idx="4262">
                  <c:v>82601</c:v>
                </c:pt>
                <c:pt idx="4263">
                  <c:v>82610</c:v>
                </c:pt>
                <c:pt idx="4264">
                  <c:v>82620</c:v>
                </c:pt>
                <c:pt idx="4265">
                  <c:v>82624</c:v>
                </c:pt>
                <c:pt idx="4266">
                  <c:v>82637</c:v>
                </c:pt>
                <c:pt idx="4267">
                  <c:v>82643</c:v>
                </c:pt>
                <c:pt idx="4268">
                  <c:v>82656</c:v>
                </c:pt>
                <c:pt idx="4269">
                  <c:v>82671</c:v>
                </c:pt>
                <c:pt idx="4270">
                  <c:v>82674</c:v>
                </c:pt>
                <c:pt idx="4271">
                  <c:v>82680</c:v>
                </c:pt>
                <c:pt idx="4272">
                  <c:v>82689</c:v>
                </c:pt>
                <c:pt idx="4273">
                  <c:v>82694</c:v>
                </c:pt>
                <c:pt idx="4274">
                  <c:v>82697</c:v>
                </c:pt>
                <c:pt idx="4275">
                  <c:v>82713</c:v>
                </c:pt>
                <c:pt idx="4276">
                  <c:v>82728</c:v>
                </c:pt>
                <c:pt idx="4277">
                  <c:v>82745</c:v>
                </c:pt>
                <c:pt idx="4278">
                  <c:v>82759</c:v>
                </c:pt>
                <c:pt idx="4279">
                  <c:v>82769</c:v>
                </c:pt>
                <c:pt idx="4280">
                  <c:v>82770</c:v>
                </c:pt>
                <c:pt idx="4281">
                  <c:v>82789</c:v>
                </c:pt>
                <c:pt idx="4282">
                  <c:v>82800</c:v>
                </c:pt>
                <c:pt idx="4283">
                  <c:v>82802</c:v>
                </c:pt>
                <c:pt idx="4284">
                  <c:v>82817</c:v>
                </c:pt>
                <c:pt idx="4285">
                  <c:v>82820</c:v>
                </c:pt>
                <c:pt idx="4286">
                  <c:v>82834</c:v>
                </c:pt>
                <c:pt idx="4287">
                  <c:v>82844</c:v>
                </c:pt>
                <c:pt idx="4288">
                  <c:v>82845</c:v>
                </c:pt>
                <c:pt idx="4289">
                  <c:v>82863</c:v>
                </c:pt>
                <c:pt idx="4290">
                  <c:v>82865</c:v>
                </c:pt>
                <c:pt idx="4291">
                  <c:v>82874</c:v>
                </c:pt>
                <c:pt idx="4292">
                  <c:v>82891</c:v>
                </c:pt>
                <c:pt idx="4293">
                  <c:v>82899</c:v>
                </c:pt>
                <c:pt idx="4294">
                  <c:v>82901</c:v>
                </c:pt>
                <c:pt idx="4295">
                  <c:v>82906</c:v>
                </c:pt>
                <c:pt idx="4296">
                  <c:v>82916</c:v>
                </c:pt>
                <c:pt idx="4297">
                  <c:v>82926</c:v>
                </c:pt>
                <c:pt idx="4298">
                  <c:v>82940</c:v>
                </c:pt>
                <c:pt idx="4299">
                  <c:v>82945</c:v>
                </c:pt>
                <c:pt idx="4300">
                  <c:v>82949</c:v>
                </c:pt>
                <c:pt idx="4301">
                  <c:v>82962</c:v>
                </c:pt>
                <c:pt idx="4302">
                  <c:v>82973</c:v>
                </c:pt>
                <c:pt idx="4303">
                  <c:v>82978</c:v>
                </c:pt>
                <c:pt idx="4304">
                  <c:v>82989</c:v>
                </c:pt>
                <c:pt idx="4305">
                  <c:v>83014</c:v>
                </c:pt>
                <c:pt idx="4306">
                  <c:v>83017</c:v>
                </c:pt>
                <c:pt idx="4307">
                  <c:v>83022</c:v>
                </c:pt>
                <c:pt idx="4308">
                  <c:v>83032</c:v>
                </c:pt>
                <c:pt idx="4309">
                  <c:v>83043</c:v>
                </c:pt>
                <c:pt idx="4310">
                  <c:v>83052</c:v>
                </c:pt>
                <c:pt idx="4311">
                  <c:v>83055</c:v>
                </c:pt>
                <c:pt idx="4312">
                  <c:v>83061</c:v>
                </c:pt>
                <c:pt idx="4313">
                  <c:v>83078</c:v>
                </c:pt>
                <c:pt idx="4314">
                  <c:v>83088</c:v>
                </c:pt>
                <c:pt idx="4315">
                  <c:v>83089</c:v>
                </c:pt>
                <c:pt idx="4316">
                  <c:v>83092</c:v>
                </c:pt>
                <c:pt idx="4317">
                  <c:v>83105</c:v>
                </c:pt>
                <c:pt idx="4318">
                  <c:v>83123</c:v>
                </c:pt>
                <c:pt idx="4319">
                  <c:v>83145</c:v>
                </c:pt>
                <c:pt idx="4320">
                  <c:v>83158</c:v>
                </c:pt>
                <c:pt idx="4321">
                  <c:v>83162</c:v>
                </c:pt>
                <c:pt idx="4322">
                  <c:v>83164</c:v>
                </c:pt>
                <c:pt idx="4323">
                  <c:v>83175</c:v>
                </c:pt>
                <c:pt idx="4324">
                  <c:v>83177</c:v>
                </c:pt>
                <c:pt idx="4325">
                  <c:v>83181</c:v>
                </c:pt>
                <c:pt idx="4326">
                  <c:v>83196</c:v>
                </c:pt>
                <c:pt idx="4327">
                  <c:v>83233</c:v>
                </c:pt>
                <c:pt idx="4328">
                  <c:v>83236</c:v>
                </c:pt>
                <c:pt idx="4329">
                  <c:v>83247</c:v>
                </c:pt>
                <c:pt idx="4330">
                  <c:v>83250</c:v>
                </c:pt>
                <c:pt idx="4331">
                  <c:v>83272</c:v>
                </c:pt>
                <c:pt idx="4332">
                  <c:v>83275</c:v>
                </c:pt>
                <c:pt idx="4333">
                  <c:v>83279</c:v>
                </c:pt>
                <c:pt idx="4334">
                  <c:v>83283</c:v>
                </c:pt>
                <c:pt idx="4335">
                  <c:v>83309</c:v>
                </c:pt>
                <c:pt idx="4336">
                  <c:v>83322</c:v>
                </c:pt>
                <c:pt idx="4337">
                  <c:v>83346</c:v>
                </c:pt>
                <c:pt idx="4338">
                  <c:v>83351</c:v>
                </c:pt>
                <c:pt idx="4339">
                  <c:v>83359</c:v>
                </c:pt>
                <c:pt idx="4340">
                  <c:v>83381</c:v>
                </c:pt>
                <c:pt idx="4341">
                  <c:v>83386</c:v>
                </c:pt>
                <c:pt idx="4342">
                  <c:v>83394</c:v>
                </c:pt>
                <c:pt idx="4343">
                  <c:v>83396</c:v>
                </c:pt>
                <c:pt idx="4344">
                  <c:v>83400</c:v>
                </c:pt>
                <c:pt idx="4345">
                  <c:v>83420</c:v>
                </c:pt>
                <c:pt idx="4346">
                  <c:v>83422</c:v>
                </c:pt>
                <c:pt idx="4347">
                  <c:v>83436</c:v>
                </c:pt>
                <c:pt idx="4348">
                  <c:v>83456</c:v>
                </c:pt>
                <c:pt idx="4349">
                  <c:v>83458</c:v>
                </c:pt>
                <c:pt idx="4350">
                  <c:v>83470</c:v>
                </c:pt>
                <c:pt idx="4351">
                  <c:v>83471</c:v>
                </c:pt>
                <c:pt idx="4352">
                  <c:v>83472</c:v>
                </c:pt>
                <c:pt idx="4353">
                  <c:v>83493</c:v>
                </c:pt>
                <c:pt idx="4354">
                  <c:v>83495</c:v>
                </c:pt>
                <c:pt idx="4355">
                  <c:v>83511</c:v>
                </c:pt>
                <c:pt idx="4356">
                  <c:v>83527</c:v>
                </c:pt>
                <c:pt idx="4357">
                  <c:v>83535</c:v>
                </c:pt>
                <c:pt idx="4358">
                  <c:v>83544</c:v>
                </c:pt>
                <c:pt idx="4359">
                  <c:v>83549</c:v>
                </c:pt>
                <c:pt idx="4360">
                  <c:v>83569</c:v>
                </c:pt>
                <c:pt idx="4361">
                  <c:v>83599</c:v>
                </c:pt>
                <c:pt idx="4362">
                  <c:v>83609</c:v>
                </c:pt>
                <c:pt idx="4363">
                  <c:v>83614</c:v>
                </c:pt>
                <c:pt idx="4364">
                  <c:v>83615</c:v>
                </c:pt>
                <c:pt idx="4365">
                  <c:v>83619</c:v>
                </c:pt>
                <c:pt idx="4366">
                  <c:v>83623</c:v>
                </c:pt>
                <c:pt idx="4367">
                  <c:v>83641</c:v>
                </c:pt>
                <c:pt idx="4368">
                  <c:v>83654</c:v>
                </c:pt>
                <c:pt idx="4369">
                  <c:v>83671</c:v>
                </c:pt>
                <c:pt idx="4370">
                  <c:v>83673</c:v>
                </c:pt>
                <c:pt idx="4371">
                  <c:v>83683</c:v>
                </c:pt>
                <c:pt idx="4372">
                  <c:v>83688</c:v>
                </c:pt>
                <c:pt idx="4373">
                  <c:v>83690</c:v>
                </c:pt>
                <c:pt idx="4374">
                  <c:v>83712</c:v>
                </c:pt>
                <c:pt idx="4375">
                  <c:v>83737</c:v>
                </c:pt>
                <c:pt idx="4376">
                  <c:v>83742</c:v>
                </c:pt>
                <c:pt idx="4377">
                  <c:v>83745</c:v>
                </c:pt>
                <c:pt idx="4378">
                  <c:v>83757</c:v>
                </c:pt>
                <c:pt idx="4379">
                  <c:v>83763</c:v>
                </c:pt>
                <c:pt idx="4380">
                  <c:v>83766</c:v>
                </c:pt>
                <c:pt idx="4381">
                  <c:v>83775</c:v>
                </c:pt>
                <c:pt idx="4382">
                  <c:v>83783</c:v>
                </c:pt>
                <c:pt idx="4383">
                  <c:v>83787</c:v>
                </c:pt>
                <c:pt idx="4384">
                  <c:v>83789</c:v>
                </c:pt>
                <c:pt idx="4385">
                  <c:v>83824</c:v>
                </c:pt>
                <c:pt idx="4386">
                  <c:v>83828</c:v>
                </c:pt>
                <c:pt idx="4387">
                  <c:v>83831</c:v>
                </c:pt>
                <c:pt idx="4388">
                  <c:v>83836</c:v>
                </c:pt>
                <c:pt idx="4389">
                  <c:v>83850</c:v>
                </c:pt>
                <c:pt idx="4390">
                  <c:v>83854</c:v>
                </c:pt>
                <c:pt idx="4391">
                  <c:v>83857</c:v>
                </c:pt>
                <c:pt idx="4392">
                  <c:v>83875</c:v>
                </c:pt>
                <c:pt idx="4393">
                  <c:v>83891</c:v>
                </c:pt>
                <c:pt idx="4394">
                  <c:v>83898</c:v>
                </c:pt>
                <c:pt idx="4395">
                  <c:v>83907</c:v>
                </c:pt>
                <c:pt idx="4396">
                  <c:v>83909</c:v>
                </c:pt>
                <c:pt idx="4397">
                  <c:v>83930</c:v>
                </c:pt>
                <c:pt idx="4398">
                  <c:v>83931</c:v>
                </c:pt>
                <c:pt idx="4399">
                  <c:v>83961</c:v>
                </c:pt>
                <c:pt idx="4400">
                  <c:v>83964</c:v>
                </c:pt>
                <c:pt idx="4401">
                  <c:v>83968</c:v>
                </c:pt>
                <c:pt idx="4402">
                  <c:v>83970</c:v>
                </c:pt>
                <c:pt idx="4403">
                  <c:v>83979</c:v>
                </c:pt>
                <c:pt idx="4404">
                  <c:v>83982</c:v>
                </c:pt>
                <c:pt idx="4405">
                  <c:v>83983</c:v>
                </c:pt>
                <c:pt idx="4406">
                  <c:v>84002</c:v>
                </c:pt>
                <c:pt idx="4407">
                  <c:v>84005</c:v>
                </c:pt>
                <c:pt idx="4408">
                  <c:v>84036</c:v>
                </c:pt>
                <c:pt idx="4409">
                  <c:v>84043</c:v>
                </c:pt>
                <c:pt idx="4410">
                  <c:v>84052</c:v>
                </c:pt>
                <c:pt idx="4411">
                  <c:v>84054</c:v>
                </c:pt>
                <c:pt idx="4412">
                  <c:v>84058</c:v>
                </c:pt>
                <c:pt idx="4413">
                  <c:v>84066</c:v>
                </c:pt>
                <c:pt idx="4414">
                  <c:v>84080</c:v>
                </c:pt>
                <c:pt idx="4415">
                  <c:v>84084</c:v>
                </c:pt>
                <c:pt idx="4416">
                  <c:v>84089</c:v>
                </c:pt>
                <c:pt idx="4417">
                  <c:v>84115</c:v>
                </c:pt>
                <c:pt idx="4418">
                  <c:v>84126</c:v>
                </c:pt>
                <c:pt idx="4419">
                  <c:v>84127</c:v>
                </c:pt>
                <c:pt idx="4420">
                  <c:v>84134</c:v>
                </c:pt>
                <c:pt idx="4421">
                  <c:v>84139</c:v>
                </c:pt>
                <c:pt idx="4422">
                  <c:v>84153</c:v>
                </c:pt>
                <c:pt idx="4423">
                  <c:v>84170</c:v>
                </c:pt>
                <c:pt idx="4424">
                  <c:v>84187</c:v>
                </c:pt>
                <c:pt idx="4425">
                  <c:v>84198</c:v>
                </c:pt>
                <c:pt idx="4426">
                  <c:v>84200</c:v>
                </c:pt>
                <c:pt idx="4427">
                  <c:v>84201</c:v>
                </c:pt>
                <c:pt idx="4428">
                  <c:v>84208</c:v>
                </c:pt>
                <c:pt idx="4429">
                  <c:v>84211</c:v>
                </c:pt>
                <c:pt idx="4430">
                  <c:v>84214</c:v>
                </c:pt>
                <c:pt idx="4431">
                  <c:v>84224</c:v>
                </c:pt>
                <c:pt idx="4432">
                  <c:v>84234</c:v>
                </c:pt>
                <c:pt idx="4433">
                  <c:v>84242</c:v>
                </c:pt>
                <c:pt idx="4434">
                  <c:v>84270</c:v>
                </c:pt>
                <c:pt idx="4435">
                  <c:v>84275</c:v>
                </c:pt>
                <c:pt idx="4436">
                  <c:v>84278</c:v>
                </c:pt>
                <c:pt idx="4437">
                  <c:v>84285</c:v>
                </c:pt>
                <c:pt idx="4438">
                  <c:v>84294</c:v>
                </c:pt>
                <c:pt idx="4439">
                  <c:v>84312</c:v>
                </c:pt>
                <c:pt idx="4440">
                  <c:v>84314</c:v>
                </c:pt>
                <c:pt idx="4441">
                  <c:v>84317</c:v>
                </c:pt>
                <c:pt idx="4442">
                  <c:v>84342</c:v>
                </c:pt>
                <c:pt idx="4443">
                  <c:v>84350</c:v>
                </c:pt>
                <c:pt idx="4444">
                  <c:v>84360</c:v>
                </c:pt>
                <c:pt idx="4445">
                  <c:v>84364</c:v>
                </c:pt>
                <c:pt idx="4446">
                  <c:v>84367</c:v>
                </c:pt>
                <c:pt idx="4447">
                  <c:v>84377</c:v>
                </c:pt>
                <c:pt idx="4448">
                  <c:v>84387</c:v>
                </c:pt>
                <c:pt idx="4449">
                  <c:v>84394</c:v>
                </c:pt>
                <c:pt idx="4450">
                  <c:v>84416</c:v>
                </c:pt>
                <c:pt idx="4451">
                  <c:v>84424</c:v>
                </c:pt>
                <c:pt idx="4452">
                  <c:v>84437</c:v>
                </c:pt>
                <c:pt idx="4453">
                  <c:v>84438</c:v>
                </c:pt>
                <c:pt idx="4454">
                  <c:v>84445</c:v>
                </c:pt>
                <c:pt idx="4455">
                  <c:v>84454</c:v>
                </c:pt>
                <c:pt idx="4456">
                  <c:v>84460</c:v>
                </c:pt>
                <c:pt idx="4457">
                  <c:v>84461</c:v>
                </c:pt>
                <c:pt idx="4458">
                  <c:v>84467</c:v>
                </c:pt>
                <c:pt idx="4459">
                  <c:v>84489</c:v>
                </c:pt>
                <c:pt idx="4460">
                  <c:v>84509</c:v>
                </c:pt>
                <c:pt idx="4461">
                  <c:v>84510</c:v>
                </c:pt>
                <c:pt idx="4462">
                  <c:v>84511</c:v>
                </c:pt>
                <c:pt idx="4463">
                  <c:v>84534</c:v>
                </c:pt>
                <c:pt idx="4464">
                  <c:v>84536</c:v>
                </c:pt>
                <c:pt idx="4465">
                  <c:v>84541</c:v>
                </c:pt>
                <c:pt idx="4466">
                  <c:v>84552</c:v>
                </c:pt>
                <c:pt idx="4467">
                  <c:v>84566</c:v>
                </c:pt>
                <c:pt idx="4468">
                  <c:v>84581</c:v>
                </c:pt>
                <c:pt idx="4469">
                  <c:v>84583</c:v>
                </c:pt>
                <c:pt idx="4470">
                  <c:v>84600</c:v>
                </c:pt>
                <c:pt idx="4471">
                  <c:v>84614</c:v>
                </c:pt>
                <c:pt idx="4472">
                  <c:v>84618</c:v>
                </c:pt>
                <c:pt idx="4473">
                  <c:v>84638</c:v>
                </c:pt>
                <c:pt idx="4474">
                  <c:v>84639</c:v>
                </c:pt>
                <c:pt idx="4475">
                  <c:v>84640</c:v>
                </c:pt>
                <c:pt idx="4476">
                  <c:v>84644</c:v>
                </c:pt>
                <c:pt idx="4477">
                  <c:v>84655</c:v>
                </c:pt>
                <c:pt idx="4478">
                  <c:v>84676</c:v>
                </c:pt>
                <c:pt idx="4479">
                  <c:v>84694</c:v>
                </c:pt>
                <c:pt idx="4480">
                  <c:v>84708</c:v>
                </c:pt>
                <c:pt idx="4481">
                  <c:v>84712</c:v>
                </c:pt>
                <c:pt idx="4482">
                  <c:v>84713</c:v>
                </c:pt>
                <c:pt idx="4483">
                  <c:v>84719</c:v>
                </c:pt>
                <c:pt idx="4484">
                  <c:v>84730</c:v>
                </c:pt>
                <c:pt idx="4485">
                  <c:v>84754</c:v>
                </c:pt>
                <c:pt idx="4486">
                  <c:v>84761</c:v>
                </c:pt>
                <c:pt idx="4487">
                  <c:v>84768</c:v>
                </c:pt>
                <c:pt idx="4488">
                  <c:v>84786</c:v>
                </c:pt>
                <c:pt idx="4489">
                  <c:v>84788</c:v>
                </c:pt>
                <c:pt idx="4490">
                  <c:v>84795</c:v>
                </c:pt>
                <c:pt idx="4491">
                  <c:v>84806</c:v>
                </c:pt>
                <c:pt idx="4492">
                  <c:v>84808</c:v>
                </c:pt>
                <c:pt idx="4493">
                  <c:v>84834</c:v>
                </c:pt>
                <c:pt idx="4494">
                  <c:v>84841</c:v>
                </c:pt>
                <c:pt idx="4495">
                  <c:v>84859</c:v>
                </c:pt>
                <c:pt idx="4496">
                  <c:v>84868</c:v>
                </c:pt>
                <c:pt idx="4497">
                  <c:v>84869</c:v>
                </c:pt>
                <c:pt idx="4498">
                  <c:v>84871</c:v>
                </c:pt>
                <c:pt idx="4499">
                  <c:v>84883</c:v>
                </c:pt>
                <c:pt idx="4500">
                  <c:v>84884</c:v>
                </c:pt>
                <c:pt idx="4501">
                  <c:v>84891</c:v>
                </c:pt>
                <c:pt idx="4502">
                  <c:v>84910</c:v>
                </c:pt>
                <c:pt idx="4503">
                  <c:v>84913</c:v>
                </c:pt>
                <c:pt idx="4504">
                  <c:v>84928</c:v>
                </c:pt>
                <c:pt idx="4505">
                  <c:v>84933</c:v>
                </c:pt>
                <c:pt idx="4506">
                  <c:v>84939</c:v>
                </c:pt>
                <c:pt idx="4507">
                  <c:v>84942</c:v>
                </c:pt>
                <c:pt idx="4508">
                  <c:v>84955</c:v>
                </c:pt>
                <c:pt idx="4509">
                  <c:v>84959</c:v>
                </c:pt>
                <c:pt idx="4510">
                  <c:v>84967</c:v>
                </c:pt>
                <c:pt idx="4511">
                  <c:v>84985</c:v>
                </c:pt>
                <c:pt idx="4512">
                  <c:v>84986</c:v>
                </c:pt>
                <c:pt idx="4513">
                  <c:v>84998</c:v>
                </c:pt>
                <c:pt idx="4514">
                  <c:v>85008</c:v>
                </c:pt>
                <c:pt idx="4515">
                  <c:v>85013</c:v>
                </c:pt>
                <c:pt idx="4516">
                  <c:v>85017</c:v>
                </c:pt>
                <c:pt idx="4517">
                  <c:v>85027</c:v>
                </c:pt>
                <c:pt idx="4518">
                  <c:v>85035</c:v>
                </c:pt>
                <c:pt idx="4519">
                  <c:v>85056</c:v>
                </c:pt>
                <c:pt idx="4520">
                  <c:v>85064</c:v>
                </c:pt>
                <c:pt idx="4521">
                  <c:v>85068</c:v>
                </c:pt>
                <c:pt idx="4522">
                  <c:v>85073</c:v>
                </c:pt>
                <c:pt idx="4523">
                  <c:v>85082</c:v>
                </c:pt>
                <c:pt idx="4524">
                  <c:v>85086</c:v>
                </c:pt>
                <c:pt idx="4525">
                  <c:v>85094</c:v>
                </c:pt>
                <c:pt idx="4526">
                  <c:v>85100</c:v>
                </c:pt>
                <c:pt idx="4527">
                  <c:v>85101</c:v>
                </c:pt>
                <c:pt idx="4528">
                  <c:v>85111</c:v>
                </c:pt>
                <c:pt idx="4529">
                  <c:v>85126</c:v>
                </c:pt>
                <c:pt idx="4530">
                  <c:v>85141</c:v>
                </c:pt>
                <c:pt idx="4531">
                  <c:v>85148</c:v>
                </c:pt>
                <c:pt idx="4532">
                  <c:v>85150</c:v>
                </c:pt>
                <c:pt idx="4533">
                  <c:v>85158</c:v>
                </c:pt>
                <c:pt idx="4534">
                  <c:v>85162</c:v>
                </c:pt>
                <c:pt idx="4535">
                  <c:v>85168</c:v>
                </c:pt>
                <c:pt idx="4536">
                  <c:v>85173</c:v>
                </c:pt>
                <c:pt idx="4537">
                  <c:v>85187</c:v>
                </c:pt>
                <c:pt idx="4538">
                  <c:v>85202</c:v>
                </c:pt>
                <c:pt idx="4539">
                  <c:v>85207</c:v>
                </c:pt>
                <c:pt idx="4540">
                  <c:v>85212</c:v>
                </c:pt>
                <c:pt idx="4541">
                  <c:v>85228</c:v>
                </c:pt>
                <c:pt idx="4542">
                  <c:v>85233</c:v>
                </c:pt>
                <c:pt idx="4543">
                  <c:v>85237</c:v>
                </c:pt>
                <c:pt idx="4544">
                  <c:v>85242</c:v>
                </c:pt>
                <c:pt idx="4545">
                  <c:v>85245</c:v>
                </c:pt>
                <c:pt idx="4546">
                  <c:v>85252</c:v>
                </c:pt>
                <c:pt idx="4547">
                  <c:v>85264</c:v>
                </c:pt>
                <c:pt idx="4548">
                  <c:v>85272</c:v>
                </c:pt>
                <c:pt idx="4549">
                  <c:v>85283</c:v>
                </c:pt>
                <c:pt idx="4550">
                  <c:v>85304</c:v>
                </c:pt>
                <c:pt idx="4551">
                  <c:v>85308</c:v>
                </c:pt>
                <c:pt idx="4552">
                  <c:v>85317</c:v>
                </c:pt>
                <c:pt idx="4553">
                  <c:v>85318</c:v>
                </c:pt>
                <c:pt idx="4554">
                  <c:v>85343</c:v>
                </c:pt>
                <c:pt idx="4555">
                  <c:v>85344</c:v>
                </c:pt>
                <c:pt idx="4556">
                  <c:v>85352</c:v>
                </c:pt>
                <c:pt idx="4557">
                  <c:v>85353</c:v>
                </c:pt>
                <c:pt idx="4558">
                  <c:v>85363</c:v>
                </c:pt>
                <c:pt idx="4559">
                  <c:v>85377</c:v>
                </c:pt>
                <c:pt idx="4560">
                  <c:v>85385</c:v>
                </c:pt>
                <c:pt idx="4561">
                  <c:v>85392</c:v>
                </c:pt>
                <c:pt idx="4562">
                  <c:v>85417</c:v>
                </c:pt>
                <c:pt idx="4563">
                  <c:v>85418</c:v>
                </c:pt>
                <c:pt idx="4564">
                  <c:v>85419</c:v>
                </c:pt>
                <c:pt idx="4565">
                  <c:v>85428</c:v>
                </c:pt>
                <c:pt idx="4566">
                  <c:v>85437</c:v>
                </c:pt>
                <c:pt idx="4567">
                  <c:v>85453</c:v>
                </c:pt>
                <c:pt idx="4568">
                  <c:v>85460</c:v>
                </c:pt>
                <c:pt idx="4569">
                  <c:v>85464</c:v>
                </c:pt>
                <c:pt idx="4570">
                  <c:v>85468</c:v>
                </c:pt>
                <c:pt idx="4571">
                  <c:v>85482</c:v>
                </c:pt>
                <c:pt idx="4572">
                  <c:v>85488</c:v>
                </c:pt>
                <c:pt idx="4573">
                  <c:v>85490</c:v>
                </c:pt>
                <c:pt idx="4574">
                  <c:v>85515</c:v>
                </c:pt>
                <c:pt idx="4575">
                  <c:v>85525</c:v>
                </c:pt>
                <c:pt idx="4576">
                  <c:v>85527</c:v>
                </c:pt>
                <c:pt idx="4577">
                  <c:v>85533</c:v>
                </c:pt>
                <c:pt idx="4578">
                  <c:v>85539</c:v>
                </c:pt>
                <c:pt idx="4579">
                  <c:v>85540</c:v>
                </c:pt>
                <c:pt idx="4580">
                  <c:v>85551</c:v>
                </c:pt>
                <c:pt idx="4581">
                  <c:v>85558</c:v>
                </c:pt>
                <c:pt idx="4582">
                  <c:v>85564</c:v>
                </c:pt>
                <c:pt idx="4583">
                  <c:v>85565</c:v>
                </c:pt>
                <c:pt idx="4584">
                  <c:v>85590</c:v>
                </c:pt>
                <c:pt idx="4585">
                  <c:v>85599</c:v>
                </c:pt>
                <c:pt idx="4586">
                  <c:v>85604</c:v>
                </c:pt>
                <c:pt idx="4587">
                  <c:v>85606</c:v>
                </c:pt>
                <c:pt idx="4588">
                  <c:v>85615</c:v>
                </c:pt>
                <c:pt idx="4589">
                  <c:v>85620</c:v>
                </c:pt>
                <c:pt idx="4590">
                  <c:v>85631</c:v>
                </c:pt>
                <c:pt idx="4591">
                  <c:v>85651</c:v>
                </c:pt>
                <c:pt idx="4592">
                  <c:v>85656</c:v>
                </c:pt>
                <c:pt idx="4593">
                  <c:v>85667</c:v>
                </c:pt>
                <c:pt idx="4594">
                  <c:v>85680</c:v>
                </c:pt>
                <c:pt idx="4595">
                  <c:v>85682</c:v>
                </c:pt>
                <c:pt idx="4596">
                  <c:v>85688</c:v>
                </c:pt>
                <c:pt idx="4597">
                  <c:v>85690</c:v>
                </c:pt>
                <c:pt idx="4598">
                  <c:v>85705</c:v>
                </c:pt>
                <c:pt idx="4599">
                  <c:v>85706</c:v>
                </c:pt>
                <c:pt idx="4600">
                  <c:v>85709</c:v>
                </c:pt>
                <c:pt idx="4601">
                  <c:v>85739</c:v>
                </c:pt>
                <c:pt idx="4602">
                  <c:v>85755</c:v>
                </c:pt>
                <c:pt idx="4603">
                  <c:v>85757</c:v>
                </c:pt>
                <c:pt idx="4604">
                  <c:v>85761</c:v>
                </c:pt>
                <c:pt idx="4605">
                  <c:v>85762</c:v>
                </c:pt>
                <c:pt idx="4606">
                  <c:v>85779</c:v>
                </c:pt>
                <c:pt idx="4607">
                  <c:v>85795</c:v>
                </c:pt>
                <c:pt idx="4608">
                  <c:v>85810</c:v>
                </c:pt>
                <c:pt idx="4609">
                  <c:v>85811</c:v>
                </c:pt>
                <c:pt idx="4610">
                  <c:v>85828</c:v>
                </c:pt>
                <c:pt idx="4611">
                  <c:v>85829</c:v>
                </c:pt>
                <c:pt idx="4612">
                  <c:v>85830</c:v>
                </c:pt>
                <c:pt idx="4613">
                  <c:v>85836</c:v>
                </c:pt>
                <c:pt idx="4614">
                  <c:v>85857</c:v>
                </c:pt>
                <c:pt idx="4615">
                  <c:v>85859</c:v>
                </c:pt>
                <c:pt idx="4616">
                  <c:v>85860</c:v>
                </c:pt>
                <c:pt idx="4617">
                  <c:v>85881</c:v>
                </c:pt>
                <c:pt idx="4618">
                  <c:v>85883</c:v>
                </c:pt>
                <c:pt idx="4619">
                  <c:v>85901</c:v>
                </c:pt>
                <c:pt idx="4620">
                  <c:v>85902</c:v>
                </c:pt>
                <c:pt idx="4621">
                  <c:v>85912</c:v>
                </c:pt>
                <c:pt idx="4622">
                  <c:v>85914</c:v>
                </c:pt>
                <c:pt idx="4623">
                  <c:v>85928</c:v>
                </c:pt>
                <c:pt idx="4624">
                  <c:v>85932</c:v>
                </c:pt>
                <c:pt idx="4625">
                  <c:v>85955</c:v>
                </c:pt>
                <c:pt idx="4626">
                  <c:v>85966</c:v>
                </c:pt>
                <c:pt idx="4627">
                  <c:v>85974</c:v>
                </c:pt>
                <c:pt idx="4628">
                  <c:v>85976</c:v>
                </c:pt>
                <c:pt idx="4629">
                  <c:v>85985</c:v>
                </c:pt>
                <c:pt idx="4630">
                  <c:v>85987</c:v>
                </c:pt>
                <c:pt idx="4631">
                  <c:v>86000</c:v>
                </c:pt>
                <c:pt idx="4632">
                  <c:v>86003</c:v>
                </c:pt>
                <c:pt idx="4633">
                  <c:v>86004</c:v>
                </c:pt>
                <c:pt idx="4634">
                  <c:v>86028</c:v>
                </c:pt>
                <c:pt idx="4635">
                  <c:v>86047</c:v>
                </c:pt>
                <c:pt idx="4636">
                  <c:v>86050</c:v>
                </c:pt>
                <c:pt idx="4637">
                  <c:v>86059</c:v>
                </c:pt>
                <c:pt idx="4638">
                  <c:v>86073</c:v>
                </c:pt>
                <c:pt idx="4639">
                  <c:v>86081</c:v>
                </c:pt>
                <c:pt idx="4640">
                  <c:v>86092</c:v>
                </c:pt>
                <c:pt idx="4641">
                  <c:v>86098</c:v>
                </c:pt>
                <c:pt idx="4642">
                  <c:v>86118</c:v>
                </c:pt>
                <c:pt idx="4643">
                  <c:v>86120</c:v>
                </c:pt>
                <c:pt idx="4644">
                  <c:v>86123</c:v>
                </c:pt>
                <c:pt idx="4645">
                  <c:v>86133</c:v>
                </c:pt>
                <c:pt idx="4646">
                  <c:v>86135</c:v>
                </c:pt>
                <c:pt idx="4647">
                  <c:v>86162</c:v>
                </c:pt>
                <c:pt idx="4648">
                  <c:v>86165</c:v>
                </c:pt>
                <c:pt idx="4649">
                  <c:v>86170</c:v>
                </c:pt>
                <c:pt idx="4650">
                  <c:v>86172</c:v>
                </c:pt>
                <c:pt idx="4651">
                  <c:v>86177</c:v>
                </c:pt>
                <c:pt idx="4652">
                  <c:v>86192</c:v>
                </c:pt>
                <c:pt idx="4653">
                  <c:v>86197</c:v>
                </c:pt>
                <c:pt idx="4654">
                  <c:v>86204</c:v>
                </c:pt>
                <c:pt idx="4655">
                  <c:v>86206</c:v>
                </c:pt>
                <c:pt idx="4656">
                  <c:v>86231</c:v>
                </c:pt>
                <c:pt idx="4657">
                  <c:v>86237</c:v>
                </c:pt>
                <c:pt idx="4658">
                  <c:v>86243</c:v>
                </c:pt>
                <c:pt idx="4659">
                  <c:v>86248</c:v>
                </c:pt>
                <c:pt idx="4660">
                  <c:v>86265</c:v>
                </c:pt>
                <c:pt idx="4661">
                  <c:v>86270</c:v>
                </c:pt>
                <c:pt idx="4662">
                  <c:v>86277</c:v>
                </c:pt>
                <c:pt idx="4663">
                  <c:v>86280</c:v>
                </c:pt>
                <c:pt idx="4664">
                  <c:v>86282</c:v>
                </c:pt>
                <c:pt idx="4665">
                  <c:v>86310</c:v>
                </c:pt>
                <c:pt idx="4666">
                  <c:v>86314</c:v>
                </c:pt>
                <c:pt idx="4667">
                  <c:v>86323</c:v>
                </c:pt>
                <c:pt idx="4668">
                  <c:v>86338</c:v>
                </c:pt>
                <c:pt idx="4669">
                  <c:v>86339</c:v>
                </c:pt>
                <c:pt idx="4670">
                  <c:v>86343</c:v>
                </c:pt>
                <c:pt idx="4671">
                  <c:v>86350</c:v>
                </c:pt>
                <c:pt idx="4672">
                  <c:v>86353</c:v>
                </c:pt>
                <c:pt idx="4673">
                  <c:v>86381</c:v>
                </c:pt>
                <c:pt idx="4674">
                  <c:v>86382</c:v>
                </c:pt>
                <c:pt idx="4675">
                  <c:v>86386</c:v>
                </c:pt>
                <c:pt idx="4676">
                  <c:v>86395</c:v>
                </c:pt>
                <c:pt idx="4677">
                  <c:v>86412</c:v>
                </c:pt>
                <c:pt idx="4678">
                  <c:v>86413</c:v>
                </c:pt>
                <c:pt idx="4679">
                  <c:v>86423</c:v>
                </c:pt>
                <c:pt idx="4680">
                  <c:v>86435</c:v>
                </c:pt>
                <c:pt idx="4681">
                  <c:v>86453</c:v>
                </c:pt>
                <c:pt idx="4682">
                  <c:v>86454</c:v>
                </c:pt>
                <c:pt idx="4683">
                  <c:v>86460</c:v>
                </c:pt>
                <c:pt idx="4684">
                  <c:v>86467</c:v>
                </c:pt>
                <c:pt idx="4685">
                  <c:v>86486</c:v>
                </c:pt>
                <c:pt idx="4686">
                  <c:v>86489</c:v>
                </c:pt>
                <c:pt idx="4687">
                  <c:v>86490</c:v>
                </c:pt>
                <c:pt idx="4688">
                  <c:v>86497</c:v>
                </c:pt>
                <c:pt idx="4689">
                  <c:v>86509</c:v>
                </c:pt>
                <c:pt idx="4690">
                  <c:v>86532</c:v>
                </c:pt>
                <c:pt idx="4691">
                  <c:v>86537</c:v>
                </c:pt>
                <c:pt idx="4692">
                  <c:v>86557</c:v>
                </c:pt>
                <c:pt idx="4693">
                  <c:v>86560</c:v>
                </c:pt>
                <c:pt idx="4694">
                  <c:v>86562</c:v>
                </c:pt>
                <c:pt idx="4695">
                  <c:v>86564</c:v>
                </c:pt>
                <c:pt idx="4696">
                  <c:v>86570</c:v>
                </c:pt>
                <c:pt idx="4697">
                  <c:v>86584</c:v>
                </c:pt>
                <c:pt idx="4698">
                  <c:v>86594</c:v>
                </c:pt>
                <c:pt idx="4699">
                  <c:v>86607</c:v>
                </c:pt>
                <c:pt idx="4700">
                  <c:v>86629</c:v>
                </c:pt>
                <c:pt idx="4701">
                  <c:v>86630</c:v>
                </c:pt>
                <c:pt idx="4702">
                  <c:v>86636</c:v>
                </c:pt>
                <c:pt idx="4703">
                  <c:v>86638</c:v>
                </c:pt>
                <c:pt idx="4704">
                  <c:v>86647</c:v>
                </c:pt>
                <c:pt idx="4705">
                  <c:v>86660</c:v>
                </c:pt>
                <c:pt idx="4706">
                  <c:v>86672</c:v>
                </c:pt>
                <c:pt idx="4707">
                  <c:v>86682</c:v>
                </c:pt>
                <c:pt idx="4708">
                  <c:v>86698</c:v>
                </c:pt>
                <c:pt idx="4709">
                  <c:v>86699</c:v>
                </c:pt>
                <c:pt idx="4710">
                  <c:v>86702</c:v>
                </c:pt>
                <c:pt idx="4711">
                  <c:v>86715</c:v>
                </c:pt>
                <c:pt idx="4712">
                  <c:v>86723</c:v>
                </c:pt>
                <c:pt idx="4713">
                  <c:v>86732</c:v>
                </c:pt>
                <c:pt idx="4714">
                  <c:v>86753</c:v>
                </c:pt>
                <c:pt idx="4715">
                  <c:v>86774</c:v>
                </c:pt>
                <c:pt idx="4716">
                  <c:v>86775</c:v>
                </c:pt>
                <c:pt idx="4717">
                  <c:v>86780</c:v>
                </c:pt>
                <c:pt idx="4718">
                  <c:v>86790</c:v>
                </c:pt>
                <c:pt idx="4719">
                  <c:v>86797</c:v>
                </c:pt>
                <c:pt idx="4720">
                  <c:v>86799</c:v>
                </c:pt>
                <c:pt idx="4721">
                  <c:v>86803</c:v>
                </c:pt>
                <c:pt idx="4722">
                  <c:v>86827</c:v>
                </c:pt>
                <c:pt idx="4723">
                  <c:v>86835</c:v>
                </c:pt>
                <c:pt idx="4724">
                  <c:v>86851</c:v>
                </c:pt>
                <c:pt idx="4725">
                  <c:v>86857</c:v>
                </c:pt>
                <c:pt idx="4726">
                  <c:v>86867</c:v>
                </c:pt>
                <c:pt idx="4727">
                  <c:v>86869</c:v>
                </c:pt>
                <c:pt idx="4728">
                  <c:v>86876</c:v>
                </c:pt>
                <c:pt idx="4729">
                  <c:v>86878</c:v>
                </c:pt>
                <c:pt idx="4730">
                  <c:v>86880</c:v>
                </c:pt>
                <c:pt idx="4731">
                  <c:v>86897</c:v>
                </c:pt>
                <c:pt idx="4732">
                  <c:v>86906</c:v>
                </c:pt>
                <c:pt idx="4733">
                  <c:v>86923</c:v>
                </c:pt>
                <c:pt idx="4734">
                  <c:v>86941</c:v>
                </c:pt>
                <c:pt idx="4735">
                  <c:v>86951</c:v>
                </c:pt>
                <c:pt idx="4736">
                  <c:v>86965</c:v>
                </c:pt>
                <c:pt idx="4737">
                  <c:v>86969</c:v>
                </c:pt>
                <c:pt idx="4738">
                  <c:v>86977</c:v>
                </c:pt>
                <c:pt idx="4739">
                  <c:v>86979</c:v>
                </c:pt>
                <c:pt idx="4740">
                  <c:v>86980</c:v>
                </c:pt>
                <c:pt idx="4741">
                  <c:v>86981</c:v>
                </c:pt>
                <c:pt idx="4742">
                  <c:v>87000</c:v>
                </c:pt>
                <c:pt idx="4743">
                  <c:v>87015</c:v>
                </c:pt>
                <c:pt idx="4744">
                  <c:v>87021</c:v>
                </c:pt>
                <c:pt idx="4745">
                  <c:v>87046</c:v>
                </c:pt>
                <c:pt idx="4746">
                  <c:v>87050</c:v>
                </c:pt>
                <c:pt idx="4747">
                  <c:v>87069</c:v>
                </c:pt>
                <c:pt idx="4748">
                  <c:v>87071</c:v>
                </c:pt>
                <c:pt idx="4749">
                  <c:v>87072</c:v>
                </c:pt>
                <c:pt idx="4750">
                  <c:v>87082</c:v>
                </c:pt>
                <c:pt idx="4751">
                  <c:v>87088</c:v>
                </c:pt>
                <c:pt idx="4752">
                  <c:v>87105</c:v>
                </c:pt>
                <c:pt idx="4753">
                  <c:v>87125</c:v>
                </c:pt>
                <c:pt idx="4754">
                  <c:v>87130</c:v>
                </c:pt>
                <c:pt idx="4755">
                  <c:v>87146</c:v>
                </c:pt>
                <c:pt idx="4756">
                  <c:v>87161</c:v>
                </c:pt>
                <c:pt idx="4757">
                  <c:v>87164</c:v>
                </c:pt>
                <c:pt idx="4758">
                  <c:v>87169</c:v>
                </c:pt>
                <c:pt idx="4759">
                  <c:v>87177</c:v>
                </c:pt>
                <c:pt idx="4760">
                  <c:v>87185</c:v>
                </c:pt>
                <c:pt idx="4761">
                  <c:v>87187</c:v>
                </c:pt>
                <c:pt idx="4762">
                  <c:v>87199</c:v>
                </c:pt>
                <c:pt idx="4763">
                  <c:v>87209</c:v>
                </c:pt>
                <c:pt idx="4764">
                  <c:v>87217</c:v>
                </c:pt>
                <c:pt idx="4765">
                  <c:v>87233</c:v>
                </c:pt>
                <c:pt idx="4766">
                  <c:v>87239</c:v>
                </c:pt>
                <c:pt idx="4767">
                  <c:v>87243</c:v>
                </c:pt>
                <c:pt idx="4768">
                  <c:v>87274</c:v>
                </c:pt>
                <c:pt idx="4769">
                  <c:v>87281</c:v>
                </c:pt>
                <c:pt idx="4770">
                  <c:v>87290</c:v>
                </c:pt>
                <c:pt idx="4771">
                  <c:v>87291</c:v>
                </c:pt>
                <c:pt idx="4772">
                  <c:v>87305</c:v>
                </c:pt>
                <c:pt idx="4773">
                  <c:v>87311</c:v>
                </c:pt>
                <c:pt idx="4774">
                  <c:v>87347</c:v>
                </c:pt>
                <c:pt idx="4775">
                  <c:v>87352</c:v>
                </c:pt>
                <c:pt idx="4776">
                  <c:v>87354</c:v>
                </c:pt>
                <c:pt idx="4777">
                  <c:v>87363</c:v>
                </c:pt>
                <c:pt idx="4778">
                  <c:v>87376</c:v>
                </c:pt>
                <c:pt idx="4779">
                  <c:v>87379</c:v>
                </c:pt>
                <c:pt idx="4780">
                  <c:v>87381</c:v>
                </c:pt>
                <c:pt idx="4781">
                  <c:v>87383</c:v>
                </c:pt>
                <c:pt idx="4782">
                  <c:v>87385</c:v>
                </c:pt>
                <c:pt idx="4783">
                  <c:v>87400</c:v>
                </c:pt>
                <c:pt idx="4784">
                  <c:v>87422</c:v>
                </c:pt>
                <c:pt idx="4785">
                  <c:v>87424</c:v>
                </c:pt>
                <c:pt idx="4786">
                  <c:v>87434</c:v>
                </c:pt>
                <c:pt idx="4787">
                  <c:v>87453</c:v>
                </c:pt>
                <c:pt idx="4788">
                  <c:v>87477</c:v>
                </c:pt>
                <c:pt idx="4789">
                  <c:v>87483</c:v>
                </c:pt>
                <c:pt idx="4790">
                  <c:v>87484</c:v>
                </c:pt>
                <c:pt idx="4791">
                  <c:v>87486</c:v>
                </c:pt>
                <c:pt idx="4792">
                  <c:v>87495</c:v>
                </c:pt>
                <c:pt idx="4793">
                  <c:v>87499</c:v>
                </c:pt>
                <c:pt idx="4794">
                  <c:v>87503</c:v>
                </c:pt>
                <c:pt idx="4795">
                  <c:v>87505</c:v>
                </c:pt>
                <c:pt idx="4796">
                  <c:v>87509</c:v>
                </c:pt>
                <c:pt idx="4797">
                  <c:v>87524</c:v>
                </c:pt>
                <c:pt idx="4798">
                  <c:v>87547</c:v>
                </c:pt>
                <c:pt idx="4799">
                  <c:v>87555</c:v>
                </c:pt>
                <c:pt idx="4800">
                  <c:v>87573</c:v>
                </c:pt>
                <c:pt idx="4801">
                  <c:v>87578</c:v>
                </c:pt>
                <c:pt idx="4802">
                  <c:v>87584</c:v>
                </c:pt>
                <c:pt idx="4803">
                  <c:v>87590</c:v>
                </c:pt>
                <c:pt idx="4804">
                  <c:v>87599</c:v>
                </c:pt>
                <c:pt idx="4805">
                  <c:v>87611</c:v>
                </c:pt>
                <c:pt idx="4806">
                  <c:v>87614</c:v>
                </c:pt>
                <c:pt idx="4807">
                  <c:v>87616</c:v>
                </c:pt>
                <c:pt idx="4808">
                  <c:v>87633</c:v>
                </c:pt>
                <c:pt idx="4809">
                  <c:v>87644</c:v>
                </c:pt>
                <c:pt idx="4810">
                  <c:v>87651</c:v>
                </c:pt>
                <c:pt idx="4811">
                  <c:v>87657</c:v>
                </c:pt>
                <c:pt idx="4812">
                  <c:v>87669</c:v>
                </c:pt>
                <c:pt idx="4813">
                  <c:v>87673</c:v>
                </c:pt>
                <c:pt idx="4814">
                  <c:v>87688</c:v>
                </c:pt>
                <c:pt idx="4815">
                  <c:v>87697</c:v>
                </c:pt>
                <c:pt idx="4816">
                  <c:v>87707</c:v>
                </c:pt>
                <c:pt idx="4817">
                  <c:v>87716</c:v>
                </c:pt>
                <c:pt idx="4818">
                  <c:v>87717</c:v>
                </c:pt>
                <c:pt idx="4819">
                  <c:v>87719</c:v>
                </c:pt>
                <c:pt idx="4820">
                  <c:v>87724</c:v>
                </c:pt>
                <c:pt idx="4821">
                  <c:v>87730</c:v>
                </c:pt>
                <c:pt idx="4822">
                  <c:v>87740</c:v>
                </c:pt>
                <c:pt idx="4823">
                  <c:v>87746</c:v>
                </c:pt>
                <c:pt idx="4824">
                  <c:v>87758</c:v>
                </c:pt>
                <c:pt idx="4825">
                  <c:v>87789</c:v>
                </c:pt>
                <c:pt idx="4826">
                  <c:v>87796</c:v>
                </c:pt>
                <c:pt idx="4827">
                  <c:v>87800</c:v>
                </c:pt>
                <c:pt idx="4828">
                  <c:v>87814</c:v>
                </c:pt>
                <c:pt idx="4829">
                  <c:v>87818</c:v>
                </c:pt>
                <c:pt idx="4830">
                  <c:v>87820</c:v>
                </c:pt>
                <c:pt idx="4831">
                  <c:v>87826</c:v>
                </c:pt>
                <c:pt idx="4832">
                  <c:v>87828</c:v>
                </c:pt>
                <c:pt idx="4833">
                  <c:v>87860</c:v>
                </c:pt>
                <c:pt idx="4834">
                  <c:v>87870</c:v>
                </c:pt>
                <c:pt idx="4835">
                  <c:v>87871</c:v>
                </c:pt>
                <c:pt idx="4836">
                  <c:v>87876</c:v>
                </c:pt>
                <c:pt idx="4837">
                  <c:v>87888</c:v>
                </c:pt>
                <c:pt idx="4838">
                  <c:v>87890</c:v>
                </c:pt>
                <c:pt idx="4839">
                  <c:v>87897</c:v>
                </c:pt>
                <c:pt idx="4840">
                  <c:v>87928</c:v>
                </c:pt>
                <c:pt idx="4841">
                  <c:v>87930</c:v>
                </c:pt>
                <c:pt idx="4842">
                  <c:v>87941</c:v>
                </c:pt>
                <c:pt idx="4843">
                  <c:v>87963</c:v>
                </c:pt>
                <c:pt idx="4844">
                  <c:v>87970</c:v>
                </c:pt>
                <c:pt idx="4845">
                  <c:v>87983</c:v>
                </c:pt>
                <c:pt idx="4846">
                  <c:v>87986</c:v>
                </c:pt>
                <c:pt idx="4847">
                  <c:v>87989</c:v>
                </c:pt>
                <c:pt idx="4848">
                  <c:v>88001</c:v>
                </c:pt>
                <c:pt idx="4849">
                  <c:v>88013</c:v>
                </c:pt>
                <c:pt idx="4850">
                  <c:v>88014</c:v>
                </c:pt>
                <c:pt idx="4851">
                  <c:v>88033</c:v>
                </c:pt>
                <c:pt idx="4852">
                  <c:v>88036</c:v>
                </c:pt>
                <c:pt idx="4853">
                  <c:v>88037</c:v>
                </c:pt>
                <c:pt idx="4854">
                  <c:v>88067</c:v>
                </c:pt>
                <c:pt idx="4855">
                  <c:v>88078</c:v>
                </c:pt>
                <c:pt idx="4856">
                  <c:v>88084</c:v>
                </c:pt>
                <c:pt idx="4857">
                  <c:v>88085</c:v>
                </c:pt>
                <c:pt idx="4858">
                  <c:v>88091</c:v>
                </c:pt>
                <c:pt idx="4859">
                  <c:v>88092</c:v>
                </c:pt>
                <c:pt idx="4860">
                  <c:v>88104</c:v>
                </c:pt>
                <c:pt idx="4861">
                  <c:v>88109</c:v>
                </c:pt>
                <c:pt idx="4862">
                  <c:v>88110</c:v>
                </c:pt>
                <c:pt idx="4863">
                  <c:v>88138</c:v>
                </c:pt>
                <c:pt idx="4864">
                  <c:v>88139</c:v>
                </c:pt>
                <c:pt idx="4865">
                  <c:v>88148</c:v>
                </c:pt>
                <c:pt idx="4866">
                  <c:v>88156</c:v>
                </c:pt>
                <c:pt idx="4867">
                  <c:v>88158</c:v>
                </c:pt>
                <c:pt idx="4868">
                  <c:v>88184</c:v>
                </c:pt>
                <c:pt idx="4869">
                  <c:v>88189</c:v>
                </c:pt>
                <c:pt idx="4870">
                  <c:v>88194</c:v>
                </c:pt>
                <c:pt idx="4871">
                  <c:v>88197</c:v>
                </c:pt>
                <c:pt idx="4872">
                  <c:v>88213</c:v>
                </c:pt>
                <c:pt idx="4873">
                  <c:v>88219</c:v>
                </c:pt>
                <c:pt idx="4874">
                  <c:v>88226</c:v>
                </c:pt>
                <c:pt idx="4875">
                  <c:v>88229</c:v>
                </c:pt>
                <c:pt idx="4876">
                  <c:v>88238</c:v>
                </c:pt>
                <c:pt idx="4877">
                  <c:v>88241</c:v>
                </c:pt>
                <c:pt idx="4878">
                  <c:v>88256</c:v>
                </c:pt>
                <c:pt idx="4879">
                  <c:v>88278</c:v>
                </c:pt>
                <c:pt idx="4880">
                  <c:v>88289</c:v>
                </c:pt>
                <c:pt idx="4881">
                  <c:v>88291</c:v>
                </c:pt>
                <c:pt idx="4882">
                  <c:v>88295</c:v>
                </c:pt>
                <c:pt idx="4883">
                  <c:v>88301</c:v>
                </c:pt>
                <c:pt idx="4884">
                  <c:v>88332</c:v>
                </c:pt>
                <c:pt idx="4885">
                  <c:v>88339</c:v>
                </c:pt>
                <c:pt idx="4886">
                  <c:v>88347</c:v>
                </c:pt>
                <c:pt idx="4887">
                  <c:v>88366</c:v>
                </c:pt>
                <c:pt idx="4888">
                  <c:v>88367</c:v>
                </c:pt>
                <c:pt idx="4889">
                  <c:v>88372</c:v>
                </c:pt>
                <c:pt idx="4890">
                  <c:v>88386</c:v>
                </c:pt>
                <c:pt idx="4891">
                  <c:v>88405</c:v>
                </c:pt>
                <c:pt idx="4892">
                  <c:v>88407</c:v>
                </c:pt>
                <c:pt idx="4893">
                  <c:v>88410</c:v>
                </c:pt>
                <c:pt idx="4894">
                  <c:v>88420</c:v>
                </c:pt>
                <c:pt idx="4895">
                  <c:v>88441</c:v>
                </c:pt>
                <c:pt idx="4896">
                  <c:v>88460</c:v>
                </c:pt>
                <c:pt idx="4897">
                  <c:v>88468</c:v>
                </c:pt>
                <c:pt idx="4898">
                  <c:v>88470</c:v>
                </c:pt>
                <c:pt idx="4899">
                  <c:v>88471</c:v>
                </c:pt>
                <c:pt idx="4900">
                  <c:v>88476</c:v>
                </c:pt>
                <c:pt idx="4901">
                  <c:v>88477</c:v>
                </c:pt>
                <c:pt idx="4902">
                  <c:v>88511</c:v>
                </c:pt>
                <c:pt idx="4903">
                  <c:v>88512</c:v>
                </c:pt>
                <c:pt idx="4904">
                  <c:v>88517</c:v>
                </c:pt>
                <c:pt idx="4905">
                  <c:v>88526</c:v>
                </c:pt>
                <c:pt idx="4906">
                  <c:v>88536</c:v>
                </c:pt>
                <c:pt idx="4907">
                  <c:v>88541</c:v>
                </c:pt>
                <c:pt idx="4908">
                  <c:v>88548</c:v>
                </c:pt>
                <c:pt idx="4909">
                  <c:v>88549</c:v>
                </c:pt>
                <c:pt idx="4910">
                  <c:v>88552</c:v>
                </c:pt>
                <c:pt idx="4911">
                  <c:v>88585</c:v>
                </c:pt>
                <c:pt idx="4912">
                  <c:v>88599</c:v>
                </c:pt>
                <c:pt idx="4913">
                  <c:v>88609</c:v>
                </c:pt>
                <c:pt idx="4914">
                  <c:v>88610</c:v>
                </c:pt>
                <c:pt idx="4915">
                  <c:v>88618</c:v>
                </c:pt>
                <c:pt idx="4916">
                  <c:v>88620</c:v>
                </c:pt>
                <c:pt idx="4917">
                  <c:v>88621</c:v>
                </c:pt>
                <c:pt idx="4918">
                  <c:v>88659</c:v>
                </c:pt>
                <c:pt idx="4919">
                  <c:v>88660</c:v>
                </c:pt>
                <c:pt idx="4920">
                  <c:v>88662</c:v>
                </c:pt>
                <c:pt idx="4921">
                  <c:v>88669</c:v>
                </c:pt>
                <c:pt idx="4922">
                  <c:v>88683</c:v>
                </c:pt>
                <c:pt idx="4923">
                  <c:v>88690</c:v>
                </c:pt>
                <c:pt idx="4924">
                  <c:v>88691</c:v>
                </c:pt>
                <c:pt idx="4925">
                  <c:v>88692</c:v>
                </c:pt>
                <c:pt idx="4926">
                  <c:v>88725</c:v>
                </c:pt>
                <c:pt idx="4927">
                  <c:v>88730</c:v>
                </c:pt>
                <c:pt idx="4928">
                  <c:v>88736</c:v>
                </c:pt>
                <c:pt idx="4929">
                  <c:v>88739</c:v>
                </c:pt>
                <c:pt idx="4930">
                  <c:v>88754</c:v>
                </c:pt>
                <c:pt idx="4931">
                  <c:v>88762</c:v>
                </c:pt>
                <c:pt idx="4932">
                  <c:v>88766</c:v>
                </c:pt>
                <c:pt idx="4933">
                  <c:v>88767</c:v>
                </c:pt>
                <c:pt idx="4934">
                  <c:v>88772</c:v>
                </c:pt>
                <c:pt idx="4935">
                  <c:v>88800</c:v>
                </c:pt>
                <c:pt idx="4936">
                  <c:v>88809</c:v>
                </c:pt>
                <c:pt idx="4937">
                  <c:v>88828</c:v>
                </c:pt>
                <c:pt idx="4938">
                  <c:v>88835</c:v>
                </c:pt>
                <c:pt idx="4939">
                  <c:v>88838</c:v>
                </c:pt>
                <c:pt idx="4940">
                  <c:v>88843</c:v>
                </c:pt>
                <c:pt idx="4941">
                  <c:v>88873</c:v>
                </c:pt>
                <c:pt idx="4942">
                  <c:v>88880</c:v>
                </c:pt>
                <c:pt idx="4943">
                  <c:v>88882</c:v>
                </c:pt>
                <c:pt idx="4944">
                  <c:v>88907</c:v>
                </c:pt>
                <c:pt idx="4945">
                  <c:v>88910</c:v>
                </c:pt>
                <c:pt idx="4946">
                  <c:v>88915</c:v>
                </c:pt>
                <c:pt idx="4947">
                  <c:v>88927</c:v>
                </c:pt>
                <c:pt idx="4948">
                  <c:v>88943</c:v>
                </c:pt>
                <c:pt idx="4949">
                  <c:v>88953</c:v>
                </c:pt>
                <c:pt idx="4950">
                  <c:v>88956</c:v>
                </c:pt>
                <c:pt idx="4951">
                  <c:v>88959</c:v>
                </c:pt>
                <c:pt idx="4952">
                  <c:v>88960</c:v>
                </c:pt>
                <c:pt idx="4953">
                  <c:v>88981</c:v>
                </c:pt>
                <c:pt idx="4954">
                  <c:v>88986</c:v>
                </c:pt>
                <c:pt idx="4955">
                  <c:v>88991</c:v>
                </c:pt>
                <c:pt idx="4956">
                  <c:v>89017</c:v>
                </c:pt>
                <c:pt idx="4957">
                  <c:v>89030</c:v>
                </c:pt>
                <c:pt idx="4958">
                  <c:v>89041</c:v>
                </c:pt>
                <c:pt idx="4959">
                  <c:v>89053</c:v>
                </c:pt>
                <c:pt idx="4960">
                  <c:v>89058</c:v>
                </c:pt>
                <c:pt idx="4961">
                  <c:v>89060</c:v>
                </c:pt>
                <c:pt idx="4962">
                  <c:v>89068</c:v>
                </c:pt>
                <c:pt idx="4963">
                  <c:v>89086</c:v>
                </c:pt>
                <c:pt idx="4964">
                  <c:v>89091</c:v>
                </c:pt>
                <c:pt idx="4965">
                  <c:v>89100</c:v>
                </c:pt>
                <c:pt idx="4966">
                  <c:v>89102</c:v>
                </c:pt>
                <c:pt idx="4967">
                  <c:v>89129</c:v>
                </c:pt>
                <c:pt idx="4968">
                  <c:v>89133</c:v>
                </c:pt>
                <c:pt idx="4969">
                  <c:v>89134</c:v>
                </c:pt>
                <c:pt idx="4970">
                  <c:v>89158</c:v>
                </c:pt>
                <c:pt idx="4971">
                  <c:v>89162</c:v>
                </c:pt>
                <c:pt idx="4972">
                  <c:v>89171</c:v>
                </c:pt>
                <c:pt idx="4973">
                  <c:v>89172</c:v>
                </c:pt>
                <c:pt idx="4974">
                  <c:v>89175</c:v>
                </c:pt>
                <c:pt idx="4975">
                  <c:v>89203</c:v>
                </c:pt>
                <c:pt idx="4976">
                  <c:v>89204</c:v>
                </c:pt>
                <c:pt idx="4977">
                  <c:v>89205</c:v>
                </c:pt>
                <c:pt idx="4978">
                  <c:v>89206</c:v>
                </c:pt>
                <c:pt idx="4979">
                  <c:v>89231</c:v>
                </c:pt>
                <c:pt idx="4980">
                  <c:v>89235</c:v>
                </c:pt>
                <c:pt idx="4981">
                  <c:v>89249</c:v>
                </c:pt>
                <c:pt idx="4982">
                  <c:v>89253</c:v>
                </c:pt>
                <c:pt idx="4983">
                  <c:v>89256</c:v>
                </c:pt>
                <c:pt idx="4984">
                  <c:v>89274</c:v>
                </c:pt>
                <c:pt idx="4985">
                  <c:v>89279</c:v>
                </c:pt>
                <c:pt idx="4986">
                  <c:v>89283</c:v>
                </c:pt>
                <c:pt idx="4987">
                  <c:v>89304</c:v>
                </c:pt>
                <c:pt idx="4988">
                  <c:v>89307</c:v>
                </c:pt>
                <c:pt idx="4989">
                  <c:v>89318</c:v>
                </c:pt>
                <c:pt idx="4990">
                  <c:v>89334</c:v>
                </c:pt>
                <c:pt idx="4991">
                  <c:v>89338</c:v>
                </c:pt>
                <c:pt idx="4992">
                  <c:v>89342</c:v>
                </c:pt>
                <c:pt idx="4993">
                  <c:v>89346</c:v>
                </c:pt>
                <c:pt idx="4994">
                  <c:v>89353</c:v>
                </c:pt>
                <c:pt idx="4995">
                  <c:v>89356</c:v>
                </c:pt>
                <c:pt idx="4996">
                  <c:v>89378</c:v>
                </c:pt>
                <c:pt idx="4997">
                  <c:v>89382</c:v>
                </c:pt>
                <c:pt idx="4998">
                  <c:v>89389</c:v>
                </c:pt>
                <c:pt idx="4999">
                  <c:v>89401</c:v>
                </c:pt>
                <c:pt idx="5000">
                  <c:v>89419</c:v>
                </c:pt>
                <c:pt idx="5001">
                  <c:v>89430</c:v>
                </c:pt>
                <c:pt idx="5002">
                  <c:v>89436</c:v>
                </c:pt>
                <c:pt idx="5003">
                  <c:v>89448</c:v>
                </c:pt>
                <c:pt idx="5004">
                  <c:v>89454</c:v>
                </c:pt>
                <c:pt idx="5005">
                  <c:v>89458</c:v>
                </c:pt>
                <c:pt idx="5006">
                  <c:v>89459</c:v>
                </c:pt>
                <c:pt idx="5007">
                  <c:v>89461</c:v>
                </c:pt>
                <c:pt idx="5008">
                  <c:v>89491</c:v>
                </c:pt>
                <c:pt idx="5009">
                  <c:v>89498</c:v>
                </c:pt>
                <c:pt idx="5010">
                  <c:v>89500</c:v>
                </c:pt>
                <c:pt idx="5011">
                  <c:v>89508</c:v>
                </c:pt>
                <c:pt idx="5012">
                  <c:v>89521</c:v>
                </c:pt>
                <c:pt idx="5013">
                  <c:v>89530</c:v>
                </c:pt>
                <c:pt idx="5014">
                  <c:v>89533</c:v>
                </c:pt>
                <c:pt idx="5015">
                  <c:v>89540</c:v>
                </c:pt>
                <c:pt idx="5016">
                  <c:v>89566</c:v>
                </c:pt>
                <c:pt idx="5017">
                  <c:v>89569</c:v>
                </c:pt>
                <c:pt idx="5018">
                  <c:v>89578</c:v>
                </c:pt>
                <c:pt idx="5019">
                  <c:v>89580</c:v>
                </c:pt>
                <c:pt idx="5020">
                  <c:v>89591</c:v>
                </c:pt>
                <c:pt idx="5021">
                  <c:v>89597</c:v>
                </c:pt>
                <c:pt idx="5022">
                  <c:v>89603</c:v>
                </c:pt>
                <c:pt idx="5023">
                  <c:v>89608</c:v>
                </c:pt>
                <c:pt idx="5024">
                  <c:v>89611</c:v>
                </c:pt>
                <c:pt idx="5025">
                  <c:v>89640</c:v>
                </c:pt>
                <c:pt idx="5026">
                  <c:v>89648</c:v>
                </c:pt>
                <c:pt idx="5027">
                  <c:v>89660</c:v>
                </c:pt>
                <c:pt idx="5028">
                  <c:v>89661</c:v>
                </c:pt>
                <c:pt idx="5029">
                  <c:v>89677</c:v>
                </c:pt>
                <c:pt idx="5030">
                  <c:v>89683</c:v>
                </c:pt>
                <c:pt idx="5031">
                  <c:v>89685</c:v>
                </c:pt>
                <c:pt idx="5032">
                  <c:v>89696</c:v>
                </c:pt>
                <c:pt idx="5033">
                  <c:v>89709</c:v>
                </c:pt>
                <c:pt idx="5034">
                  <c:v>89710</c:v>
                </c:pt>
                <c:pt idx="5035">
                  <c:v>89735</c:v>
                </c:pt>
                <c:pt idx="5036">
                  <c:v>89741</c:v>
                </c:pt>
                <c:pt idx="5037">
                  <c:v>89755</c:v>
                </c:pt>
                <c:pt idx="5038">
                  <c:v>89757</c:v>
                </c:pt>
                <c:pt idx="5039">
                  <c:v>89762</c:v>
                </c:pt>
                <c:pt idx="5040">
                  <c:v>89764</c:v>
                </c:pt>
                <c:pt idx="5041">
                  <c:v>89783</c:v>
                </c:pt>
                <c:pt idx="5042">
                  <c:v>89807</c:v>
                </c:pt>
                <c:pt idx="5043">
                  <c:v>89813</c:v>
                </c:pt>
                <c:pt idx="5044">
                  <c:v>89826</c:v>
                </c:pt>
                <c:pt idx="5045">
                  <c:v>89827</c:v>
                </c:pt>
                <c:pt idx="5046">
                  <c:v>89833</c:v>
                </c:pt>
                <c:pt idx="5047">
                  <c:v>89856</c:v>
                </c:pt>
                <c:pt idx="5048">
                  <c:v>89860</c:v>
                </c:pt>
                <c:pt idx="5049">
                  <c:v>89862</c:v>
                </c:pt>
                <c:pt idx="5050">
                  <c:v>89863</c:v>
                </c:pt>
                <c:pt idx="5051">
                  <c:v>89879</c:v>
                </c:pt>
                <c:pt idx="5052">
                  <c:v>89891</c:v>
                </c:pt>
                <c:pt idx="5053">
                  <c:v>89895</c:v>
                </c:pt>
                <c:pt idx="5054">
                  <c:v>89906</c:v>
                </c:pt>
                <c:pt idx="5055">
                  <c:v>89910</c:v>
                </c:pt>
                <c:pt idx="5056">
                  <c:v>89923</c:v>
                </c:pt>
                <c:pt idx="5057">
                  <c:v>89931</c:v>
                </c:pt>
                <c:pt idx="5058">
                  <c:v>89937</c:v>
                </c:pt>
                <c:pt idx="5059">
                  <c:v>89942</c:v>
                </c:pt>
                <c:pt idx="5060">
                  <c:v>89949</c:v>
                </c:pt>
                <c:pt idx="5061">
                  <c:v>89957</c:v>
                </c:pt>
                <c:pt idx="5062">
                  <c:v>89964</c:v>
                </c:pt>
                <c:pt idx="5063">
                  <c:v>89978</c:v>
                </c:pt>
                <c:pt idx="5064">
                  <c:v>89983</c:v>
                </c:pt>
                <c:pt idx="5065">
                  <c:v>90007</c:v>
                </c:pt>
                <c:pt idx="5066">
                  <c:v>90009</c:v>
                </c:pt>
                <c:pt idx="5067">
                  <c:v>90011</c:v>
                </c:pt>
                <c:pt idx="5068">
                  <c:v>90020</c:v>
                </c:pt>
                <c:pt idx="5069">
                  <c:v>90024</c:v>
                </c:pt>
                <c:pt idx="5070">
                  <c:v>90025</c:v>
                </c:pt>
                <c:pt idx="5071">
                  <c:v>90036</c:v>
                </c:pt>
                <c:pt idx="5072">
                  <c:v>90053</c:v>
                </c:pt>
                <c:pt idx="5073">
                  <c:v>90054</c:v>
                </c:pt>
                <c:pt idx="5074">
                  <c:v>90086</c:v>
                </c:pt>
                <c:pt idx="5075">
                  <c:v>90092</c:v>
                </c:pt>
                <c:pt idx="5076">
                  <c:v>90113</c:v>
                </c:pt>
                <c:pt idx="5077">
                  <c:v>90123</c:v>
                </c:pt>
                <c:pt idx="5078">
                  <c:v>90124</c:v>
                </c:pt>
                <c:pt idx="5079">
                  <c:v>90131</c:v>
                </c:pt>
                <c:pt idx="5080">
                  <c:v>90137</c:v>
                </c:pt>
                <c:pt idx="5081">
                  <c:v>90146</c:v>
                </c:pt>
                <c:pt idx="5082">
                  <c:v>90161</c:v>
                </c:pt>
                <c:pt idx="5083">
                  <c:v>90162</c:v>
                </c:pt>
                <c:pt idx="5084">
                  <c:v>90185</c:v>
                </c:pt>
                <c:pt idx="5085">
                  <c:v>90189</c:v>
                </c:pt>
                <c:pt idx="5086">
                  <c:v>90194</c:v>
                </c:pt>
                <c:pt idx="5087">
                  <c:v>90204</c:v>
                </c:pt>
                <c:pt idx="5088">
                  <c:v>90210</c:v>
                </c:pt>
                <c:pt idx="5089">
                  <c:v>90235</c:v>
                </c:pt>
                <c:pt idx="5090">
                  <c:v>90237</c:v>
                </c:pt>
                <c:pt idx="5091">
                  <c:v>90247</c:v>
                </c:pt>
                <c:pt idx="5092">
                  <c:v>90257</c:v>
                </c:pt>
                <c:pt idx="5093">
                  <c:v>90269</c:v>
                </c:pt>
                <c:pt idx="5094">
                  <c:v>90273</c:v>
                </c:pt>
                <c:pt idx="5095">
                  <c:v>90277</c:v>
                </c:pt>
                <c:pt idx="5096">
                  <c:v>90281</c:v>
                </c:pt>
                <c:pt idx="5097">
                  <c:v>90283</c:v>
                </c:pt>
                <c:pt idx="5098">
                  <c:v>90309</c:v>
                </c:pt>
                <c:pt idx="5099">
                  <c:v>90311</c:v>
                </c:pt>
                <c:pt idx="5100">
                  <c:v>90331</c:v>
                </c:pt>
                <c:pt idx="5101">
                  <c:v>90336</c:v>
                </c:pt>
                <c:pt idx="5102">
                  <c:v>90347</c:v>
                </c:pt>
                <c:pt idx="5103">
                  <c:v>90350</c:v>
                </c:pt>
                <c:pt idx="5104">
                  <c:v>90351</c:v>
                </c:pt>
                <c:pt idx="5105">
                  <c:v>90381</c:v>
                </c:pt>
                <c:pt idx="5106">
                  <c:v>90383</c:v>
                </c:pt>
                <c:pt idx="5107">
                  <c:v>90385</c:v>
                </c:pt>
                <c:pt idx="5108">
                  <c:v>90393</c:v>
                </c:pt>
                <c:pt idx="5109">
                  <c:v>90395</c:v>
                </c:pt>
                <c:pt idx="5110">
                  <c:v>90402</c:v>
                </c:pt>
                <c:pt idx="5111">
                  <c:v>90417</c:v>
                </c:pt>
                <c:pt idx="5112">
                  <c:v>90419</c:v>
                </c:pt>
                <c:pt idx="5113">
                  <c:v>90430</c:v>
                </c:pt>
                <c:pt idx="5114">
                  <c:v>90453</c:v>
                </c:pt>
                <c:pt idx="5115">
                  <c:v>90454</c:v>
                </c:pt>
                <c:pt idx="5116">
                  <c:v>90458</c:v>
                </c:pt>
                <c:pt idx="5117">
                  <c:v>90467</c:v>
                </c:pt>
                <c:pt idx="5118">
                  <c:v>90474</c:v>
                </c:pt>
                <c:pt idx="5119">
                  <c:v>90491</c:v>
                </c:pt>
                <c:pt idx="5120">
                  <c:v>90495</c:v>
                </c:pt>
                <c:pt idx="5121">
                  <c:v>90517</c:v>
                </c:pt>
                <c:pt idx="5122">
                  <c:v>90526</c:v>
                </c:pt>
                <c:pt idx="5123">
                  <c:v>90527</c:v>
                </c:pt>
                <c:pt idx="5124">
                  <c:v>90532</c:v>
                </c:pt>
                <c:pt idx="5125">
                  <c:v>90533</c:v>
                </c:pt>
                <c:pt idx="5126">
                  <c:v>90543</c:v>
                </c:pt>
                <c:pt idx="5127">
                  <c:v>90547</c:v>
                </c:pt>
                <c:pt idx="5128">
                  <c:v>90564</c:v>
                </c:pt>
                <c:pt idx="5129">
                  <c:v>90574</c:v>
                </c:pt>
                <c:pt idx="5130">
                  <c:v>90599</c:v>
                </c:pt>
                <c:pt idx="5131">
                  <c:v>90602</c:v>
                </c:pt>
                <c:pt idx="5132">
                  <c:v>90605</c:v>
                </c:pt>
                <c:pt idx="5133">
                  <c:v>90606</c:v>
                </c:pt>
                <c:pt idx="5134">
                  <c:v>90621</c:v>
                </c:pt>
                <c:pt idx="5135">
                  <c:v>90624</c:v>
                </c:pt>
                <c:pt idx="5136">
                  <c:v>90638</c:v>
                </c:pt>
                <c:pt idx="5137">
                  <c:v>90656</c:v>
                </c:pt>
                <c:pt idx="5138">
                  <c:v>90666</c:v>
                </c:pt>
                <c:pt idx="5139">
                  <c:v>90669</c:v>
                </c:pt>
                <c:pt idx="5140">
                  <c:v>90675</c:v>
                </c:pt>
                <c:pt idx="5141">
                  <c:v>90678</c:v>
                </c:pt>
                <c:pt idx="5142">
                  <c:v>90679</c:v>
                </c:pt>
                <c:pt idx="5143">
                  <c:v>90694</c:v>
                </c:pt>
                <c:pt idx="5144">
                  <c:v>90695</c:v>
                </c:pt>
                <c:pt idx="5145">
                  <c:v>90715</c:v>
                </c:pt>
                <c:pt idx="5146">
                  <c:v>90733</c:v>
                </c:pt>
                <c:pt idx="5147">
                  <c:v>90740</c:v>
                </c:pt>
                <c:pt idx="5148">
                  <c:v>90746</c:v>
                </c:pt>
                <c:pt idx="5149">
                  <c:v>90749</c:v>
                </c:pt>
                <c:pt idx="5150">
                  <c:v>90755</c:v>
                </c:pt>
                <c:pt idx="5151">
                  <c:v>90772</c:v>
                </c:pt>
                <c:pt idx="5152">
                  <c:v>90779</c:v>
                </c:pt>
                <c:pt idx="5153">
                  <c:v>90786</c:v>
                </c:pt>
                <c:pt idx="5154">
                  <c:v>90798</c:v>
                </c:pt>
                <c:pt idx="5155">
                  <c:v>90810</c:v>
                </c:pt>
                <c:pt idx="5156">
                  <c:v>90812</c:v>
                </c:pt>
                <c:pt idx="5157">
                  <c:v>90819</c:v>
                </c:pt>
                <c:pt idx="5158">
                  <c:v>90825</c:v>
                </c:pt>
                <c:pt idx="5159">
                  <c:v>90829</c:v>
                </c:pt>
                <c:pt idx="5160">
                  <c:v>90835</c:v>
                </c:pt>
                <c:pt idx="5161">
                  <c:v>90858</c:v>
                </c:pt>
                <c:pt idx="5162">
                  <c:v>90868</c:v>
                </c:pt>
                <c:pt idx="5163">
                  <c:v>90871</c:v>
                </c:pt>
                <c:pt idx="5164">
                  <c:v>90877</c:v>
                </c:pt>
                <c:pt idx="5165">
                  <c:v>90886</c:v>
                </c:pt>
                <c:pt idx="5166">
                  <c:v>90889</c:v>
                </c:pt>
                <c:pt idx="5167">
                  <c:v>90894</c:v>
                </c:pt>
                <c:pt idx="5168">
                  <c:v>90904</c:v>
                </c:pt>
                <c:pt idx="5169">
                  <c:v>90913</c:v>
                </c:pt>
                <c:pt idx="5170">
                  <c:v>90929</c:v>
                </c:pt>
                <c:pt idx="5171">
                  <c:v>90939</c:v>
                </c:pt>
                <c:pt idx="5172">
                  <c:v>90944</c:v>
                </c:pt>
                <c:pt idx="5173">
                  <c:v>90949</c:v>
                </c:pt>
                <c:pt idx="5174">
                  <c:v>90956</c:v>
                </c:pt>
                <c:pt idx="5175">
                  <c:v>90965</c:v>
                </c:pt>
                <c:pt idx="5176">
                  <c:v>90966</c:v>
                </c:pt>
                <c:pt idx="5177">
                  <c:v>90977</c:v>
                </c:pt>
                <c:pt idx="5178">
                  <c:v>90993</c:v>
                </c:pt>
                <c:pt idx="5179">
                  <c:v>91000</c:v>
                </c:pt>
                <c:pt idx="5180">
                  <c:v>91009</c:v>
                </c:pt>
                <c:pt idx="5181">
                  <c:v>91015</c:v>
                </c:pt>
                <c:pt idx="5182">
                  <c:v>91023</c:v>
                </c:pt>
                <c:pt idx="5183">
                  <c:v>91028</c:v>
                </c:pt>
                <c:pt idx="5184">
                  <c:v>91038</c:v>
                </c:pt>
                <c:pt idx="5185">
                  <c:v>91050</c:v>
                </c:pt>
                <c:pt idx="5186">
                  <c:v>91051</c:v>
                </c:pt>
                <c:pt idx="5187">
                  <c:v>91071</c:v>
                </c:pt>
                <c:pt idx="5188">
                  <c:v>91090</c:v>
                </c:pt>
                <c:pt idx="5189">
                  <c:v>91098</c:v>
                </c:pt>
                <c:pt idx="5190">
                  <c:v>91100</c:v>
                </c:pt>
                <c:pt idx="5191">
                  <c:v>91104</c:v>
                </c:pt>
                <c:pt idx="5192">
                  <c:v>91109</c:v>
                </c:pt>
                <c:pt idx="5193">
                  <c:v>91121</c:v>
                </c:pt>
                <c:pt idx="5194">
                  <c:v>91128</c:v>
                </c:pt>
                <c:pt idx="5195">
                  <c:v>91129</c:v>
                </c:pt>
                <c:pt idx="5196">
                  <c:v>91141</c:v>
                </c:pt>
                <c:pt idx="5197">
                  <c:v>91147</c:v>
                </c:pt>
                <c:pt idx="5198">
                  <c:v>91171</c:v>
                </c:pt>
                <c:pt idx="5199">
                  <c:v>91172</c:v>
                </c:pt>
                <c:pt idx="5200">
                  <c:v>91182</c:v>
                </c:pt>
                <c:pt idx="5201">
                  <c:v>91183</c:v>
                </c:pt>
                <c:pt idx="5202">
                  <c:v>91203</c:v>
                </c:pt>
                <c:pt idx="5203">
                  <c:v>91205</c:v>
                </c:pt>
                <c:pt idx="5204">
                  <c:v>91211</c:v>
                </c:pt>
                <c:pt idx="5205">
                  <c:v>91215</c:v>
                </c:pt>
                <c:pt idx="5206">
                  <c:v>91223</c:v>
                </c:pt>
                <c:pt idx="5207">
                  <c:v>91227</c:v>
                </c:pt>
                <c:pt idx="5208">
                  <c:v>91244</c:v>
                </c:pt>
                <c:pt idx="5209">
                  <c:v>91249</c:v>
                </c:pt>
                <c:pt idx="5210">
                  <c:v>91256</c:v>
                </c:pt>
                <c:pt idx="5211">
                  <c:v>91279</c:v>
                </c:pt>
                <c:pt idx="5212">
                  <c:v>91282</c:v>
                </c:pt>
                <c:pt idx="5213">
                  <c:v>91286</c:v>
                </c:pt>
                <c:pt idx="5214">
                  <c:v>91288</c:v>
                </c:pt>
                <c:pt idx="5215">
                  <c:v>91289</c:v>
                </c:pt>
                <c:pt idx="5216">
                  <c:v>91302</c:v>
                </c:pt>
                <c:pt idx="5217">
                  <c:v>91317</c:v>
                </c:pt>
                <c:pt idx="5218">
                  <c:v>91326</c:v>
                </c:pt>
                <c:pt idx="5219">
                  <c:v>91349</c:v>
                </c:pt>
                <c:pt idx="5220">
                  <c:v>91353</c:v>
                </c:pt>
                <c:pt idx="5221">
                  <c:v>91360</c:v>
                </c:pt>
                <c:pt idx="5222">
                  <c:v>91361</c:v>
                </c:pt>
                <c:pt idx="5223">
                  <c:v>91362</c:v>
                </c:pt>
                <c:pt idx="5224">
                  <c:v>91371</c:v>
                </c:pt>
                <c:pt idx="5225">
                  <c:v>91375</c:v>
                </c:pt>
                <c:pt idx="5226">
                  <c:v>91388</c:v>
                </c:pt>
                <c:pt idx="5227">
                  <c:v>91397</c:v>
                </c:pt>
                <c:pt idx="5228">
                  <c:v>91425</c:v>
                </c:pt>
                <c:pt idx="5229">
                  <c:v>91428</c:v>
                </c:pt>
                <c:pt idx="5230">
                  <c:v>91429</c:v>
                </c:pt>
                <c:pt idx="5231">
                  <c:v>91434</c:v>
                </c:pt>
                <c:pt idx="5232">
                  <c:v>91435</c:v>
                </c:pt>
                <c:pt idx="5233">
                  <c:v>91441</c:v>
                </c:pt>
                <c:pt idx="5234">
                  <c:v>91445</c:v>
                </c:pt>
                <c:pt idx="5235">
                  <c:v>91447</c:v>
                </c:pt>
                <c:pt idx="5236">
                  <c:v>91457</c:v>
                </c:pt>
                <c:pt idx="5237">
                  <c:v>91493</c:v>
                </c:pt>
                <c:pt idx="5238">
                  <c:v>91498</c:v>
                </c:pt>
                <c:pt idx="5239">
                  <c:v>91503</c:v>
                </c:pt>
                <c:pt idx="5240">
                  <c:v>91505</c:v>
                </c:pt>
                <c:pt idx="5241">
                  <c:v>91509</c:v>
                </c:pt>
                <c:pt idx="5242">
                  <c:v>91513</c:v>
                </c:pt>
                <c:pt idx="5243">
                  <c:v>91518</c:v>
                </c:pt>
                <c:pt idx="5244">
                  <c:v>91519</c:v>
                </c:pt>
                <c:pt idx="5245">
                  <c:v>91520</c:v>
                </c:pt>
                <c:pt idx="5246">
                  <c:v>91528</c:v>
                </c:pt>
                <c:pt idx="5247">
                  <c:v>91578</c:v>
                </c:pt>
                <c:pt idx="5248">
                  <c:v>91585</c:v>
                </c:pt>
                <c:pt idx="5249">
                  <c:v>91587</c:v>
                </c:pt>
                <c:pt idx="5250">
                  <c:v>91591</c:v>
                </c:pt>
                <c:pt idx="5251">
                  <c:v>91592</c:v>
                </c:pt>
                <c:pt idx="5252">
                  <c:v>91598</c:v>
                </c:pt>
                <c:pt idx="5253">
                  <c:v>91601</c:v>
                </c:pt>
                <c:pt idx="5254">
                  <c:v>91603</c:v>
                </c:pt>
                <c:pt idx="5255">
                  <c:v>91625</c:v>
                </c:pt>
                <c:pt idx="5256">
                  <c:v>91631</c:v>
                </c:pt>
                <c:pt idx="5257">
                  <c:v>91657</c:v>
                </c:pt>
                <c:pt idx="5258">
                  <c:v>91663</c:v>
                </c:pt>
                <c:pt idx="5259">
                  <c:v>91666</c:v>
                </c:pt>
                <c:pt idx="5260">
                  <c:v>91667</c:v>
                </c:pt>
                <c:pt idx="5261">
                  <c:v>91674</c:v>
                </c:pt>
                <c:pt idx="5262">
                  <c:v>91675</c:v>
                </c:pt>
                <c:pt idx="5263">
                  <c:v>91676</c:v>
                </c:pt>
                <c:pt idx="5264">
                  <c:v>91697</c:v>
                </c:pt>
                <c:pt idx="5265">
                  <c:v>91732</c:v>
                </c:pt>
                <c:pt idx="5266">
                  <c:v>91735</c:v>
                </c:pt>
                <c:pt idx="5267">
                  <c:v>91738</c:v>
                </c:pt>
                <c:pt idx="5268">
                  <c:v>91739</c:v>
                </c:pt>
                <c:pt idx="5269">
                  <c:v>91745</c:v>
                </c:pt>
                <c:pt idx="5270">
                  <c:v>91746</c:v>
                </c:pt>
                <c:pt idx="5271">
                  <c:v>91750</c:v>
                </c:pt>
                <c:pt idx="5272">
                  <c:v>91753</c:v>
                </c:pt>
                <c:pt idx="5273">
                  <c:v>91755</c:v>
                </c:pt>
                <c:pt idx="5274">
                  <c:v>91799</c:v>
                </c:pt>
                <c:pt idx="5275">
                  <c:v>91804</c:v>
                </c:pt>
                <c:pt idx="5276">
                  <c:v>91808</c:v>
                </c:pt>
                <c:pt idx="5277">
                  <c:v>91814</c:v>
                </c:pt>
                <c:pt idx="5278">
                  <c:v>91817</c:v>
                </c:pt>
                <c:pt idx="5279">
                  <c:v>91818</c:v>
                </c:pt>
                <c:pt idx="5280">
                  <c:v>91822</c:v>
                </c:pt>
                <c:pt idx="5281">
                  <c:v>91831</c:v>
                </c:pt>
                <c:pt idx="5282">
                  <c:v>91832</c:v>
                </c:pt>
                <c:pt idx="5283">
                  <c:v>91871</c:v>
                </c:pt>
                <c:pt idx="5284">
                  <c:v>91881</c:v>
                </c:pt>
                <c:pt idx="5285">
                  <c:v>91885</c:v>
                </c:pt>
                <c:pt idx="5286">
                  <c:v>91888</c:v>
                </c:pt>
                <c:pt idx="5287">
                  <c:v>91895</c:v>
                </c:pt>
                <c:pt idx="5288">
                  <c:v>91896</c:v>
                </c:pt>
                <c:pt idx="5289">
                  <c:v>91903</c:v>
                </c:pt>
                <c:pt idx="5290">
                  <c:v>91908</c:v>
                </c:pt>
                <c:pt idx="5291">
                  <c:v>91953</c:v>
                </c:pt>
                <c:pt idx="5292">
                  <c:v>91956</c:v>
                </c:pt>
                <c:pt idx="5293">
                  <c:v>91957</c:v>
                </c:pt>
                <c:pt idx="5294">
                  <c:v>91961</c:v>
                </c:pt>
                <c:pt idx="5295">
                  <c:v>91966</c:v>
                </c:pt>
                <c:pt idx="5296">
                  <c:v>91967</c:v>
                </c:pt>
                <c:pt idx="5297">
                  <c:v>91972</c:v>
                </c:pt>
                <c:pt idx="5298">
                  <c:v>91982</c:v>
                </c:pt>
                <c:pt idx="5299">
                  <c:v>91983</c:v>
                </c:pt>
                <c:pt idx="5300">
                  <c:v>91997</c:v>
                </c:pt>
                <c:pt idx="5301">
                  <c:v>92026</c:v>
                </c:pt>
                <c:pt idx="5302">
                  <c:v>92030</c:v>
                </c:pt>
                <c:pt idx="5303">
                  <c:v>92034</c:v>
                </c:pt>
                <c:pt idx="5304">
                  <c:v>92040</c:v>
                </c:pt>
                <c:pt idx="5305">
                  <c:v>92041</c:v>
                </c:pt>
                <c:pt idx="5306">
                  <c:v>92043</c:v>
                </c:pt>
                <c:pt idx="5307">
                  <c:v>92055</c:v>
                </c:pt>
                <c:pt idx="5308">
                  <c:v>92061</c:v>
                </c:pt>
                <c:pt idx="5309">
                  <c:v>92070</c:v>
                </c:pt>
                <c:pt idx="5310">
                  <c:v>92105</c:v>
                </c:pt>
                <c:pt idx="5311">
                  <c:v>92111</c:v>
                </c:pt>
                <c:pt idx="5312">
                  <c:v>92112</c:v>
                </c:pt>
                <c:pt idx="5313">
                  <c:v>92115</c:v>
                </c:pt>
                <c:pt idx="5314">
                  <c:v>92126</c:v>
                </c:pt>
                <c:pt idx="5315">
                  <c:v>92128</c:v>
                </c:pt>
                <c:pt idx="5316">
                  <c:v>92138</c:v>
                </c:pt>
                <c:pt idx="5317">
                  <c:v>92143</c:v>
                </c:pt>
                <c:pt idx="5318">
                  <c:v>92181</c:v>
                </c:pt>
                <c:pt idx="5319">
                  <c:v>92186</c:v>
                </c:pt>
                <c:pt idx="5320">
                  <c:v>92187</c:v>
                </c:pt>
                <c:pt idx="5321">
                  <c:v>92188</c:v>
                </c:pt>
                <c:pt idx="5322">
                  <c:v>92200</c:v>
                </c:pt>
                <c:pt idx="5323">
                  <c:v>92214</c:v>
                </c:pt>
                <c:pt idx="5324">
                  <c:v>92254</c:v>
                </c:pt>
                <c:pt idx="5325">
                  <c:v>92255</c:v>
                </c:pt>
                <c:pt idx="5326">
                  <c:v>92259</c:v>
                </c:pt>
                <c:pt idx="5327">
                  <c:v>92261</c:v>
                </c:pt>
                <c:pt idx="5328">
                  <c:v>92270</c:v>
                </c:pt>
                <c:pt idx="5329">
                  <c:v>92272</c:v>
                </c:pt>
                <c:pt idx="5330">
                  <c:v>92277</c:v>
                </c:pt>
                <c:pt idx="5331">
                  <c:v>92290</c:v>
                </c:pt>
                <c:pt idx="5332">
                  <c:v>92306</c:v>
                </c:pt>
                <c:pt idx="5333">
                  <c:v>92320</c:v>
                </c:pt>
                <c:pt idx="5334">
                  <c:v>92328</c:v>
                </c:pt>
                <c:pt idx="5335">
                  <c:v>92330</c:v>
                </c:pt>
                <c:pt idx="5336">
                  <c:v>92343</c:v>
                </c:pt>
                <c:pt idx="5337">
                  <c:v>92344</c:v>
                </c:pt>
                <c:pt idx="5338">
                  <c:v>92355</c:v>
                </c:pt>
                <c:pt idx="5339">
                  <c:v>92365</c:v>
                </c:pt>
                <c:pt idx="5340">
                  <c:v>92379</c:v>
                </c:pt>
                <c:pt idx="5341">
                  <c:v>92389</c:v>
                </c:pt>
                <c:pt idx="5342">
                  <c:v>92391</c:v>
                </c:pt>
                <c:pt idx="5343">
                  <c:v>92393</c:v>
                </c:pt>
                <c:pt idx="5344">
                  <c:v>92404</c:v>
                </c:pt>
                <c:pt idx="5345">
                  <c:v>92412</c:v>
                </c:pt>
                <c:pt idx="5346">
                  <c:v>92422</c:v>
                </c:pt>
                <c:pt idx="5347">
                  <c:v>92444</c:v>
                </c:pt>
                <c:pt idx="5348">
                  <c:v>92463</c:v>
                </c:pt>
                <c:pt idx="5349">
                  <c:v>92464</c:v>
                </c:pt>
                <c:pt idx="5350">
                  <c:v>92465</c:v>
                </c:pt>
                <c:pt idx="5351">
                  <c:v>92474</c:v>
                </c:pt>
                <c:pt idx="5352">
                  <c:v>92482</c:v>
                </c:pt>
                <c:pt idx="5353">
                  <c:v>92483</c:v>
                </c:pt>
                <c:pt idx="5354">
                  <c:v>92507</c:v>
                </c:pt>
                <c:pt idx="5355">
                  <c:v>92509</c:v>
                </c:pt>
                <c:pt idx="5356">
                  <c:v>92517</c:v>
                </c:pt>
                <c:pt idx="5357">
                  <c:v>92519</c:v>
                </c:pt>
                <c:pt idx="5358">
                  <c:v>92533</c:v>
                </c:pt>
                <c:pt idx="5359">
                  <c:v>92535</c:v>
                </c:pt>
                <c:pt idx="5360">
                  <c:v>92536</c:v>
                </c:pt>
                <c:pt idx="5361">
                  <c:v>92545</c:v>
                </c:pt>
                <c:pt idx="5362">
                  <c:v>92552</c:v>
                </c:pt>
                <c:pt idx="5363">
                  <c:v>92564</c:v>
                </c:pt>
                <c:pt idx="5364">
                  <c:v>92581</c:v>
                </c:pt>
                <c:pt idx="5365">
                  <c:v>92588</c:v>
                </c:pt>
                <c:pt idx="5366">
                  <c:v>92589</c:v>
                </c:pt>
                <c:pt idx="5367">
                  <c:v>92594</c:v>
                </c:pt>
                <c:pt idx="5368">
                  <c:v>92606</c:v>
                </c:pt>
                <c:pt idx="5369">
                  <c:v>92611</c:v>
                </c:pt>
                <c:pt idx="5370">
                  <c:v>92618</c:v>
                </c:pt>
                <c:pt idx="5371">
                  <c:v>92628</c:v>
                </c:pt>
                <c:pt idx="5372">
                  <c:v>92658</c:v>
                </c:pt>
                <c:pt idx="5373">
                  <c:v>92667</c:v>
                </c:pt>
                <c:pt idx="5374">
                  <c:v>92668</c:v>
                </c:pt>
                <c:pt idx="5375">
                  <c:v>92669</c:v>
                </c:pt>
                <c:pt idx="5376">
                  <c:v>92673</c:v>
                </c:pt>
                <c:pt idx="5377">
                  <c:v>92680</c:v>
                </c:pt>
                <c:pt idx="5378">
                  <c:v>92686</c:v>
                </c:pt>
                <c:pt idx="5379">
                  <c:v>92690</c:v>
                </c:pt>
                <c:pt idx="5380">
                  <c:v>92707</c:v>
                </c:pt>
                <c:pt idx="5381">
                  <c:v>92708</c:v>
                </c:pt>
                <c:pt idx="5382">
                  <c:v>92740</c:v>
                </c:pt>
                <c:pt idx="5383">
                  <c:v>92743</c:v>
                </c:pt>
                <c:pt idx="5384">
                  <c:v>92753</c:v>
                </c:pt>
                <c:pt idx="5385">
                  <c:v>92759</c:v>
                </c:pt>
                <c:pt idx="5386">
                  <c:v>92765</c:v>
                </c:pt>
                <c:pt idx="5387">
                  <c:v>92774</c:v>
                </c:pt>
                <c:pt idx="5388">
                  <c:v>92779</c:v>
                </c:pt>
                <c:pt idx="5389">
                  <c:v>92783</c:v>
                </c:pt>
                <c:pt idx="5390">
                  <c:v>92790</c:v>
                </c:pt>
                <c:pt idx="5391">
                  <c:v>92814</c:v>
                </c:pt>
                <c:pt idx="5392">
                  <c:v>92816</c:v>
                </c:pt>
                <c:pt idx="5393">
                  <c:v>92833</c:v>
                </c:pt>
                <c:pt idx="5394">
                  <c:v>92838</c:v>
                </c:pt>
                <c:pt idx="5395">
                  <c:v>92858</c:v>
                </c:pt>
                <c:pt idx="5396">
                  <c:v>92869</c:v>
                </c:pt>
                <c:pt idx="5397">
                  <c:v>92885</c:v>
                </c:pt>
                <c:pt idx="5398">
                  <c:v>92891</c:v>
                </c:pt>
                <c:pt idx="5399">
                  <c:v>92894</c:v>
                </c:pt>
                <c:pt idx="5400">
                  <c:v>92909</c:v>
                </c:pt>
                <c:pt idx="5401">
                  <c:v>92929</c:v>
                </c:pt>
                <c:pt idx="5402">
                  <c:v>92936</c:v>
                </c:pt>
                <c:pt idx="5403">
                  <c:v>92961</c:v>
                </c:pt>
                <c:pt idx="5404">
                  <c:v>92970</c:v>
                </c:pt>
                <c:pt idx="5405">
                  <c:v>92980</c:v>
                </c:pt>
                <c:pt idx="5406">
                  <c:v>92981</c:v>
                </c:pt>
                <c:pt idx="5407">
                  <c:v>92988</c:v>
                </c:pt>
                <c:pt idx="5408">
                  <c:v>93000</c:v>
                </c:pt>
                <c:pt idx="5409">
                  <c:v>93007</c:v>
                </c:pt>
                <c:pt idx="5410">
                  <c:v>93023</c:v>
                </c:pt>
                <c:pt idx="5411">
                  <c:v>93049</c:v>
                </c:pt>
                <c:pt idx="5412">
                  <c:v>93053</c:v>
                </c:pt>
                <c:pt idx="5413">
                  <c:v>93055</c:v>
                </c:pt>
                <c:pt idx="5414">
                  <c:v>93058</c:v>
                </c:pt>
                <c:pt idx="5415">
                  <c:v>93063</c:v>
                </c:pt>
                <c:pt idx="5416">
                  <c:v>93078</c:v>
                </c:pt>
                <c:pt idx="5417">
                  <c:v>93082</c:v>
                </c:pt>
                <c:pt idx="5418">
                  <c:v>93084</c:v>
                </c:pt>
                <c:pt idx="5419">
                  <c:v>93101</c:v>
                </c:pt>
                <c:pt idx="5420">
                  <c:v>93121</c:v>
                </c:pt>
                <c:pt idx="5421">
                  <c:v>93127</c:v>
                </c:pt>
                <c:pt idx="5422">
                  <c:v>93129</c:v>
                </c:pt>
                <c:pt idx="5423">
                  <c:v>93151</c:v>
                </c:pt>
                <c:pt idx="5424">
                  <c:v>93163</c:v>
                </c:pt>
                <c:pt idx="5425">
                  <c:v>93174</c:v>
                </c:pt>
                <c:pt idx="5426">
                  <c:v>93194</c:v>
                </c:pt>
                <c:pt idx="5427">
                  <c:v>93199</c:v>
                </c:pt>
                <c:pt idx="5428">
                  <c:v>93201</c:v>
                </c:pt>
                <c:pt idx="5429">
                  <c:v>93216</c:v>
                </c:pt>
                <c:pt idx="5430">
                  <c:v>93217</c:v>
                </c:pt>
                <c:pt idx="5431">
                  <c:v>93218</c:v>
                </c:pt>
                <c:pt idx="5432">
                  <c:v>93223</c:v>
                </c:pt>
                <c:pt idx="5433">
                  <c:v>93264</c:v>
                </c:pt>
                <c:pt idx="5434">
                  <c:v>93269</c:v>
                </c:pt>
                <c:pt idx="5435">
                  <c:v>93271</c:v>
                </c:pt>
                <c:pt idx="5436">
                  <c:v>93277</c:v>
                </c:pt>
                <c:pt idx="5437">
                  <c:v>93285</c:v>
                </c:pt>
                <c:pt idx="5438">
                  <c:v>93287</c:v>
                </c:pt>
                <c:pt idx="5439">
                  <c:v>93293</c:v>
                </c:pt>
                <c:pt idx="5440">
                  <c:v>93325</c:v>
                </c:pt>
                <c:pt idx="5441">
                  <c:v>93333</c:v>
                </c:pt>
                <c:pt idx="5442">
                  <c:v>93337</c:v>
                </c:pt>
                <c:pt idx="5443">
                  <c:v>93345</c:v>
                </c:pt>
                <c:pt idx="5444">
                  <c:v>93346</c:v>
                </c:pt>
                <c:pt idx="5445">
                  <c:v>93349</c:v>
                </c:pt>
                <c:pt idx="5446">
                  <c:v>93361</c:v>
                </c:pt>
                <c:pt idx="5447">
                  <c:v>93370</c:v>
                </c:pt>
                <c:pt idx="5448">
                  <c:v>93384</c:v>
                </c:pt>
                <c:pt idx="5449">
                  <c:v>93408</c:v>
                </c:pt>
                <c:pt idx="5450">
                  <c:v>93417</c:v>
                </c:pt>
                <c:pt idx="5451">
                  <c:v>93420</c:v>
                </c:pt>
                <c:pt idx="5452">
                  <c:v>93422</c:v>
                </c:pt>
                <c:pt idx="5453">
                  <c:v>93433</c:v>
                </c:pt>
                <c:pt idx="5454">
                  <c:v>93435</c:v>
                </c:pt>
                <c:pt idx="5455">
                  <c:v>93440</c:v>
                </c:pt>
                <c:pt idx="5456">
                  <c:v>93484</c:v>
                </c:pt>
                <c:pt idx="5457">
                  <c:v>93488</c:v>
                </c:pt>
                <c:pt idx="5458">
                  <c:v>93493</c:v>
                </c:pt>
                <c:pt idx="5459">
                  <c:v>93501</c:v>
                </c:pt>
                <c:pt idx="5460">
                  <c:v>93505</c:v>
                </c:pt>
                <c:pt idx="5461">
                  <c:v>93510</c:v>
                </c:pt>
                <c:pt idx="5462">
                  <c:v>93516</c:v>
                </c:pt>
                <c:pt idx="5463">
                  <c:v>93534</c:v>
                </c:pt>
                <c:pt idx="5464">
                  <c:v>93544</c:v>
                </c:pt>
                <c:pt idx="5465">
                  <c:v>93556</c:v>
                </c:pt>
                <c:pt idx="5466">
                  <c:v>93559</c:v>
                </c:pt>
                <c:pt idx="5467">
                  <c:v>93568</c:v>
                </c:pt>
                <c:pt idx="5468">
                  <c:v>93580</c:v>
                </c:pt>
                <c:pt idx="5469">
                  <c:v>93581</c:v>
                </c:pt>
                <c:pt idx="5470">
                  <c:v>93587</c:v>
                </c:pt>
                <c:pt idx="5471">
                  <c:v>93605</c:v>
                </c:pt>
                <c:pt idx="5472">
                  <c:v>93615</c:v>
                </c:pt>
                <c:pt idx="5473">
                  <c:v>93631</c:v>
                </c:pt>
                <c:pt idx="5474">
                  <c:v>93636</c:v>
                </c:pt>
                <c:pt idx="5475">
                  <c:v>93646</c:v>
                </c:pt>
                <c:pt idx="5476">
                  <c:v>93651</c:v>
                </c:pt>
                <c:pt idx="5477">
                  <c:v>93653</c:v>
                </c:pt>
                <c:pt idx="5478">
                  <c:v>93681</c:v>
                </c:pt>
                <c:pt idx="5479">
                  <c:v>93697</c:v>
                </c:pt>
                <c:pt idx="5480">
                  <c:v>93702</c:v>
                </c:pt>
                <c:pt idx="5481">
                  <c:v>93711</c:v>
                </c:pt>
                <c:pt idx="5482">
                  <c:v>93712</c:v>
                </c:pt>
                <c:pt idx="5483">
                  <c:v>93718</c:v>
                </c:pt>
                <c:pt idx="5484">
                  <c:v>93724</c:v>
                </c:pt>
                <c:pt idx="5485">
                  <c:v>93739</c:v>
                </c:pt>
                <c:pt idx="5486">
                  <c:v>93760</c:v>
                </c:pt>
                <c:pt idx="5487">
                  <c:v>93774</c:v>
                </c:pt>
                <c:pt idx="5488">
                  <c:v>93782</c:v>
                </c:pt>
                <c:pt idx="5489">
                  <c:v>93789</c:v>
                </c:pt>
                <c:pt idx="5490">
                  <c:v>93790</c:v>
                </c:pt>
                <c:pt idx="5491">
                  <c:v>93793</c:v>
                </c:pt>
                <c:pt idx="5492">
                  <c:v>93794</c:v>
                </c:pt>
                <c:pt idx="5493">
                  <c:v>93800</c:v>
                </c:pt>
                <c:pt idx="5494">
                  <c:v>93810</c:v>
                </c:pt>
                <c:pt idx="5495">
                  <c:v>93849</c:v>
                </c:pt>
                <c:pt idx="5496">
                  <c:v>93861</c:v>
                </c:pt>
                <c:pt idx="5497">
                  <c:v>93865</c:v>
                </c:pt>
                <c:pt idx="5498">
                  <c:v>93866</c:v>
                </c:pt>
                <c:pt idx="5499">
                  <c:v>93868</c:v>
                </c:pt>
                <c:pt idx="5500">
                  <c:v>93870</c:v>
                </c:pt>
                <c:pt idx="5501">
                  <c:v>93879</c:v>
                </c:pt>
                <c:pt idx="5502">
                  <c:v>93881</c:v>
                </c:pt>
                <c:pt idx="5503">
                  <c:v>93884</c:v>
                </c:pt>
                <c:pt idx="5504">
                  <c:v>93888</c:v>
                </c:pt>
                <c:pt idx="5505">
                  <c:v>93921</c:v>
                </c:pt>
                <c:pt idx="5506">
                  <c:v>93938</c:v>
                </c:pt>
                <c:pt idx="5507">
                  <c:v>93940</c:v>
                </c:pt>
                <c:pt idx="5508">
                  <c:v>93946</c:v>
                </c:pt>
                <c:pt idx="5509">
                  <c:v>93953</c:v>
                </c:pt>
                <c:pt idx="5510">
                  <c:v>93956</c:v>
                </c:pt>
                <c:pt idx="5511">
                  <c:v>93977</c:v>
                </c:pt>
                <c:pt idx="5512">
                  <c:v>93980</c:v>
                </c:pt>
                <c:pt idx="5513">
                  <c:v>93992</c:v>
                </c:pt>
                <c:pt idx="5514">
                  <c:v>94001</c:v>
                </c:pt>
                <c:pt idx="5515">
                  <c:v>94015</c:v>
                </c:pt>
                <c:pt idx="5516">
                  <c:v>94018</c:v>
                </c:pt>
                <c:pt idx="5517">
                  <c:v>94026</c:v>
                </c:pt>
                <c:pt idx="5518">
                  <c:v>94032</c:v>
                </c:pt>
                <c:pt idx="5519">
                  <c:v>94043</c:v>
                </c:pt>
                <c:pt idx="5520">
                  <c:v>94051</c:v>
                </c:pt>
                <c:pt idx="5521">
                  <c:v>94053</c:v>
                </c:pt>
                <c:pt idx="5522">
                  <c:v>94064</c:v>
                </c:pt>
                <c:pt idx="5523">
                  <c:v>94083</c:v>
                </c:pt>
                <c:pt idx="5524">
                  <c:v>94084</c:v>
                </c:pt>
                <c:pt idx="5525">
                  <c:v>94089</c:v>
                </c:pt>
                <c:pt idx="5526">
                  <c:v>94094</c:v>
                </c:pt>
                <c:pt idx="5527">
                  <c:v>94100</c:v>
                </c:pt>
                <c:pt idx="5528">
                  <c:v>94105</c:v>
                </c:pt>
                <c:pt idx="5529">
                  <c:v>94114</c:v>
                </c:pt>
                <c:pt idx="5530">
                  <c:v>94137</c:v>
                </c:pt>
                <c:pt idx="5531">
                  <c:v>94162</c:v>
                </c:pt>
                <c:pt idx="5532">
                  <c:v>94165</c:v>
                </c:pt>
                <c:pt idx="5533">
                  <c:v>94166</c:v>
                </c:pt>
                <c:pt idx="5534">
                  <c:v>94173</c:v>
                </c:pt>
                <c:pt idx="5535">
                  <c:v>94175</c:v>
                </c:pt>
                <c:pt idx="5536">
                  <c:v>94186</c:v>
                </c:pt>
                <c:pt idx="5537">
                  <c:v>94190</c:v>
                </c:pt>
                <c:pt idx="5538">
                  <c:v>94207</c:v>
                </c:pt>
                <c:pt idx="5539">
                  <c:v>94232</c:v>
                </c:pt>
                <c:pt idx="5540">
                  <c:v>94235</c:v>
                </c:pt>
                <c:pt idx="5541">
                  <c:v>94237</c:v>
                </c:pt>
                <c:pt idx="5542">
                  <c:v>94243</c:v>
                </c:pt>
                <c:pt idx="5543">
                  <c:v>94247</c:v>
                </c:pt>
                <c:pt idx="5544">
                  <c:v>94259</c:v>
                </c:pt>
                <c:pt idx="5545">
                  <c:v>94262</c:v>
                </c:pt>
                <c:pt idx="5546">
                  <c:v>94269</c:v>
                </c:pt>
                <c:pt idx="5547">
                  <c:v>94278</c:v>
                </c:pt>
                <c:pt idx="5548">
                  <c:v>94297</c:v>
                </c:pt>
                <c:pt idx="5549">
                  <c:v>94307</c:v>
                </c:pt>
                <c:pt idx="5550">
                  <c:v>94314</c:v>
                </c:pt>
                <c:pt idx="5551">
                  <c:v>94318</c:v>
                </c:pt>
                <c:pt idx="5552">
                  <c:v>94329</c:v>
                </c:pt>
                <c:pt idx="5553">
                  <c:v>94332</c:v>
                </c:pt>
                <c:pt idx="5554">
                  <c:v>94345</c:v>
                </c:pt>
                <c:pt idx="5555">
                  <c:v>94378</c:v>
                </c:pt>
                <c:pt idx="5556">
                  <c:v>94383</c:v>
                </c:pt>
                <c:pt idx="5557">
                  <c:v>94385</c:v>
                </c:pt>
                <c:pt idx="5558">
                  <c:v>94386</c:v>
                </c:pt>
                <c:pt idx="5559">
                  <c:v>94391</c:v>
                </c:pt>
                <c:pt idx="5560">
                  <c:v>94403</c:v>
                </c:pt>
                <c:pt idx="5561">
                  <c:v>94421</c:v>
                </c:pt>
                <c:pt idx="5562">
                  <c:v>94435</c:v>
                </c:pt>
                <c:pt idx="5563">
                  <c:v>94436</c:v>
                </c:pt>
                <c:pt idx="5564">
                  <c:v>94451</c:v>
                </c:pt>
                <c:pt idx="5565">
                  <c:v>94456</c:v>
                </c:pt>
                <c:pt idx="5566">
                  <c:v>94459</c:v>
                </c:pt>
                <c:pt idx="5567">
                  <c:v>94461</c:v>
                </c:pt>
                <c:pt idx="5568">
                  <c:v>94465</c:v>
                </c:pt>
                <c:pt idx="5569">
                  <c:v>94469</c:v>
                </c:pt>
                <c:pt idx="5570">
                  <c:v>94499</c:v>
                </c:pt>
                <c:pt idx="5571">
                  <c:v>94512</c:v>
                </c:pt>
                <c:pt idx="5572">
                  <c:v>94514</c:v>
                </c:pt>
                <c:pt idx="5573">
                  <c:v>94524</c:v>
                </c:pt>
                <c:pt idx="5574">
                  <c:v>94528</c:v>
                </c:pt>
                <c:pt idx="5575">
                  <c:v>94535</c:v>
                </c:pt>
                <c:pt idx="5576">
                  <c:v>94574</c:v>
                </c:pt>
                <c:pt idx="5577">
                  <c:v>94576</c:v>
                </c:pt>
                <c:pt idx="5578">
                  <c:v>94577</c:v>
                </c:pt>
                <c:pt idx="5579">
                  <c:v>94582</c:v>
                </c:pt>
                <c:pt idx="5580">
                  <c:v>94585</c:v>
                </c:pt>
                <c:pt idx="5581">
                  <c:v>94599</c:v>
                </c:pt>
                <c:pt idx="5582">
                  <c:v>94600</c:v>
                </c:pt>
                <c:pt idx="5583">
                  <c:v>94607</c:v>
                </c:pt>
                <c:pt idx="5584">
                  <c:v>94609</c:v>
                </c:pt>
                <c:pt idx="5585">
                  <c:v>94620</c:v>
                </c:pt>
                <c:pt idx="5586">
                  <c:v>94651</c:v>
                </c:pt>
                <c:pt idx="5587">
                  <c:v>94662</c:v>
                </c:pt>
                <c:pt idx="5588">
                  <c:v>94668</c:v>
                </c:pt>
                <c:pt idx="5589">
                  <c:v>94673</c:v>
                </c:pt>
                <c:pt idx="5590">
                  <c:v>94674</c:v>
                </c:pt>
                <c:pt idx="5591">
                  <c:v>94679</c:v>
                </c:pt>
                <c:pt idx="5592">
                  <c:v>94683</c:v>
                </c:pt>
                <c:pt idx="5593">
                  <c:v>94686</c:v>
                </c:pt>
                <c:pt idx="5594">
                  <c:v>94689</c:v>
                </c:pt>
                <c:pt idx="5595">
                  <c:v>94725</c:v>
                </c:pt>
                <c:pt idx="5596">
                  <c:v>94741</c:v>
                </c:pt>
                <c:pt idx="5597">
                  <c:v>94745</c:v>
                </c:pt>
                <c:pt idx="5598">
                  <c:v>94746</c:v>
                </c:pt>
                <c:pt idx="5599">
                  <c:v>94754</c:v>
                </c:pt>
                <c:pt idx="5600">
                  <c:v>94755</c:v>
                </c:pt>
                <c:pt idx="5601">
                  <c:v>94759</c:v>
                </c:pt>
                <c:pt idx="5602">
                  <c:v>94782</c:v>
                </c:pt>
                <c:pt idx="5603">
                  <c:v>94786</c:v>
                </c:pt>
                <c:pt idx="5604">
                  <c:v>94795</c:v>
                </c:pt>
                <c:pt idx="5605">
                  <c:v>94819</c:v>
                </c:pt>
                <c:pt idx="5606">
                  <c:v>94821</c:v>
                </c:pt>
                <c:pt idx="5607">
                  <c:v>94822</c:v>
                </c:pt>
                <c:pt idx="5608">
                  <c:v>94826</c:v>
                </c:pt>
                <c:pt idx="5609">
                  <c:v>94830</c:v>
                </c:pt>
                <c:pt idx="5610">
                  <c:v>94833</c:v>
                </c:pt>
                <c:pt idx="5611">
                  <c:v>94865</c:v>
                </c:pt>
                <c:pt idx="5612">
                  <c:v>94889</c:v>
                </c:pt>
                <c:pt idx="5613">
                  <c:v>94890</c:v>
                </c:pt>
                <c:pt idx="5614">
                  <c:v>94892</c:v>
                </c:pt>
                <c:pt idx="5615">
                  <c:v>94897</c:v>
                </c:pt>
                <c:pt idx="5616">
                  <c:v>94904</c:v>
                </c:pt>
                <c:pt idx="5617">
                  <c:v>94907</c:v>
                </c:pt>
                <c:pt idx="5618">
                  <c:v>94937</c:v>
                </c:pt>
                <c:pt idx="5619">
                  <c:v>94941</c:v>
                </c:pt>
                <c:pt idx="5620">
                  <c:v>94943</c:v>
                </c:pt>
                <c:pt idx="5621">
                  <c:v>94962</c:v>
                </c:pt>
                <c:pt idx="5622">
                  <c:v>94964</c:v>
                </c:pt>
                <c:pt idx="5623">
                  <c:v>94966</c:v>
                </c:pt>
                <c:pt idx="5624">
                  <c:v>94976</c:v>
                </c:pt>
                <c:pt idx="5625">
                  <c:v>94977</c:v>
                </c:pt>
                <c:pt idx="5626">
                  <c:v>94978</c:v>
                </c:pt>
                <c:pt idx="5627">
                  <c:v>94983</c:v>
                </c:pt>
                <c:pt idx="5628">
                  <c:v>95011</c:v>
                </c:pt>
                <c:pt idx="5629">
                  <c:v>95034</c:v>
                </c:pt>
                <c:pt idx="5630">
                  <c:v>95037</c:v>
                </c:pt>
                <c:pt idx="5631">
                  <c:v>95042</c:v>
                </c:pt>
                <c:pt idx="5632">
                  <c:v>95051</c:v>
                </c:pt>
                <c:pt idx="5633">
                  <c:v>95054</c:v>
                </c:pt>
                <c:pt idx="5634">
                  <c:v>95056</c:v>
                </c:pt>
                <c:pt idx="5635">
                  <c:v>95063</c:v>
                </c:pt>
                <c:pt idx="5636">
                  <c:v>95083</c:v>
                </c:pt>
                <c:pt idx="5637">
                  <c:v>95107</c:v>
                </c:pt>
                <c:pt idx="5638">
                  <c:v>95109</c:v>
                </c:pt>
                <c:pt idx="5639">
                  <c:v>95113</c:v>
                </c:pt>
                <c:pt idx="5640">
                  <c:v>95122</c:v>
                </c:pt>
                <c:pt idx="5641">
                  <c:v>95125</c:v>
                </c:pt>
                <c:pt idx="5642">
                  <c:v>95131</c:v>
                </c:pt>
                <c:pt idx="5643">
                  <c:v>95140</c:v>
                </c:pt>
                <c:pt idx="5644">
                  <c:v>95151</c:v>
                </c:pt>
                <c:pt idx="5645">
                  <c:v>95162</c:v>
                </c:pt>
                <c:pt idx="5646">
                  <c:v>95177</c:v>
                </c:pt>
                <c:pt idx="5647">
                  <c:v>95180</c:v>
                </c:pt>
                <c:pt idx="5648">
                  <c:v>95186</c:v>
                </c:pt>
                <c:pt idx="5649">
                  <c:v>95191</c:v>
                </c:pt>
                <c:pt idx="5650">
                  <c:v>95199</c:v>
                </c:pt>
                <c:pt idx="5651">
                  <c:v>95201</c:v>
                </c:pt>
                <c:pt idx="5652">
                  <c:v>95209</c:v>
                </c:pt>
                <c:pt idx="5653">
                  <c:v>95216</c:v>
                </c:pt>
                <c:pt idx="5654">
                  <c:v>95248</c:v>
                </c:pt>
                <c:pt idx="5655">
                  <c:v>95251</c:v>
                </c:pt>
                <c:pt idx="5656">
                  <c:v>95252</c:v>
                </c:pt>
                <c:pt idx="5657">
                  <c:v>95260</c:v>
                </c:pt>
                <c:pt idx="5658">
                  <c:v>95261</c:v>
                </c:pt>
                <c:pt idx="5659">
                  <c:v>95267</c:v>
                </c:pt>
                <c:pt idx="5660">
                  <c:v>95275</c:v>
                </c:pt>
                <c:pt idx="5661">
                  <c:v>95276</c:v>
                </c:pt>
                <c:pt idx="5662">
                  <c:v>95294</c:v>
                </c:pt>
                <c:pt idx="5663">
                  <c:v>95299</c:v>
                </c:pt>
                <c:pt idx="5664">
                  <c:v>95318</c:v>
                </c:pt>
                <c:pt idx="5665">
                  <c:v>95326</c:v>
                </c:pt>
                <c:pt idx="5666">
                  <c:v>95333</c:v>
                </c:pt>
                <c:pt idx="5667">
                  <c:v>95348</c:v>
                </c:pt>
                <c:pt idx="5668">
                  <c:v>95349</c:v>
                </c:pt>
                <c:pt idx="5669">
                  <c:v>95358</c:v>
                </c:pt>
                <c:pt idx="5670">
                  <c:v>95368</c:v>
                </c:pt>
                <c:pt idx="5671">
                  <c:v>95376</c:v>
                </c:pt>
                <c:pt idx="5672">
                  <c:v>95381</c:v>
                </c:pt>
                <c:pt idx="5673">
                  <c:v>95392</c:v>
                </c:pt>
                <c:pt idx="5674">
                  <c:v>95404</c:v>
                </c:pt>
                <c:pt idx="5675">
                  <c:v>95418</c:v>
                </c:pt>
                <c:pt idx="5676">
                  <c:v>95420</c:v>
                </c:pt>
                <c:pt idx="5677">
                  <c:v>95429</c:v>
                </c:pt>
                <c:pt idx="5678">
                  <c:v>95452</c:v>
                </c:pt>
                <c:pt idx="5679">
                  <c:v>95461</c:v>
                </c:pt>
                <c:pt idx="5680">
                  <c:v>95464</c:v>
                </c:pt>
                <c:pt idx="5681">
                  <c:v>95472</c:v>
                </c:pt>
                <c:pt idx="5682">
                  <c:v>95476</c:v>
                </c:pt>
                <c:pt idx="5683">
                  <c:v>95477</c:v>
                </c:pt>
                <c:pt idx="5684">
                  <c:v>95490</c:v>
                </c:pt>
                <c:pt idx="5685">
                  <c:v>95493</c:v>
                </c:pt>
                <c:pt idx="5686">
                  <c:v>95501</c:v>
                </c:pt>
                <c:pt idx="5687">
                  <c:v>95527</c:v>
                </c:pt>
                <c:pt idx="5688">
                  <c:v>95535</c:v>
                </c:pt>
                <c:pt idx="5689">
                  <c:v>95538</c:v>
                </c:pt>
                <c:pt idx="5690">
                  <c:v>95549</c:v>
                </c:pt>
                <c:pt idx="5691">
                  <c:v>95552</c:v>
                </c:pt>
                <c:pt idx="5692">
                  <c:v>95566</c:v>
                </c:pt>
                <c:pt idx="5693">
                  <c:v>95583</c:v>
                </c:pt>
                <c:pt idx="5694">
                  <c:v>95605</c:v>
                </c:pt>
                <c:pt idx="5695">
                  <c:v>95608</c:v>
                </c:pt>
                <c:pt idx="5696">
                  <c:v>95611</c:v>
                </c:pt>
                <c:pt idx="5697">
                  <c:v>95618</c:v>
                </c:pt>
                <c:pt idx="5698">
                  <c:v>95620</c:v>
                </c:pt>
                <c:pt idx="5699">
                  <c:v>95622</c:v>
                </c:pt>
                <c:pt idx="5700">
                  <c:v>95640</c:v>
                </c:pt>
                <c:pt idx="5701">
                  <c:v>95641</c:v>
                </c:pt>
                <c:pt idx="5702">
                  <c:v>95655</c:v>
                </c:pt>
                <c:pt idx="5703">
                  <c:v>95681</c:v>
                </c:pt>
                <c:pt idx="5704">
                  <c:v>95683</c:v>
                </c:pt>
                <c:pt idx="5705">
                  <c:v>95686</c:v>
                </c:pt>
                <c:pt idx="5706">
                  <c:v>95694</c:v>
                </c:pt>
                <c:pt idx="5707">
                  <c:v>95697</c:v>
                </c:pt>
                <c:pt idx="5708">
                  <c:v>95704</c:v>
                </c:pt>
                <c:pt idx="5709">
                  <c:v>95713</c:v>
                </c:pt>
                <c:pt idx="5710">
                  <c:v>95716</c:v>
                </c:pt>
                <c:pt idx="5711">
                  <c:v>95756</c:v>
                </c:pt>
                <c:pt idx="5712">
                  <c:v>95760</c:v>
                </c:pt>
                <c:pt idx="5713">
                  <c:v>95762</c:v>
                </c:pt>
                <c:pt idx="5714">
                  <c:v>95765</c:v>
                </c:pt>
                <c:pt idx="5715">
                  <c:v>95769</c:v>
                </c:pt>
                <c:pt idx="5716">
                  <c:v>95788</c:v>
                </c:pt>
                <c:pt idx="5717">
                  <c:v>95790</c:v>
                </c:pt>
                <c:pt idx="5718">
                  <c:v>95791</c:v>
                </c:pt>
                <c:pt idx="5719">
                  <c:v>95798</c:v>
                </c:pt>
                <c:pt idx="5720">
                  <c:v>95820</c:v>
                </c:pt>
                <c:pt idx="5721">
                  <c:v>95829</c:v>
                </c:pt>
                <c:pt idx="5722">
                  <c:v>95836</c:v>
                </c:pt>
                <c:pt idx="5723">
                  <c:v>95841</c:v>
                </c:pt>
                <c:pt idx="5724">
                  <c:v>95856</c:v>
                </c:pt>
                <c:pt idx="5725">
                  <c:v>95859</c:v>
                </c:pt>
                <c:pt idx="5726">
                  <c:v>95864</c:v>
                </c:pt>
                <c:pt idx="5727">
                  <c:v>95870</c:v>
                </c:pt>
                <c:pt idx="5728">
                  <c:v>95893</c:v>
                </c:pt>
                <c:pt idx="5729">
                  <c:v>95900</c:v>
                </c:pt>
                <c:pt idx="5730">
                  <c:v>95909</c:v>
                </c:pt>
                <c:pt idx="5731">
                  <c:v>95913</c:v>
                </c:pt>
                <c:pt idx="5732">
                  <c:v>95921</c:v>
                </c:pt>
                <c:pt idx="5733">
                  <c:v>95925</c:v>
                </c:pt>
                <c:pt idx="5734">
                  <c:v>95935</c:v>
                </c:pt>
                <c:pt idx="5735">
                  <c:v>95940</c:v>
                </c:pt>
                <c:pt idx="5736">
                  <c:v>95967</c:v>
                </c:pt>
                <c:pt idx="5737">
                  <c:v>95970</c:v>
                </c:pt>
                <c:pt idx="5738">
                  <c:v>95975</c:v>
                </c:pt>
                <c:pt idx="5739">
                  <c:v>95980</c:v>
                </c:pt>
                <c:pt idx="5740">
                  <c:v>95983</c:v>
                </c:pt>
                <c:pt idx="5741">
                  <c:v>95995</c:v>
                </c:pt>
                <c:pt idx="5742">
                  <c:v>96006</c:v>
                </c:pt>
                <c:pt idx="5743">
                  <c:v>96008</c:v>
                </c:pt>
                <c:pt idx="5744">
                  <c:v>96030</c:v>
                </c:pt>
                <c:pt idx="5745">
                  <c:v>96041</c:v>
                </c:pt>
                <c:pt idx="5746">
                  <c:v>96043</c:v>
                </c:pt>
                <c:pt idx="5747">
                  <c:v>96053</c:v>
                </c:pt>
                <c:pt idx="5748">
                  <c:v>96055</c:v>
                </c:pt>
                <c:pt idx="5749">
                  <c:v>96057</c:v>
                </c:pt>
                <c:pt idx="5750">
                  <c:v>96073</c:v>
                </c:pt>
                <c:pt idx="5751">
                  <c:v>96078</c:v>
                </c:pt>
                <c:pt idx="5752">
                  <c:v>96082</c:v>
                </c:pt>
                <c:pt idx="5753">
                  <c:v>96099</c:v>
                </c:pt>
                <c:pt idx="5754">
                  <c:v>96112</c:v>
                </c:pt>
                <c:pt idx="5755">
                  <c:v>96118</c:v>
                </c:pt>
                <c:pt idx="5756">
                  <c:v>96128</c:v>
                </c:pt>
                <c:pt idx="5757">
                  <c:v>96129</c:v>
                </c:pt>
                <c:pt idx="5758">
                  <c:v>96134</c:v>
                </c:pt>
                <c:pt idx="5759">
                  <c:v>96137</c:v>
                </c:pt>
                <c:pt idx="5760">
                  <c:v>96145</c:v>
                </c:pt>
                <c:pt idx="5761">
                  <c:v>96155</c:v>
                </c:pt>
                <c:pt idx="5762">
                  <c:v>96160</c:v>
                </c:pt>
                <c:pt idx="5763">
                  <c:v>96185</c:v>
                </c:pt>
                <c:pt idx="5764">
                  <c:v>96198</c:v>
                </c:pt>
                <c:pt idx="5765">
                  <c:v>96200</c:v>
                </c:pt>
                <c:pt idx="5766">
                  <c:v>96201</c:v>
                </c:pt>
                <c:pt idx="5767">
                  <c:v>96202</c:v>
                </c:pt>
                <c:pt idx="5768">
                  <c:v>96206</c:v>
                </c:pt>
                <c:pt idx="5769">
                  <c:v>96210</c:v>
                </c:pt>
                <c:pt idx="5770">
                  <c:v>96229</c:v>
                </c:pt>
                <c:pt idx="5771">
                  <c:v>96239</c:v>
                </c:pt>
                <c:pt idx="5772">
                  <c:v>96253</c:v>
                </c:pt>
                <c:pt idx="5773">
                  <c:v>96255</c:v>
                </c:pt>
                <c:pt idx="5774">
                  <c:v>96273</c:v>
                </c:pt>
                <c:pt idx="5775">
                  <c:v>96277</c:v>
                </c:pt>
                <c:pt idx="5776">
                  <c:v>96279</c:v>
                </c:pt>
                <c:pt idx="5777">
                  <c:v>96282</c:v>
                </c:pt>
                <c:pt idx="5778">
                  <c:v>96292</c:v>
                </c:pt>
                <c:pt idx="5779">
                  <c:v>96302</c:v>
                </c:pt>
                <c:pt idx="5780">
                  <c:v>96305</c:v>
                </c:pt>
                <c:pt idx="5781">
                  <c:v>96317</c:v>
                </c:pt>
                <c:pt idx="5782">
                  <c:v>96325</c:v>
                </c:pt>
                <c:pt idx="5783">
                  <c:v>96347</c:v>
                </c:pt>
                <c:pt idx="5784">
                  <c:v>96353</c:v>
                </c:pt>
                <c:pt idx="5785">
                  <c:v>96354</c:v>
                </c:pt>
                <c:pt idx="5786">
                  <c:v>96376</c:v>
                </c:pt>
                <c:pt idx="5787">
                  <c:v>96392</c:v>
                </c:pt>
                <c:pt idx="5788">
                  <c:v>96393</c:v>
                </c:pt>
                <c:pt idx="5789">
                  <c:v>96396</c:v>
                </c:pt>
                <c:pt idx="5790">
                  <c:v>96397</c:v>
                </c:pt>
                <c:pt idx="5791">
                  <c:v>96419</c:v>
                </c:pt>
                <c:pt idx="5792">
                  <c:v>96425</c:v>
                </c:pt>
                <c:pt idx="5793">
                  <c:v>96429</c:v>
                </c:pt>
                <c:pt idx="5794">
                  <c:v>96446</c:v>
                </c:pt>
                <c:pt idx="5795">
                  <c:v>96451</c:v>
                </c:pt>
                <c:pt idx="5796">
                  <c:v>96459</c:v>
                </c:pt>
                <c:pt idx="5797">
                  <c:v>96468</c:v>
                </c:pt>
                <c:pt idx="5798">
                  <c:v>96471</c:v>
                </c:pt>
                <c:pt idx="5799">
                  <c:v>96479</c:v>
                </c:pt>
                <c:pt idx="5800">
                  <c:v>96490</c:v>
                </c:pt>
                <c:pt idx="5801">
                  <c:v>96491</c:v>
                </c:pt>
                <c:pt idx="5802">
                  <c:v>96501</c:v>
                </c:pt>
                <c:pt idx="5803">
                  <c:v>96506</c:v>
                </c:pt>
                <c:pt idx="5804">
                  <c:v>96523</c:v>
                </c:pt>
                <c:pt idx="5805">
                  <c:v>96532</c:v>
                </c:pt>
                <c:pt idx="5806">
                  <c:v>96539</c:v>
                </c:pt>
                <c:pt idx="5807">
                  <c:v>96548</c:v>
                </c:pt>
                <c:pt idx="5808">
                  <c:v>96564</c:v>
                </c:pt>
                <c:pt idx="5809">
                  <c:v>96566</c:v>
                </c:pt>
                <c:pt idx="5810">
                  <c:v>96594</c:v>
                </c:pt>
                <c:pt idx="5811">
                  <c:v>96597</c:v>
                </c:pt>
                <c:pt idx="5812">
                  <c:v>96605</c:v>
                </c:pt>
                <c:pt idx="5813">
                  <c:v>96609</c:v>
                </c:pt>
                <c:pt idx="5814">
                  <c:v>96610</c:v>
                </c:pt>
                <c:pt idx="5815">
                  <c:v>96612</c:v>
                </c:pt>
                <c:pt idx="5816">
                  <c:v>96624</c:v>
                </c:pt>
                <c:pt idx="5817">
                  <c:v>96636</c:v>
                </c:pt>
                <c:pt idx="5818">
                  <c:v>96638</c:v>
                </c:pt>
                <c:pt idx="5819">
                  <c:v>96649</c:v>
                </c:pt>
                <c:pt idx="5820">
                  <c:v>96672</c:v>
                </c:pt>
                <c:pt idx="5821">
                  <c:v>96682</c:v>
                </c:pt>
                <c:pt idx="5822">
                  <c:v>96683</c:v>
                </c:pt>
                <c:pt idx="5823">
                  <c:v>96688</c:v>
                </c:pt>
                <c:pt idx="5824">
                  <c:v>96694</c:v>
                </c:pt>
                <c:pt idx="5825">
                  <c:v>96700</c:v>
                </c:pt>
                <c:pt idx="5826">
                  <c:v>96706</c:v>
                </c:pt>
                <c:pt idx="5827">
                  <c:v>96711</c:v>
                </c:pt>
                <c:pt idx="5828">
                  <c:v>96729</c:v>
                </c:pt>
                <c:pt idx="5829">
                  <c:v>96745</c:v>
                </c:pt>
                <c:pt idx="5830">
                  <c:v>96755</c:v>
                </c:pt>
                <c:pt idx="5831">
                  <c:v>96757</c:v>
                </c:pt>
                <c:pt idx="5832">
                  <c:v>96767</c:v>
                </c:pt>
                <c:pt idx="5833">
                  <c:v>96777</c:v>
                </c:pt>
                <c:pt idx="5834">
                  <c:v>96780</c:v>
                </c:pt>
                <c:pt idx="5835">
                  <c:v>96784</c:v>
                </c:pt>
                <c:pt idx="5836">
                  <c:v>96812</c:v>
                </c:pt>
                <c:pt idx="5837">
                  <c:v>96819</c:v>
                </c:pt>
                <c:pt idx="5838">
                  <c:v>96828</c:v>
                </c:pt>
                <c:pt idx="5839">
                  <c:v>96829</c:v>
                </c:pt>
                <c:pt idx="5840">
                  <c:v>96856</c:v>
                </c:pt>
                <c:pt idx="5841">
                  <c:v>96858</c:v>
                </c:pt>
                <c:pt idx="5842">
                  <c:v>96872</c:v>
                </c:pt>
                <c:pt idx="5843">
                  <c:v>96877</c:v>
                </c:pt>
                <c:pt idx="5844">
                  <c:v>96884</c:v>
                </c:pt>
                <c:pt idx="5845">
                  <c:v>96891</c:v>
                </c:pt>
                <c:pt idx="5846">
                  <c:v>96895</c:v>
                </c:pt>
                <c:pt idx="5847">
                  <c:v>96899</c:v>
                </c:pt>
                <c:pt idx="5848">
                  <c:v>96900</c:v>
                </c:pt>
                <c:pt idx="5849">
                  <c:v>96929</c:v>
                </c:pt>
                <c:pt idx="5850">
                  <c:v>96939</c:v>
                </c:pt>
                <c:pt idx="5851">
                  <c:v>96943</c:v>
                </c:pt>
                <c:pt idx="5852">
                  <c:v>96963</c:v>
                </c:pt>
                <c:pt idx="5853">
                  <c:v>96969</c:v>
                </c:pt>
                <c:pt idx="5854">
                  <c:v>96970</c:v>
                </c:pt>
                <c:pt idx="5855">
                  <c:v>96972</c:v>
                </c:pt>
                <c:pt idx="5856">
                  <c:v>96978</c:v>
                </c:pt>
                <c:pt idx="5857">
                  <c:v>96982</c:v>
                </c:pt>
                <c:pt idx="5858">
                  <c:v>97001</c:v>
                </c:pt>
                <c:pt idx="5859">
                  <c:v>97004</c:v>
                </c:pt>
                <c:pt idx="5860">
                  <c:v>97013</c:v>
                </c:pt>
                <c:pt idx="5861">
                  <c:v>97017</c:v>
                </c:pt>
                <c:pt idx="5862">
                  <c:v>97041</c:v>
                </c:pt>
                <c:pt idx="5863">
                  <c:v>97042</c:v>
                </c:pt>
                <c:pt idx="5864">
                  <c:v>97044</c:v>
                </c:pt>
                <c:pt idx="5865">
                  <c:v>97061</c:v>
                </c:pt>
                <c:pt idx="5866">
                  <c:v>97066</c:v>
                </c:pt>
                <c:pt idx="5867">
                  <c:v>97078</c:v>
                </c:pt>
                <c:pt idx="5868">
                  <c:v>97084</c:v>
                </c:pt>
                <c:pt idx="5869">
                  <c:v>97107</c:v>
                </c:pt>
                <c:pt idx="5870">
                  <c:v>97112</c:v>
                </c:pt>
                <c:pt idx="5871">
                  <c:v>97114</c:v>
                </c:pt>
                <c:pt idx="5872">
                  <c:v>97119</c:v>
                </c:pt>
                <c:pt idx="5873">
                  <c:v>97130</c:v>
                </c:pt>
                <c:pt idx="5874">
                  <c:v>97146</c:v>
                </c:pt>
                <c:pt idx="5875">
                  <c:v>97150</c:v>
                </c:pt>
                <c:pt idx="5876">
                  <c:v>97156</c:v>
                </c:pt>
                <c:pt idx="5877">
                  <c:v>97157</c:v>
                </c:pt>
                <c:pt idx="5878">
                  <c:v>97182</c:v>
                </c:pt>
                <c:pt idx="5879">
                  <c:v>97186</c:v>
                </c:pt>
                <c:pt idx="5880">
                  <c:v>97188</c:v>
                </c:pt>
                <c:pt idx="5881">
                  <c:v>97203</c:v>
                </c:pt>
                <c:pt idx="5882">
                  <c:v>97222</c:v>
                </c:pt>
                <c:pt idx="5883">
                  <c:v>97228</c:v>
                </c:pt>
                <c:pt idx="5884">
                  <c:v>97230</c:v>
                </c:pt>
                <c:pt idx="5885">
                  <c:v>97239</c:v>
                </c:pt>
                <c:pt idx="5886">
                  <c:v>97246</c:v>
                </c:pt>
                <c:pt idx="5887">
                  <c:v>97250</c:v>
                </c:pt>
                <c:pt idx="5888">
                  <c:v>97259</c:v>
                </c:pt>
                <c:pt idx="5889">
                  <c:v>97261</c:v>
                </c:pt>
                <c:pt idx="5890">
                  <c:v>97271</c:v>
                </c:pt>
                <c:pt idx="5891">
                  <c:v>97274</c:v>
                </c:pt>
                <c:pt idx="5892">
                  <c:v>97297</c:v>
                </c:pt>
                <c:pt idx="5893">
                  <c:v>97301</c:v>
                </c:pt>
                <c:pt idx="5894">
                  <c:v>97321</c:v>
                </c:pt>
                <c:pt idx="5895">
                  <c:v>97323</c:v>
                </c:pt>
                <c:pt idx="5896">
                  <c:v>97328</c:v>
                </c:pt>
                <c:pt idx="5897">
                  <c:v>97330</c:v>
                </c:pt>
                <c:pt idx="5898">
                  <c:v>97336</c:v>
                </c:pt>
                <c:pt idx="5899">
                  <c:v>97346</c:v>
                </c:pt>
                <c:pt idx="5900">
                  <c:v>97351</c:v>
                </c:pt>
                <c:pt idx="5901">
                  <c:v>97369</c:v>
                </c:pt>
                <c:pt idx="5902">
                  <c:v>97375</c:v>
                </c:pt>
                <c:pt idx="5903">
                  <c:v>97400</c:v>
                </c:pt>
                <c:pt idx="5904">
                  <c:v>97408</c:v>
                </c:pt>
                <c:pt idx="5905">
                  <c:v>97409</c:v>
                </c:pt>
                <c:pt idx="5906">
                  <c:v>97421</c:v>
                </c:pt>
                <c:pt idx="5907">
                  <c:v>97424</c:v>
                </c:pt>
                <c:pt idx="5908">
                  <c:v>97429</c:v>
                </c:pt>
                <c:pt idx="5909">
                  <c:v>97441</c:v>
                </c:pt>
                <c:pt idx="5910">
                  <c:v>97445</c:v>
                </c:pt>
                <c:pt idx="5911">
                  <c:v>97479</c:v>
                </c:pt>
                <c:pt idx="5912">
                  <c:v>97480</c:v>
                </c:pt>
                <c:pt idx="5913">
                  <c:v>97492</c:v>
                </c:pt>
                <c:pt idx="5914">
                  <c:v>97493</c:v>
                </c:pt>
                <c:pt idx="5915">
                  <c:v>97504</c:v>
                </c:pt>
                <c:pt idx="5916">
                  <c:v>97509</c:v>
                </c:pt>
                <c:pt idx="5917">
                  <c:v>97512</c:v>
                </c:pt>
                <c:pt idx="5918">
                  <c:v>97514</c:v>
                </c:pt>
                <c:pt idx="5919">
                  <c:v>97519</c:v>
                </c:pt>
                <c:pt idx="5920">
                  <c:v>97531</c:v>
                </c:pt>
                <c:pt idx="5921">
                  <c:v>97551</c:v>
                </c:pt>
                <c:pt idx="5922">
                  <c:v>97554</c:v>
                </c:pt>
                <c:pt idx="5923">
                  <c:v>97573</c:v>
                </c:pt>
                <c:pt idx="5924">
                  <c:v>97584</c:v>
                </c:pt>
                <c:pt idx="5925">
                  <c:v>97586</c:v>
                </c:pt>
                <c:pt idx="5926">
                  <c:v>97594</c:v>
                </c:pt>
                <c:pt idx="5927">
                  <c:v>97597</c:v>
                </c:pt>
                <c:pt idx="5928">
                  <c:v>97600</c:v>
                </c:pt>
                <c:pt idx="5929">
                  <c:v>97612</c:v>
                </c:pt>
                <c:pt idx="5930">
                  <c:v>97627</c:v>
                </c:pt>
                <c:pt idx="5931">
                  <c:v>97647</c:v>
                </c:pt>
                <c:pt idx="5932">
                  <c:v>97660</c:v>
                </c:pt>
                <c:pt idx="5933">
                  <c:v>97663</c:v>
                </c:pt>
                <c:pt idx="5934">
                  <c:v>97668</c:v>
                </c:pt>
                <c:pt idx="5935">
                  <c:v>97671</c:v>
                </c:pt>
                <c:pt idx="5936">
                  <c:v>97687</c:v>
                </c:pt>
                <c:pt idx="5937">
                  <c:v>97696</c:v>
                </c:pt>
                <c:pt idx="5938">
                  <c:v>97704</c:v>
                </c:pt>
                <c:pt idx="5939">
                  <c:v>97712</c:v>
                </c:pt>
                <c:pt idx="5940">
                  <c:v>97717</c:v>
                </c:pt>
                <c:pt idx="5941">
                  <c:v>97730</c:v>
                </c:pt>
                <c:pt idx="5942">
                  <c:v>97740</c:v>
                </c:pt>
                <c:pt idx="5943">
                  <c:v>97744</c:v>
                </c:pt>
                <c:pt idx="5944">
                  <c:v>97746</c:v>
                </c:pt>
                <c:pt idx="5945">
                  <c:v>97752</c:v>
                </c:pt>
                <c:pt idx="5946">
                  <c:v>97769</c:v>
                </c:pt>
                <c:pt idx="5947">
                  <c:v>97780</c:v>
                </c:pt>
                <c:pt idx="5948">
                  <c:v>97790</c:v>
                </c:pt>
                <c:pt idx="5949">
                  <c:v>97798</c:v>
                </c:pt>
                <c:pt idx="5950">
                  <c:v>97802</c:v>
                </c:pt>
                <c:pt idx="5951">
                  <c:v>97816</c:v>
                </c:pt>
                <c:pt idx="5952">
                  <c:v>97819</c:v>
                </c:pt>
                <c:pt idx="5953">
                  <c:v>97827</c:v>
                </c:pt>
                <c:pt idx="5954">
                  <c:v>97835</c:v>
                </c:pt>
                <c:pt idx="5955">
                  <c:v>97839</c:v>
                </c:pt>
                <c:pt idx="5956">
                  <c:v>97849</c:v>
                </c:pt>
                <c:pt idx="5957">
                  <c:v>97854</c:v>
                </c:pt>
                <c:pt idx="5958">
                  <c:v>97875</c:v>
                </c:pt>
                <c:pt idx="5959">
                  <c:v>97878</c:v>
                </c:pt>
                <c:pt idx="5960">
                  <c:v>97888</c:v>
                </c:pt>
                <c:pt idx="5961">
                  <c:v>97890</c:v>
                </c:pt>
                <c:pt idx="5962">
                  <c:v>97909</c:v>
                </c:pt>
                <c:pt idx="5963">
                  <c:v>97917</c:v>
                </c:pt>
                <c:pt idx="5964">
                  <c:v>97918</c:v>
                </c:pt>
                <c:pt idx="5965">
                  <c:v>97919</c:v>
                </c:pt>
                <c:pt idx="5966">
                  <c:v>97927</c:v>
                </c:pt>
                <c:pt idx="5967">
                  <c:v>97946</c:v>
                </c:pt>
                <c:pt idx="5968">
                  <c:v>97949</c:v>
                </c:pt>
                <c:pt idx="5969">
                  <c:v>97962</c:v>
                </c:pt>
                <c:pt idx="5970">
                  <c:v>97969</c:v>
                </c:pt>
                <c:pt idx="5971">
                  <c:v>97982</c:v>
                </c:pt>
                <c:pt idx="5972">
                  <c:v>97987</c:v>
                </c:pt>
                <c:pt idx="5973">
                  <c:v>97991</c:v>
                </c:pt>
                <c:pt idx="5974">
                  <c:v>97997</c:v>
                </c:pt>
                <c:pt idx="5975">
                  <c:v>97998</c:v>
                </c:pt>
                <c:pt idx="5976">
                  <c:v>98005</c:v>
                </c:pt>
                <c:pt idx="5977">
                  <c:v>98017</c:v>
                </c:pt>
                <c:pt idx="5978">
                  <c:v>98020</c:v>
                </c:pt>
                <c:pt idx="5979">
                  <c:v>98032</c:v>
                </c:pt>
                <c:pt idx="5980">
                  <c:v>98046</c:v>
                </c:pt>
                <c:pt idx="5981">
                  <c:v>98052</c:v>
                </c:pt>
                <c:pt idx="5982">
                  <c:v>98067</c:v>
                </c:pt>
                <c:pt idx="5983">
                  <c:v>98072</c:v>
                </c:pt>
                <c:pt idx="5984">
                  <c:v>98085</c:v>
                </c:pt>
                <c:pt idx="5985">
                  <c:v>98089</c:v>
                </c:pt>
                <c:pt idx="5986">
                  <c:v>98091</c:v>
                </c:pt>
                <c:pt idx="5987">
                  <c:v>98105</c:v>
                </c:pt>
                <c:pt idx="5988">
                  <c:v>98111</c:v>
                </c:pt>
                <c:pt idx="5989">
                  <c:v>98124</c:v>
                </c:pt>
                <c:pt idx="5990">
                  <c:v>98125</c:v>
                </c:pt>
                <c:pt idx="5991">
                  <c:v>98146</c:v>
                </c:pt>
                <c:pt idx="5992">
                  <c:v>98148</c:v>
                </c:pt>
                <c:pt idx="5993">
                  <c:v>98159</c:v>
                </c:pt>
                <c:pt idx="5994">
                  <c:v>98165</c:v>
                </c:pt>
                <c:pt idx="5995">
                  <c:v>98172</c:v>
                </c:pt>
                <c:pt idx="5996">
                  <c:v>98195</c:v>
                </c:pt>
                <c:pt idx="5997">
                  <c:v>98197</c:v>
                </c:pt>
                <c:pt idx="5998">
                  <c:v>98199</c:v>
                </c:pt>
                <c:pt idx="5999">
                  <c:v>98200</c:v>
                </c:pt>
                <c:pt idx="6000">
                  <c:v>98216</c:v>
                </c:pt>
                <c:pt idx="6001">
                  <c:v>98218</c:v>
                </c:pt>
                <c:pt idx="6002">
                  <c:v>98235</c:v>
                </c:pt>
                <c:pt idx="6003">
                  <c:v>98236</c:v>
                </c:pt>
                <c:pt idx="6004">
                  <c:v>98242</c:v>
                </c:pt>
                <c:pt idx="6005">
                  <c:v>98256</c:v>
                </c:pt>
                <c:pt idx="6006">
                  <c:v>98270</c:v>
                </c:pt>
                <c:pt idx="6007">
                  <c:v>98273</c:v>
                </c:pt>
                <c:pt idx="6008">
                  <c:v>98290</c:v>
                </c:pt>
                <c:pt idx="6009">
                  <c:v>98296</c:v>
                </c:pt>
                <c:pt idx="6010">
                  <c:v>98300</c:v>
                </c:pt>
                <c:pt idx="6011">
                  <c:v>98307</c:v>
                </c:pt>
                <c:pt idx="6012">
                  <c:v>98312</c:v>
                </c:pt>
                <c:pt idx="6013">
                  <c:v>98315</c:v>
                </c:pt>
                <c:pt idx="6014">
                  <c:v>98320</c:v>
                </c:pt>
                <c:pt idx="6015">
                  <c:v>98344</c:v>
                </c:pt>
                <c:pt idx="6016">
                  <c:v>98348</c:v>
                </c:pt>
                <c:pt idx="6017">
                  <c:v>98362</c:v>
                </c:pt>
                <c:pt idx="6018">
                  <c:v>98372</c:v>
                </c:pt>
                <c:pt idx="6019">
                  <c:v>98376</c:v>
                </c:pt>
                <c:pt idx="6020">
                  <c:v>98380</c:v>
                </c:pt>
                <c:pt idx="6021">
                  <c:v>98389</c:v>
                </c:pt>
                <c:pt idx="6022">
                  <c:v>98391</c:v>
                </c:pt>
                <c:pt idx="6023">
                  <c:v>98415</c:v>
                </c:pt>
                <c:pt idx="6024">
                  <c:v>98418</c:v>
                </c:pt>
                <c:pt idx="6025">
                  <c:v>98423</c:v>
                </c:pt>
                <c:pt idx="6026">
                  <c:v>98427</c:v>
                </c:pt>
                <c:pt idx="6027">
                  <c:v>98433</c:v>
                </c:pt>
                <c:pt idx="6028">
                  <c:v>98442</c:v>
                </c:pt>
                <c:pt idx="6029">
                  <c:v>98451</c:v>
                </c:pt>
                <c:pt idx="6030">
                  <c:v>98462</c:v>
                </c:pt>
                <c:pt idx="6031">
                  <c:v>98463</c:v>
                </c:pt>
                <c:pt idx="6032">
                  <c:v>98474</c:v>
                </c:pt>
                <c:pt idx="6033">
                  <c:v>98486</c:v>
                </c:pt>
                <c:pt idx="6034">
                  <c:v>98506</c:v>
                </c:pt>
                <c:pt idx="6035">
                  <c:v>98507</c:v>
                </c:pt>
                <c:pt idx="6036">
                  <c:v>98513</c:v>
                </c:pt>
                <c:pt idx="6037">
                  <c:v>98525</c:v>
                </c:pt>
                <c:pt idx="6038">
                  <c:v>98527</c:v>
                </c:pt>
                <c:pt idx="6039">
                  <c:v>98534</c:v>
                </c:pt>
                <c:pt idx="6040">
                  <c:v>98553</c:v>
                </c:pt>
                <c:pt idx="6041">
                  <c:v>98556</c:v>
                </c:pt>
                <c:pt idx="6042">
                  <c:v>98560</c:v>
                </c:pt>
                <c:pt idx="6043">
                  <c:v>98582</c:v>
                </c:pt>
                <c:pt idx="6044">
                  <c:v>98583</c:v>
                </c:pt>
                <c:pt idx="6045">
                  <c:v>98589</c:v>
                </c:pt>
                <c:pt idx="6046">
                  <c:v>98596</c:v>
                </c:pt>
                <c:pt idx="6047">
                  <c:v>98599</c:v>
                </c:pt>
                <c:pt idx="6048">
                  <c:v>98602</c:v>
                </c:pt>
                <c:pt idx="6049">
                  <c:v>98604</c:v>
                </c:pt>
                <c:pt idx="6050">
                  <c:v>98626</c:v>
                </c:pt>
                <c:pt idx="6051">
                  <c:v>98629</c:v>
                </c:pt>
                <c:pt idx="6052">
                  <c:v>98640</c:v>
                </c:pt>
                <c:pt idx="6053">
                  <c:v>98654</c:v>
                </c:pt>
                <c:pt idx="6054">
                  <c:v>98657</c:v>
                </c:pt>
                <c:pt idx="6055">
                  <c:v>98666</c:v>
                </c:pt>
                <c:pt idx="6056">
                  <c:v>98672</c:v>
                </c:pt>
                <c:pt idx="6057">
                  <c:v>98674</c:v>
                </c:pt>
                <c:pt idx="6058">
                  <c:v>98701</c:v>
                </c:pt>
                <c:pt idx="6059">
                  <c:v>98711</c:v>
                </c:pt>
                <c:pt idx="6060">
                  <c:v>98713</c:v>
                </c:pt>
                <c:pt idx="6061">
                  <c:v>98725</c:v>
                </c:pt>
                <c:pt idx="6062">
                  <c:v>98732</c:v>
                </c:pt>
                <c:pt idx="6063">
                  <c:v>98738</c:v>
                </c:pt>
                <c:pt idx="6064">
                  <c:v>98745</c:v>
                </c:pt>
                <c:pt idx="6065">
                  <c:v>98751</c:v>
                </c:pt>
                <c:pt idx="6066">
                  <c:v>98753</c:v>
                </c:pt>
                <c:pt idx="6067">
                  <c:v>98776</c:v>
                </c:pt>
                <c:pt idx="6068">
                  <c:v>98793</c:v>
                </c:pt>
                <c:pt idx="6069">
                  <c:v>98799</c:v>
                </c:pt>
                <c:pt idx="6070">
                  <c:v>98805</c:v>
                </c:pt>
                <c:pt idx="6071">
                  <c:v>98810</c:v>
                </c:pt>
                <c:pt idx="6072">
                  <c:v>98824</c:v>
                </c:pt>
                <c:pt idx="6073">
                  <c:v>98834</c:v>
                </c:pt>
                <c:pt idx="6074">
                  <c:v>98839</c:v>
                </c:pt>
                <c:pt idx="6075">
                  <c:v>98845</c:v>
                </c:pt>
                <c:pt idx="6076">
                  <c:v>98869</c:v>
                </c:pt>
                <c:pt idx="6077">
                  <c:v>98870</c:v>
                </c:pt>
                <c:pt idx="6078">
                  <c:v>98877</c:v>
                </c:pt>
                <c:pt idx="6079">
                  <c:v>98882</c:v>
                </c:pt>
                <c:pt idx="6080">
                  <c:v>98887</c:v>
                </c:pt>
                <c:pt idx="6081">
                  <c:v>98895</c:v>
                </c:pt>
                <c:pt idx="6082">
                  <c:v>98916</c:v>
                </c:pt>
                <c:pt idx="6083">
                  <c:v>98918</c:v>
                </c:pt>
                <c:pt idx="6084">
                  <c:v>98920</c:v>
                </c:pt>
                <c:pt idx="6085">
                  <c:v>98941</c:v>
                </c:pt>
                <c:pt idx="6086">
                  <c:v>98948</c:v>
                </c:pt>
                <c:pt idx="6087">
                  <c:v>98949</c:v>
                </c:pt>
                <c:pt idx="6088">
                  <c:v>98951</c:v>
                </c:pt>
                <c:pt idx="6089">
                  <c:v>98954</c:v>
                </c:pt>
                <c:pt idx="6090">
                  <c:v>98962</c:v>
                </c:pt>
                <c:pt idx="6091">
                  <c:v>98970</c:v>
                </c:pt>
                <c:pt idx="6092">
                  <c:v>98990</c:v>
                </c:pt>
                <c:pt idx="6093">
                  <c:v>98999</c:v>
                </c:pt>
                <c:pt idx="6094">
                  <c:v>99001</c:v>
                </c:pt>
                <c:pt idx="6095">
                  <c:v>99012</c:v>
                </c:pt>
                <c:pt idx="6096">
                  <c:v>99026</c:v>
                </c:pt>
                <c:pt idx="6097">
                  <c:v>99033</c:v>
                </c:pt>
                <c:pt idx="6098">
                  <c:v>99034</c:v>
                </c:pt>
                <c:pt idx="6099">
                  <c:v>99035</c:v>
                </c:pt>
                <c:pt idx="6100">
                  <c:v>99042</c:v>
                </c:pt>
                <c:pt idx="6101">
                  <c:v>99061</c:v>
                </c:pt>
                <c:pt idx="6102">
                  <c:v>99083</c:v>
                </c:pt>
                <c:pt idx="6103">
                  <c:v>99085</c:v>
                </c:pt>
                <c:pt idx="6104">
                  <c:v>99088</c:v>
                </c:pt>
                <c:pt idx="6105">
                  <c:v>99101</c:v>
                </c:pt>
                <c:pt idx="6106">
                  <c:v>99102</c:v>
                </c:pt>
                <c:pt idx="6107">
                  <c:v>99109</c:v>
                </c:pt>
                <c:pt idx="6108">
                  <c:v>99111</c:v>
                </c:pt>
                <c:pt idx="6109">
                  <c:v>99116</c:v>
                </c:pt>
                <c:pt idx="6110">
                  <c:v>99123</c:v>
                </c:pt>
                <c:pt idx="6111">
                  <c:v>99133</c:v>
                </c:pt>
                <c:pt idx="6112">
                  <c:v>99153</c:v>
                </c:pt>
                <c:pt idx="6113">
                  <c:v>99167</c:v>
                </c:pt>
                <c:pt idx="6114">
                  <c:v>99169</c:v>
                </c:pt>
                <c:pt idx="6115">
                  <c:v>99176</c:v>
                </c:pt>
                <c:pt idx="6116">
                  <c:v>99177</c:v>
                </c:pt>
                <c:pt idx="6117">
                  <c:v>99184</c:v>
                </c:pt>
                <c:pt idx="6118">
                  <c:v>99188</c:v>
                </c:pt>
                <c:pt idx="6119">
                  <c:v>99202</c:v>
                </c:pt>
                <c:pt idx="6120">
                  <c:v>99211</c:v>
                </c:pt>
                <c:pt idx="6121">
                  <c:v>99226</c:v>
                </c:pt>
                <c:pt idx="6122">
                  <c:v>99247</c:v>
                </c:pt>
                <c:pt idx="6123">
                  <c:v>99249</c:v>
                </c:pt>
                <c:pt idx="6124">
                  <c:v>99250</c:v>
                </c:pt>
                <c:pt idx="6125">
                  <c:v>99251</c:v>
                </c:pt>
                <c:pt idx="6126">
                  <c:v>99257</c:v>
                </c:pt>
                <c:pt idx="6127">
                  <c:v>99262</c:v>
                </c:pt>
                <c:pt idx="6128">
                  <c:v>99289</c:v>
                </c:pt>
                <c:pt idx="6129">
                  <c:v>99297</c:v>
                </c:pt>
                <c:pt idx="6130">
                  <c:v>99319</c:v>
                </c:pt>
                <c:pt idx="6131">
                  <c:v>99326</c:v>
                </c:pt>
                <c:pt idx="6132">
                  <c:v>99327</c:v>
                </c:pt>
                <c:pt idx="6133">
                  <c:v>99331</c:v>
                </c:pt>
                <c:pt idx="6134">
                  <c:v>99334</c:v>
                </c:pt>
                <c:pt idx="6135">
                  <c:v>99339</c:v>
                </c:pt>
                <c:pt idx="6136">
                  <c:v>99360</c:v>
                </c:pt>
                <c:pt idx="6137">
                  <c:v>99367</c:v>
                </c:pt>
                <c:pt idx="6138">
                  <c:v>99395</c:v>
                </c:pt>
                <c:pt idx="6139">
                  <c:v>99400</c:v>
                </c:pt>
                <c:pt idx="6140">
                  <c:v>99405</c:v>
                </c:pt>
                <c:pt idx="6141">
                  <c:v>99406</c:v>
                </c:pt>
                <c:pt idx="6142">
                  <c:v>99409</c:v>
                </c:pt>
                <c:pt idx="6143">
                  <c:v>99410</c:v>
                </c:pt>
                <c:pt idx="6144">
                  <c:v>99413</c:v>
                </c:pt>
                <c:pt idx="6145">
                  <c:v>99416</c:v>
                </c:pt>
                <c:pt idx="6146">
                  <c:v>99436</c:v>
                </c:pt>
                <c:pt idx="6147">
                  <c:v>99438</c:v>
                </c:pt>
                <c:pt idx="6148">
                  <c:v>99470</c:v>
                </c:pt>
                <c:pt idx="6149">
                  <c:v>99472</c:v>
                </c:pt>
                <c:pt idx="6150">
                  <c:v>99482</c:v>
                </c:pt>
                <c:pt idx="6151">
                  <c:v>99484</c:v>
                </c:pt>
                <c:pt idx="6152">
                  <c:v>99493</c:v>
                </c:pt>
                <c:pt idx="6153">
                  <c:v>99497</c:v>
                </c:pt>
                <c:pt idx="6154">
                  <c:v>99509</c:v>
                </c:pt>
                <c:pt idx="6155">
                  <c:v>99544</c:v>
                </c:pt>
                <c:pt idx="6156">
                  <c:v>99549</c:v>
                </c:pt>
                <c:pt idx="6157">
                  <c:v>99551</c:v>
                </c:pt>
                <c:pt idx="6158">
                  <c:v>99557</c:v>
                </c:pt>
                <c:pt idx="6159">
                  <c:v>99563</c:v>
                </c:pt>
                <c:pt idx="6160">
                  <c:v>99565</c:v>
                </c:pt>
                <c:pt idx="6161">
                  <c:v>99574</c:v>
                </c:pt>
                <c:pt idx="6162">
                  <c:v>99580</c:v>
                </c:pt>
                <c:pt idx="6163">
                  <c:v>99610</c:v>
                </c:pt>
                <c:pt idx="6164">
                  <c:v>99618</c:v>
                </c:pt>
                <c:pt idx="6165">
                  <c:v>99621</c:v>
                </c:pt>
                <c:pt idx="6166">
                  <c:v>99623</c:v>
                </c:pt>
                <c:pt idx="6167">
                  <c:v>99629</c:v>
                </c:pt>
                <c:pt idx="6168">
                  <c:v>99643</c:v>
                </c:pt>
                <c:pt idx="6169">
                  <c:v>99648</c:v>
                </c:pt>
                <c:pt idx="6170">
                  <c:v>99651</c:v>
                </c:pt>
                <c:pt idx="6171">
                  <c:v>99655</c:v>
                </c:pt>
                <c:pt idx="6172">
                  <c:v>99682</c:v>
                </c:pt>
                <c:pt idx="6173">
                  <c:v>99694</c:v>
                </c:pt>
                <c:pt idx="6174">
                  <c:v>99695</c:v>
                </c:pt>
                <c:pt idx="6175">
                  <c:v>99697</c:v>
                </c:pt>
                <c:pt idx="6176">
                  <c:v>99701</c:v>
                </c:pt>
                <c:pt idx="6177">
                  <c:v>99718</c:v>
                </c:pt>
                <c:pt idx="6178">
                  <c:v>99721</c:v>
                </c:pt>
                <c:pt idx="6179">
                  <c:v>99730</c:v>
                </c:pt>
                <c:pt idx="6180">
                  <c:v>99736</c:v>
                </c:pt>
                <c:pt idx="6181">
                  <c:v>99752</c:v>
                </c:pt>
                <c:pt idx="6182">
                  <c:v>99771</c:v>
                </c:pt>
                <c:pt idx="6183">
                  <c:v>99772</c:v>
                </c:pt>
                <c:pt idx="6184">
                  <c:v>99775</c:v>
                </c:pt>
                <c:pt idx="6185">
                  <c:v>99791</c:v>
                </c:pt>
                <c:pt idx="6186">
                  <c:v>99792</c:v>
                </c:pt>
                <c:pt idx="6187">
                  <c:v>99804</c:v>
                </c:pt>
                <c:pt idx="6188">
                  <c:v>99811</c:v>
                </c:pt>
                <c:pt idx="6189">
                  <c:v>99822</c:v>
                </c:pt>
                <c:pt idx="6190">
                  <c:v>99841</c:v>
                </c:pt>
                <c:pt idx="6191">
                  <c:v>99845</c:v>
                </c:pt>
                <c:pt idx="6192">
                  <c:v>99846</c:v>
                </c:pt>
                <c:pt idx="6193">
                  <c:v>99848</c:v>
                </c:pt>
                <c:pt idx="6194">
                  <c:v>99865</c:v>
                </c:pt>
                <c:pt idx="6195">
                  <c:v>99879</c:v>
                </c:pt>
                <c:pt idx="6196">
                  <c:v>99885</c:v>
                </c:pt>
                <c:pt idx="6197">
                  <c:v>99891</c:v>
                </c:pt>
                <c:pt idx="6198">
                  <c:v>99912</c:v>
                </c:pt>
                <c:pt idx="6199">
                  <c:v>99918</c:v>
                </c:pt>
                <c:pt idx="6200">
                  <c:v>99919</c:v>
                </c:pt>
                <c:pt idx="6201">
                  <c:v>99923</c:v>
                </c:pt>
                <c:pt idx="6202">
                  <c:v>99925</c:v>
                </c:pt>
                <c:pt idx="6203">
                  <c:v>99937</c:v>
                </c:pt>
                <c:pt idx="6204">
                  <c:v>99939</c:v>
                </c:pt>
                <c:pt idx="6205">
                  <c:v>99953</c:v>
                </c:pt>
                <c:pt idx="6206">
                  <c:v>99961</c:v>
                </c:pt>
                <c:pt idx="6207">
                  <c:v>99973</c:v>
                </c:pt>
                <c:pt idx="6208">
                  <c:v>99983</c:v>
                </c:pt>
                <c:pt idx="6209">
                  <c:v>99994</c:v>
                </c:pt>
                <c:pt idx="6210">
                  <c:v>99996</c:v>
                </c:pt>
                <c:pt idx="6211">
                  <c:v>99999</c:v>
                </c:pt>
              </c:numCache>
            </c:numRef>
          </c:xVal>
          <c:yVal>
            <c:numRef>
              <c:f>Sheet4!$L$2:$L$6213</c:f>
              <c:numCache>
                <c:formatCode>General</c:formatCode>
                <c:ptCount val="6212"/>
                <c:pt idx="0">
                  <c:v>2.8256134999999998</c:v>
                </c:pt>
                <c:pt idx="1">
                  <c:v>4.5823703</c:v>
                </c:pt>
                <c:pt idx="2">
                  <c:v>6.7695575000000003</c:v>
                </c:pt>
                <c:pt idx="3">
                  <c:v>9.3691568000000007</c:v>
                </c:pt>
                <c:pt idx="4">
                  <c:v>11.935832</c:v>
                </c:pt>
                <c:pt idx="5">
                  <c:v>14.388474</c:v>
                </c:pt>
                <c:pt idx="6">
                  <c:v>16.827463000000002</c:v>
                </c:pt>
                <c:pt idx="7">
                  <c:v>19.244821999999999</c:v>
                </c:pt>
                <c:pt idx="8">
                  <c:v>21.573366</c:v>
                </c:pt>
                <c:pt idx="9">
                  <c:v>22.779351999999999</c:v>
                </c:pt>
                <c:pt idx="10">
                  <c:v>23.656807000000001</c:v>
                </c:pt>
                <c:pt idx="11">
                  <c:v>24.486661999999999</c:v>
                </c:pt>
                <c:pt idx="12">
                  <c:v>25.09676</c:v>
                </c:pt>
                <c:pt idx="13">
                  <c:v>25.853688999999999</c:v>
                </c:pt>
                <c:pt idx="14">
                  <c:v>26.731643999999999</c:v>
                </c:pt>
                <c:pt idx="15">
                  <c:v>27.950199000000001</c:v>
                </c:pt>
                <c:pt idx="16">
                  <c:v>29.426403000000001</c:v>
                </c:pt>
                <c:pt idx="17">
                  <c:v>30.944792</c:v>
                </c:pt>
                <c:pt idx="18">
                  <c:v>32.519604000000001</c:v>
                </c:pt>
                <c:pt idx="19">
                  <c:v>34.133651999999998</c:v>
                </c:pt>
                <c:pt idx="20">
                  <c:v>35.673614999999998</c:v>
                </c:pt>
                <c:pt idx="21">
                  <c:v>37.087001999999998</c:v>
                </c:pt>
                <c:pt idx="22">
                  <c:v>38.289715000000001</c:v>
                </c:pt>
                <c:pt idx="23">
                  <c:v>38.933185999999999</c:v>
                </c:pt>
                <c:pt idx="24">
                  <c:v>39.48856</c:v>
                </c:pt>
                <c:pt idx="25">
                  <c:v>39.817360000000001</c:v>
                </c:pt>
                <c:pt idx="26">
                  <c:v>39.902163999999999</c:v>
                </c:pt>
                <c:pt idx="27">
                  <c:v>39.966419000000002</c:v>
                </c:pt>
                <c:pt idx="28">
                  <c:v>40.092464</c:v>
                </c:pt>
                <c:pt idx="29">
                  <c:v>40.500354999999999</c:v>
                </c:pt>
                <c:pt idx="30">
                  <c:v>41.077804999999998</c:v>
                </c:pt>
                <c:pt idx="31">
                  <c:v>41.805256</c:v>
                </c:pt>
                <c:pt idx="32">
                  <c:v>43.014530000000001</c:v>
                </c:pt>
                <c:pt idx="33">
                  <c:v>44.341983999999997</c:v>
                </c:pt>
                <c:pt idx="34">
                  <c:v>46.146717000000002</c:v>
                </c:pt>
                <c:pt idx="35">
                  <c:v>48.065083000000001</c:v>
                </c:pt>
                <c:pt idx="36">
                  <c:v>50.012928000000002</c:v>
                </c:pt>
                <c:pt idx="37">
                  <c:v>52.012928000000002</c:v>
                </c:pt>
                <c:pt idx="38">
                  <c:v>53.935478000000003</c:v>
                </c:pt>
                <c:pt idx="39">
                  <c:v>55.512573000000003</c:v>
                </c:pt>
                <c:pt idx="40">
                  <c:v>56.935122999999997</c:v>
                </c:pt>
                <c:pt idx="41">
                  <c:v>58.177643000000003</c:v>
                </c:pt>
                <c:pt idx="42">
                  <c:v>58.922320999999997</c:v>
                </c:pt>
                <c:pt idx="43">
                  <c:v>59.524796000000002</c:v>
                </c:pt>
                <c:pt idx="44">
                  <c:v>59.575924000000001</c:v>
                </c:pt>
                <c:pt idx="45">
                  <c:v>59.462359999999997</c:v>
                </c:pt>
                <c:pt idx="46">
                  <c:v>59.312313000000003</c:v>
                </c:pt>
                <c:pt idx="47">
                  <c:v>59.107104999999997</c:v>
                </c:pt>
                <c:pt idx="48">
                  <c:v>58.803801999999997</c:v>
                </c:pt>
                <c:pt idx="49">
                  <c:v>58.479481</c:v>
                </c:pt>
                <c:pt idx="50">
                  <c:v>58.153151999999999</c:v>
                </c:pt>
                <c:pt idx="51">
                  <c:v>57.943390000000001</c:v>
                </c:pt>
                <c:pt idx="52">
                  <c:v>57.847717000000003</c:v>
                </c:pt>
                <c:pt idx="53">
                  <c:v>57.913429000000001</c:v>
                </c:pt>
                <c:pt idx="54">
                  <c:v>58.104092000000001</c:v>
                </c:pt>
                <c:pt idx="55">
                  <c:v>58.956305999999998</c:v>
                </c:pt>
                <c:pt idx="56">
                  <c:v>60.268321999999998</c:v>
                </c:pt>
                <c:pt idx="57">
                  <c:v>61.585503000000003</c:v>
                </c:pt>
                <c:pt idx="58">
                  <c:v>63.011600000000001</c:v>
                </c:pt>
                <c:pt idx="59">
                  <c:v>64.519295</c:v>
                </c:pt>
                <c:pt idx="60">
                  <c:v>66.106887999999998</c:v>
                </c:pt>
                <c:pt idx="61">
                  <c:v>67.535865999999999</c:v>
                </c:pt>
                <c:pt idx="62">
                  <c:v>68.858772000000002</c:v>
                </c:pt>
                <c:pt idx="63">
                  <c:v>69.961226999999994</c:v>
                </c:pt>
                <c:pt idx="64">
                  <c:v>70.970764000000003</c:v>
                </c:pt>
                <c:pt idx="65">
                  <c:v>71.359786999999997</c:v>
                </c:pt>
                <c:pt idx="66">
                  <c:v>71.317924000000005</c:v>
                </c:pt>
                <c:pt idx="67">
                  <c:v>71.310394000000002</c:v>
                </c:pt>
                <c:pt idx="68">
                  <c:v>71.401557999999994</c:v>
                </c:pt>
                <c:pt idx="69">
                  <c:v>71.715857999999997</c:v>
                </c:pt>
                <c:pt idx="70">
                  <c:v>71.994124999999997</c:v>
                </c:pt>
                <c:pt idx="71">
                  <c:v>72.507262999999995</c:v>
                </c:pt>
                <c:pt idx="72">
                  <c:v>73.098174999999998</c:v>
                </c:pt>
                <c:pt idx="73">
                  <c:v>73.786124999999998</c:v>
                </c:pt>
                <c:pt idx="74">
                  <c:v>74.730072000000007</c:v>
                </c:pt>
                <c:pt idx="75">
                  <c:v>75.684021000000001</c:v>
                </c:pt>
                <c:pt idx="76">
                  <c:v>76.616073999999998</c:v>
                </c:pt>
                <c:pt idx="77">
                  <c:v>77.511627000000004</c:v>
                </c:pt>
                <c:pt idx="78">
                  <c:v>78.290665000000004</c:v>
                </c:pt>
                <c:pt idx="79">
                  <c:v>78.752953000000005</c:v>
                </c:pt>
                <c:pt idx="80">
                  <c:v>79.120322999999999</c:v>
                </c:pt>
                <c:pt idx="81">
                  <c:v>79.241821000000002</c:v>
                </c:pt>
                <c:pt idx="82">
                  <c:v>79.268531999999993</c:v>
                </c:pt>
                <c:pt idx="83">
                  <c:v>79.261261000000005</c:v>
                </c:pt>
                <c:pt idx="84">
                  <c:v>79.019019999999998</c:v>
                </c:pt>
                <c:pt idx="85">
                  <c:v>78.737740000000002</c:v>
                </c:pt>
                <c:pt idx="86">
                  <c:v>78.417418999999995</c:v>
                </c:pt>
                <c:pt idx="87">
                  <c:v>78.084084000000004</c:v>
                </c:pt>
                <c:pt idx="88">
                  <c:v>77.755752999999999</c:v>
                </c:pt>
                <c:pt idx="89">
                  <c:v>77.443443000000002</c:v>
                </c:pt>
                <c:pt idx="90">
                  <c:v>77.126129000000006</c:v>
                </c:pt>
                <c:pt idx="91">
                  <c:v>76.847847000000002</c:v>
                </c:pt>
                <c:pt idx="92">
                  <c:v>76.572570999999996</c:v>
                </c:pt>
                <c:pt idx="93">
                  <c:v>76.214211000000006</c:v>
                </c:pt>
                <c:pt idx="94">
                  <c:v>75.873870999999994</c:v>
                </c:pt>
                <c:pt idx="95">
                  <c:v>75.569571999999994</c:v>
                </c:pt>
                <c:pt idx="96">
                  <c:v>75.288291999999998</c:v>
                </c:pt>
                <c:pt idx="97">
                  <c:v>75</c:v>
                </c:pt>
                <c:pt idx="98">
                  <c:v>74.650649999999999</c:v>
                </c:pt>
                <c:pt idx="99">
                  <c:v>74.254256999999996</c:v>
                </c:pt>
                <c:pt idx="100">
                  <c:v>73.905906999999999</c:v>
                </c:pt>
                <c:pt idx="101">
                  <c:v>73.562561000000002</c:v>
                </c:pt>
                <c:pt idx="102">
                  <c:v>73.231232000000006</c:v>
                </c:pt>
                <c:pt idx="103">
                  <c:v>72.992996000000005</c:v>
                </c:pt>
                <c:pt idx="104">
                  <c:v>72.707710000000006</c:v>
                </c:pt>
                <c:pt idx="105">
                  <c:v>72.401398</c:v>
                </c:pt>
                <c:pt idx="106">
                  <c:v>72.082085000000006</c:v>
                </c:pt>
                <c:pt idx="107">
                  <c:v>71.777045999999999</c:v>
                </c:pt>
                <c:pt idx="108">
                  <c:v>71.515015000000005</c:v>
                </c:pt>
                <c:pt idx="109">
                  <c:v>71.222442999999998</c:v>
                </c:pt>
                <c:pt idx="110">
                  <c:v>70.833809000000002</c:v>
                </c:pt>
                <c:pt idx="111">
                  <c:v>70.409592000000004</c:v>
                </c:pt>
                <c:pt idx="112">
                  <c:v>69.984191999999993</c:v>
                </c:pt>
                <c:pt idx="113">
                  <c:v>69.546417000000005</c:v>
                </c:pt>
                <c:pt idx="114">
                  <c:v>69.095253</c:v>
                </c:pt>
                <c:pt idx="115">
                  <c:v>68.651320999999996</c:v>
                </c:pt>
                <c:pt idx="116">
                  <c:v>68.103958000000006</c:v>
                </c:pt>
                <c:pt idx="117">
                  <c:v>67.558600999999996</c:v>
                </c:pt>
                <c:pt idx="118">
                  <c:v>66.947486999999995</c:v>
                </c:pt>
                <c:pt idx="119">
                  <c:v>66.393653999999998</c:v>
                </c:pt>
                <c:pt idx="120">
                  <c:v>65.912315000000007</c:v>
                </c:pt>
                <c:pt idx="121">
                  <c:v>65.430969000000005</c:v>
                </c:pt>
                <c:pt idx="122">
                  <c:v>64.876868999999999</c:v>
                </c:pt>
                <c:pt idx="123">
                  <c:v>64.309700000000007</c:v>
                </c:pt>
                <c:pt idx="124">
                  <c:v>63.783580999999998</c:v>
                </c:pt>
                <c:pt idx="125">
                  <c:v>63.192165000000003</c:v>
                </c:pt>
                <c:pt idx="126">
                  <c:v>62.660446</c:v>
                </c:pt>
                <c:pt idx="127">
                  <c:v>62.164893999999997</c:v>
                </c:pt>
                <c:pt idx="128">
                  <c:v>61.820025999999999</c:v>
                </c:pt>
                <c:pt idx="129">
                  <c:v>61.536799999999999</c:v>
                </c:pt>
                <c:pt idx="130">
                  <c:v>61.389854</c:v>
                </c:pt>
                <c:pt idx="131">
                  <c:v>61.431049000000002</c:v>
                </c:pt>
                <c:pt idx="132">
                  <c:v>61.574921000000003</c:v>
                </c:pt>
                <c:pt idx="133">
                  <c:v>61.772956999999998</c:v>
                </c:pt>
                <c:pt idx="134">
                  <c:v>62.069958</c:v>
                </c:pt>
                <c:pt idx="135">
                  <c:v>62.54945</c:v>
                </c:pt>
                <c:pt idx="136">
                  <c:v>63.118716999999997</c:v>
                </c:pt>
                <c:pt idx="137">
                  <c:v>63.665768</c:v>
                </c:pt>
                <c:pt idx="138">
                  <c:v>64.234734000000003</c:v>
                </c:pt>
                <c:pt idx="139">
                  <c:v>64.816817999999998</c:v>
                </c:pt>
                <c:pt idx="140">
                  <c:v>65.347244000000003</c:v>
                </c:pt>
                <c:pt idx="141">
                  <c:v>65.753151000000003</c:v>
                </c:pt>
                <c:pt idx="142">
                  <c:v>66.139336</c:v>
                </c:pt>
                <c:pt idx="143">
                  <c:v>66.478774999999999</c:v>
                </c:pt>
                <c:pt idx="144">
                  <c:v>66.718620000000001</c:v>
                </c:pt>
                <c:pt idx="145">
                  <c:v>66.825027000000006</c:v>
                </c:pt>
                <c:pt idx="146">
                  <c:v>66.885384000000002</c:v>
                </c:pt>
                <c:pt idx="147">
                  <c:v>66.924521999999996</c:v>
                </c:pt>
                <c:pt idx="148">
                  <c:v>66.840843000000007</c:v>
                </c:pt>
                <c:pt idx="149">
                  <c:v>66.706703000000005</c:v>
                </c:pt>
                <c:pt idx="150">
                  <c:v>66.488487000000006</c:v>
                </c:pt>
                <c:pt idx="151">
                  <c:v>66.237235999999996</c:v>
                </c:pt>
                <c:pt idx="152">
                  <c:v>65.942939999999993</c:v>
                </c:pt>
                <c:pt idx="153">
                  <c:v>65.646645000000007</c:v>
                </c:pt>
                <c:pt idx="154">
                  <c:v>65.317313999999996</c:v>
                </c:pt>
                <c:pt idx="155">
                  <c:v>64.868865999999997</c:v>
                </c:pt>
                <c:pt idx="156">
                  <c:v>64.447449000000006</c:v>
                </c:pt>
                <c:pt idx="157">
                  <c:v>64.011009000000001</c:v>
                </c:pt>
                <c:pt idx="158">
                  <c:v>63.604602999999997</c:v>
                </c:pt>
                <c:pt idx="159">
                  <c:v>62.994995000000003</c:v>
                </c:pt>
                <c:pt idx="160">
                  <c:v>62.402400999999998</c:v>
                </c:pt>
                <c:pt idx="161">
                  <c:v>61.845844</c:v>
                </c:pt>
                <c:pt idx="162">
                  <c:v>61.32132</c:v>
                </c:pt>
                <c:pt idx="163">
                  <c:v>60.648646999999997</c:v>
                </c:pt>
                <c:pt idx="164">
                  <c:v>60.024025000000002</c:v>
                </c:pt>
                <c:pt idx="165">
                  <c:v>59.509509999999999</c:v>
                </c:pt>
                <c:pt idx="166">
                  <c:v>58.992992000000001</c:v>
                </c:pt>
                <c:pt idx="167">
                  <c:v>58.326324</c:v>
                </c:pt>
                <c:pt idx="168">
                  <c:v>57.663662000000002</c:v>
                </c:pt>
                <c:pt idx="169">
                  <c:v>57.167167999999997</c:v>
                </c:pt>
                <c:pt idx="170">
                  <c:v>56.680678999999998</c:v>
                </c:pt>
                <c:pt idx="171">
                  <c:v>56.151150000000001</c:v>
                </c:pt>
                <c:pt idx="172">
                  <c:v>55.602603999999999</c:v>
                </c:pt>
                <c:pt idx="173">
                  <c:v>55.224224</c:v>
                </c:pt>
                <c:pt idx="174">
                  <c:v>54.838839999999998</c:v>
                </c:pt>
                <c:pt idx="175">
                  <c:v>54.478476999999998</c:v>
                </c:pt>
                <c:pt idx="176">
                  <c:v>54.086086000000002</c:v>
                </c:pt>
                <c:pt idx="177">
                  <c:v>53.848849999999999</c:v>
                </c:pt>
                <c:pt idx="178">
                  <c:v>53.583584000000002</c:v>
                </c:pt>
                <c:pt idx="179">
                  <c:v>53.331333000000001</c:v>
                </c:pt>
                <c:pt idx="180">
                  <c:v>53.074074000000003</c:v>
                </c:pt>
                <c:pt idx="181">
                  <c:v>52.855854000000001</c:v>
                </c:pt>
                <c:pt idx="182">
                  <c:v>52.658656999999998</c:v>
                </c:pt>
                <c:pt idx="183">
                  <c:v>52.456454999999998</c:v>
                </c:pt>
                <c:pt idx="184">
                  <c:v>52.203204999999997</c:v>
                </c:pt>
                <c:pt idx="185">
                  <c:v>51.957957999999998</c:v>
                </c:pt>
                <c:pt idx="186">
                  <c:v>51.742744000000002</c:v>
                </c:pt>
                <c:pt idx="187">
                  <c:v>51.528530000000003</c:v>
                </c:pt>
                <c:pt idx="188">
                  <c:v>51.418633</c:v>
                </c:pt>
                <c:pt idx="189">
                  <c:v>51.358158000000003</c:v>
                </c:pt>
                <c:pt idx="190">
                  <c:v>51.337584999999997</c:v>
                </c:pt>
                <c:pt idx="191">
                  <c:v>51.477600000000002</c:v>
                </c:pt>
                <c:pt idx="192">
                  <c:v>51.909678999999997</c:v>
                </c:pt>
                <c:pt idx="193">
                  <c:v>52.375281999999999</c:v>
                </c:pt>
                <c:pt idx="194">
                  <c:v>53.240059000000002</c:v>
                </c:pt>
                <c:pt idx="195">
                  <c:v>54.250503999999999</c:v>
                </c:pt>
                <c:pt idx="196">
                  <c:v>55.343822000000003</c:v>
                </c:pt>
                <c:pt idx="197">
                  <c:v>56.525494000000002</c:v>
                </c:pt>
                <c:pt idx="198">
                  <c:v>57.639698000000003</c:v>
                </c:pt>
                <c:pt idx="199">
                  <c:v>58.997498</c:v>
                </c:pt>
                <c:pt idx="200">
                  <c:v>60.374184</c:v>
                </c:pt>
                <c:pt idx="201">
                  <c:v>61.718333999999999</c:v>
                </c:pt>
                <c:pt idx="202">
                  <c:v>62.835040999999997</c:v>
                </c:pt>
                <c:pt idx="203">
                  <c:v>63.975600999999997</c:v>
                </c:pt>
                <c:pt idx="204">
                  <c:v>64.970771999999997</c:v>
                </c:pt>
                <c:pt idx="205">
                  <c:v>65.866821000000002</c:v>
                </c:pt>
                <c:pt idx="206">
                  <c:v>66.689423000000005</c:v>
                </c:pt>
                <c:pt idx="207">
                  <c:v>67.443686999999997</c:v>
                </c:pt>
                <c:pt idx="208">
                  <c:v>68.191124000000002</c:v>
                </c:pt>
                <c:pt idx="209">
                  <c:v>68.688118000000003</c:v>
                </c:pt>
                <c:pt idx="210">
                  <c:v>69.142853000000002</c:v>
                </c:pt>
                <c:pt idx="211">
                  <c:v>69.627960000000002</c:v>
                </c:pt>
                <c:pt idx="212">
                  <c:v>70.092117000000002</c:v>
                </c:pt>
                <c:pt idx="213">
                  <c:v>70.524520999999993</c:v>
                </c:pt>
                <c:pt idx="214">
                  <c:v>71.042709000000002</c:v>
                </c:pt>
                <c:pt idx="215">
                  <c:v>71.531768999999997</c:v>
                </c:pt>
                <c:pt idx="216">
                  <c:v>72.051070999999993</c:v>
                </c:pt>
                <c:pt idx="217">
                  <c:v>72.818618999999998</c:v>
                </c:pt>
                <c:pt idx="218">
                  <c:v>73.640868999999995</c:v>
                </c:pt>
                <c:pt idx="219">
                  <c:v>74.575400999999999</c:v>
                </c:pt>
                <c:pt idx="220">
                  <c:v>75.542274000000006</c:v>
                </c:pt>
                <c:pt idx="221">
                  <c:v>76.446892000000005</c:v>
                </c:pt>
                <c:pt idx="222">
                  <c:v>77.427245999999997</c:v>
                </c:pt>
                <c:pt idx="223">
                  <c:v>78.542236000000003</c:v>
                </c:pt>
                <c:pt idx="224">
                  <c:v>79.404777999999993</c:v>
                </c:pt>
                <c:pt idx="225">
                  <c:v>80.359886000000003</c:v>
                </c:pt>
                <c:pt idx="226">
                  <c:v>81.291443000000001</c:v>
                </c:pt>
                <c:pt idx="227">
                  <c:v>82.039794999999998</c:v>
                </c:pt>
                <c:pt idx="228">
                  <c:v>82.747894000000002</c:v>
                </c:pt>
                <c:pt idx="229">
                  <c:v>83.351189000000005</c:v>
                </c:pt>
                <c:pt idx="230">
                  <c:v>83.996093999999999</c:v>
                </c:pt>
                <c:pt idx="231">
                  <c:v>84.561188000000001</c:v>
                </c:pt>
                <c:pt idx="232">
                  <c:v>85.074691999999999</c:v>
                </c:pt>
                <c:pt idx="233">
                  <c:v>85.456824999999995</c:v>
                </c:pt>
                <c:pt idx="234">
                  <c:v>85.842483999999999</c:v>
                </c:pt>
                <c:pt idx="235">
                  <c:v>86.131500000000003</c:v>
                </c:pt>
                <c:pt idx="236">
                  <c:v>86.478324999999998</c:v>
                </c:pt>
                <c:pt idx="237">
                  <c:v>86.768783999999997</c:v>
                </c:pt>
                <c:pt idx="238">
                  <c:v>87.056358000000003</c:v>
                </c:pt>
                <c:pt idx="239">
                  <c:v>87.346817000000001</c:v>
                </c:pt>
                <c:pt idx="240">
                  <c:v>87.596817000000001</c:v>
                </c:pt>
                <c:pt idx="241">
                  <c:v>87.900290999999996</c:v>
                </c:pt>
                <c:pt idx="242">
                  <c:v>88.1922</c:v>
                </c:pt>
                <c:pt idx="243">
                  <c:v>88.491332999999997</c:v>
                </c:pt>
                <c:pt idx="244">
                  <c:v>88.765900000000002</c:v>
                </c:pt>
                <c:pt idx="245">
                  <c:v>89.036124999999998</c:v>
                </c:pt>
                <c:pt idx="246">
                  <c:v>89.238440999999995</c:v>
                </c:pt>
                <c:pt idx="247">
                  <c:v>89.432083000000006</c:v>
                </c:pt>
                <c:pt idx="248">
                  <c:v>89.614159000000001</c:v>
                </c:pt>
                <c:pt idx="249">
                  <c:v>89.780349999999999</c:v>
                </c:pt>
                <c:pt idx="250">
                  <c:v>89.907516000000001</c:v>
                </c:pt>
                <c:pt idx="251">
                  <c:v>89.904349999999994</c:v>
                </c:pt>
                <c:pt idx="252">
                  <c:v>89.821976000000006</c:v>
                </c:pt>
                <c:pt idx="253">
                  <c:v>89.685715000000002</c:v>
                </c:pt>
                <c:pt idx="254">
                  <c:v>89.523078999999996</c:v>
                </c:pt>
                <c:pt idx="255">
                  <c:v>89.338463000000004</c:v>
                </c:pt>
                <c:pt idx="256">
                  <c:v>89.134063999999995</c:v>
                </c:pt>
                <c:pt idx="257">
                  <c:v>88.815383999999995</c:v>
                </c:pt>
                <c:pt idx="258">
                  <c:v>88.382416000000006</c:v>
                </c:pt>
                <c:pt idx="259">
                  <c:v>87.936263999999994</c:v>
                </c:pt>
                <c:pt idx="260">
                  <c:v>87.481316000000007</c:v>
                </c:pt>
                <c:pt idx="261">
                  <c:v>86.945053000000001</c:v>
                </c:pt>
                <c:pt idx="262">
                  <c:v>86.402198999999996</c:v>
                </c:pt>
                <c:pt idx="263">
                  <c:v>85.843956000000006</c:v>
                </c:pt>
                <c:pt idx="264">
                  <c:v>85.197800000000001</c:v>
                </c:pt>
                <c:pt idx="265">
                  <c:v>84.558243000000004</c:v>
                </c:pt>
                <c:pt idx="266">
                  <c:v>83.854941999999994</c:v>
                </c:pt>
                <c:pt idx="267">
                  <c:v>83.263733000000002</c:v>
                </c:pt>
                <c:pt idx="268">
                  <c:v>82.714286999999999</c:v>
                </c:pt>
                <c:pt idx="269">
                  <c:v>82.171424999999999</c:v>
                </c:pt>
                <c:pt idx="270">
                  <c:v>81.626373000000001</c:v>
                </c:pt>
                <c:pt idx="271">
                  <c:v>81.323822000000007</c:v>
                </c:pt>
                <c:pt idx="272">
                  <c:v>81.159805000000006</c:v>
                </c:pt>
                <c:pt idx="273">
                  <c:v>81.138846999999998</c:v>
                </c:pt>
                <c:pt idx="274">
                  <c:v>81.273415</c:v>
                </c:pt>
                <c:pt idx="275">
                  <c:v>81.452224999999999</c:v>
                </c:pt>
                <c:pt idx="276">
                  <c:v>81.801154999999994</c:v>
                </c:pt>
                <c:pt idx="277">
                  <c:v>82.164658000000003</c:v>
                </c:pt>
                <c:pt idx="278">
                  <c:v>82.631607000000002</c:v>
                </c:pt>
                <c:pt idx="279">
                  <c:v>83.164947999999995</c:v>
                </c:pt>
                <c:pt idx="280">
                  <c:v>83.793816000000007</c:v>
                </c:pt>
                <c:pt idx="281">
                  <c:v>84.412368999999998</c:v>
                </c:pt>
                <c:pt idx="282">
                  <c:v>84.936081000000001</c:v>
                </c:pt>
                <c:pt idx="283">
                  <c:v>85.437111000000002</c:v>
                </c:pt>
                <c:pt idx="284">
                  <c:v>86.061858999999998</c:v>
                </c:pt>
                <c:pt idx="285">
                  <c:v>86.680412000000004</c:v>
                </c:pt>
                <c:pt idx="286">
                  <c:v>87.214432000000002</c:v>
                </c:pt>
                <c:pt idx="287">
                  <c:v>87.754638999999997</c:v>
                </c:pt>
                <c:pt idx="288">
                  <c:v>88.270103000000006</c:v>
                </c:pt>
                <c:pt idx="289">
                  <c:v>88.725776999999994</c:v>
                </c:pt>
                <c:pt idx="290">
                  <c:v>89.096908999999997</c:v>
                </c:pt>
                <c:pt idx="291">
                  <c:v>89.389694000000006</c:v>
                </c:pt>
                <c:pt idx="292">
                  <c:v>89.678352000000004</c:v>
                </c:pt>
                <c:pt idx="293">
                  <c:v>89.892784000000006</c:v>
                </c:pt>
                <c:pt idx="294">
                  <c:v>89.942267999999999</c:v>
                </c:pt>
                <c:pt idx="295">
                  <c:v>89.969070000000002</c:v>
                </c:pt>
                <c:pt idx="296">
                  <c:v>89.993813000000003</c:v>
                </c:pt>
                <c:pt idx="297">
                  <c:v>90</c:v>
                </c:pt>
                <c:pt idx="298">
                  <c:v>90</c:v>
                </c:pt>
                <c:pt idx="299">
                  <c:v>90</c:v>
                </c:pt>
                <c:pt idx="300">
                  <c:v>90</c:v>
                </c:pt>
                <c:pt idx="301">
                  <c:v>90</c:v>
                </c:pt>
                <c:pt idx="302">
                  <c:v>90</c:v>
                </c:pt>
                <c:pt idx="303">
                  <c:v>90</c:v>
                </c:pt>
                <c:pt idx="304">
                  <c:v>90</c:v>
                </c:pt>
                <c:pt idx="305">
                  <c:v>90</c:v>
                </c:pt>
                <c:pt idx="306">
                  <c:v>89.989990000000006</c:v>
                </c:pt>
                <c:pt idx="307">
                  <c:v>89.918921999999995</c:v>
                </c:pt>
                <c:pt idx="308">
                  <c:v>89.819817</c:v>
                </c:pt>
                <c:pt idx="309">
                  <c:v>89.699698999999995</c:v>
                </c:pt>
                <c:pt idx="310">
                  <c:v>89.521523000000002</c:v>
                </c:pt>
                <c:pt idx="311">
                  <c:v>89.304305999999997</c:v>
                </c:pt>
                <c:pt idx="312">
                  <c:v>89.068068999999994</c:v>
                </c:pt>
                <c:pt idx="313">
                  <c:v>88.829825999999997</c:v>
                </c:pt>
                <c:pt idx="314">
                  <c:v>88.542541999999997</c:v>
                </c:pt>
                <c:pt idx="315">
                  <c:v>88.197197000000003</c:v>
                </c:pt>
                <c:pt idx="316">
                  <c:v>87.856857000000005</c:v>
                </c:pt>
                <c:pt idx="317">
                  <c:v>87.558555999999996</c:v>
                </c:pt>
                <c:pt idx="318">
                  <c:v>87.196197999999995</c:v>
                </c:pt>
                <c:pt idx="319">
                  <c:v>86.825828999999999</c:v>
                </c:pt>
                <c:pt idx="320">
                  <c:v>86.511512999999994</c:v>
                </c:pt>
                <c:pt idx="321">
                  <c:v>86.192192000000006</c:v>
                </c:pt>
                <c:pt idx="322">
                  <c:v>85.875877000000003</c:v>
                </c:pt>
                <c:pt idx="323">
                  <c:v>85.551552000000001</c:v>
                </c:pt>
                <c:pt idx="324">
                  <c:v>85.198195999999996</c:v>
                </c:pt>
                <c:pt idx="325">
                  <c:v>84.872871000000004</c:v>
                </c:pt>
                <c:pt idx="326">
                  <c:v>84.370368999999997</c:v>
                </c:pt>
                <c:pt idx="327">
                  <c:v>83.772773999999998</c:v>
                </c:pt>
                <c:pt idx="328">
                  <c:v>83.213211000000001</c:v>
                </c:pt>
                <c:pt idx="329">
                  <c:v>82.607605000000007</c:v>
                </c:pt>
                <c:pt idx="330">
                  <c:v>81.787788000000006</c:v>
                </c:pt>
                <c:pt idx="331">
                  <c:v>80.975975000000005</c:v>
                </c:pt>
                <c:pt idx="332">
                  <c:v>79.972977</c:v>
                </c:pt>
                <c:pt idx="333">
                  <c:v>78.934937000000005</c:v>
                </c:pt>
                <c:pt idx="334">
                  <c:v>77.848845999999995</c:v>
                </c:pt>
                <c:pt idx="335">
                  <c:v>76.789787000000004</c:v>
                </c:pt>
                <c:pt idx="336">
                  <c:v>75.754752999999994</c:v>
                </c:pt>
                <c:pt idx="337">
                  <c:v>74.793792999999994</c:v>
                </c:pt>
                <c:pt idx="338">
                  <c:v>73.808807000000002</c:v>
                </c:pt>
                <c:pt idx="339">
                  <c:v>72.859863000000004</c:v>
                </c:pt>
                <c:pt idx="340">
                  <c:v>71.994995000000003</c:v>
                </c:pt>
                <c:pt idx="341">
                  <c:v>71.028030000000001</c:v>
                </c:pt>
                <c:pt idx="342">
                  <c:v>70.238235000000003</c:v>
                </c:pt>
                <c:pt idx="343">
                  <c:v>69.472472999999994</c:v>
                </c:pt>
                <c:pt idx="344">
                  <c:v>68.628631999999996</c:v>
                </c:pt>
                <c:pt idx="345">
                  <c:v>67.766768999999996</c:v>
                </c:pt>
                <c:pt idx="346">
                  <c:v>66.738738999999995</c:v>
                </c:pt>
                <c:pt idx="347">
                  <c:v>65.621619999999993</c:v>
                </c:pt>
                <c:pt idx="348">
                  <c:v>64.468468000000001</c:v>
                </c:pt>
                <c:pt idx="349">
                  <c:v>63.195194000000001</c:v>
                </c:pt>
                <c:pt idx="350">
                  <c:v>61.965964999999997</c:v>
                </c:pt>
                <c:pt idx="351">
                  <c:v>60.714714000000001</c:v>
                </c:pt>
                <c:pt idx="352">
                  <c:v>59.473472999999998</c:v>
                </c:pt>
                <c:pt idx="353">
                  <c:v>58.231231999999999</c:v>
                </c:pt>
                <c:pt idx="354">
                  <c:v>57.187187000000002</c:v>
                </c:pt>
                <c:pt idx="355">
                  <c:v>56.055053999999998</c:v>
                </c:pt>
                <c:pt idx="356">
                  <c:v>55.163162</c:v>
                </c:pt>
                <c:pt idx="357">
                  <c:v>54.354354999999998</c:v>
                </c:pt>
                <c:pt idx="358">
                  <c:v>53.725082</c:v>
                </c:pt>
                <c:pt idx="359">
                  <c:v>53.265872999999999</c:v>
                </c:pt>
                <c:pt idx="360">
                  <c:v>53.287289000000001</c:v>
                </c:pt>
                <c:pt idx="361">
                  <c:v>53.512478000000002</c:v>
                </c:pt>
                <c:pt idx="362">
                  <c:v>54.161124999999998</c:v>
                </c:pt>
                <c:pt idx="363">
                  <c:v>54.788753999999997</c:v>
                </c:pt>
                <c:pt idx="364">
                  <c:v>55.421387000000003</c:v>
                </c:pt>
                <c:pt idx="365">
                  <c:v>56.145111</c:v>
                </c:pt>
                <c:pt idx="366">
                  <c:v>56.952919000000001</c:v>
                </c:pt>
                <c:pt idx="367">
                  <c:v>57.80677</c:v>
                </c:pt>
                <c:pt idx="368">
                  <c:v>58.565792000000002</c:v>
                </c:pt>
                <c:pt idx="369">
                  <c:v>59.152141999999998</c:v>
                </c:pt>
                <c:pt idx="370">
                  <c:v>59.262622999999998</c:v>
                </c:pt>
                <c:pt idx="371">
                  <c:v>59.113804000000002</c:v>
                </c:pt>
                <c:pt idx="372">
                  <c:v>58.051743000000002</c:v>
                </c:pt>
                <c:pt idx="373">
                  <c:v>57.111465000000003</c:v>
                </c:pt>
                <c:pt idx="374">
                  <c:v>56.176124999999999</c:v>
                </c:pt>
                <c:pt idx="375">
                  <c:v>55.287211999999997</c:v>
                </c:pt>
                <c:pt idx="376">
                  <c:v>54.522494999999999</c:v>
                </c:pt>
                <c:pt idx="377">
                  <c:v>54.879962999999996</c:v>
                </c:pt>
                <c:pt idx="378">
                  <c:v>55.303573999999998</c:v>
                </c:pt>
                <c:pt idx="379">
                  <c:v>55.966484000000001</c:v>
                </c:pt>
                <c:pt idx="380">
                  <c:v>56.816792</c:v>
                </c:pt>
                <c:pt idx="381">
                  <c:v>57.901150000000001</c:v>
                </c:pt>
                <c:pt idx="382">
                  <c:v>59.532035999999998</c:v>
                </c:pt>
                <c:pt idx="383">
                  <c:v>61.141319000000003</c:v>
                </c:pt>
                <c:pt idx="384">
                  <c:v>62.879294999999999</c:v>
                </c:pt>
                <c:pt idx="385">
                  <c:v>64.601096999999996</c:v>
                </c:pt>
                <c:pt idx="386">
                  <c:v>66.317062000000007</c:v>
                </c:pt>
                <c:pt idx="387">
                  <c:v>66.913276999999994</c:v>
                </c:pt>
                <c:pt idx="388">
                  <c:v>67.473845999999995</c:v>
                </c:pt>
                <c:pt idx="389">
                  <c:v>67.957740999999999</c:v>
                </c:pt>
                <c:pt idx="390">
                  <c:v>68.340736000000007</c:v>
                </c:pt>
                <c:pt idx="391">
                  <c:v>68.709190000000007</c:v>
                </c:pt>
                <c:pt idx="392">
                  <c:v>69.044212000000002</c:v>
                </c:pt>
                <c:pt idx="393">
                  <c:v>69.326790000000003</c:v>
                </c:pt>
                <c:pt idx="394">
                  <c:v>69.670906000000002</c:v>
                </c:pt>
                <c:pt idx="395">
                  <c:v>70.343185000000005</c:v>
                </c:pt>
                <c:pt idx="396">
                  <c:v>71.147141000000005</c:v>
                </c:pt>
                <c:pt idx="397">
                  <c:v>72.065642999999994</c:v>
                </c:pt>
                <c:pt idx="398">
                  <c:v>73.451072999999994</c:v>
                </c:pt>
                <c:pt idx="399">
                  <c:v>75.011131000000006</c:v>
                </c:pt>
                <c:pt idx="400">
                  <c:v>76.747894000000002</c:v>
                </c:pt>
                <c:pt idx="401">
                  <c:v>78.666167999999999</c:v>
                </c:pt>
                <c:pt idx="402">
                  <c:v>80.531081999999998</c:v>
                </c:pt>
                <c:pt idx="403">
                  <c:v>82.385306999999997</c:v>
                </c:pt>
                <c:pt idx="404">
                  <c:v>84.034355000000005</c:v>
                </c:pt>
                <c:pt idx="405">
                  <c:v>85.621673999999999</c:v>
                </c:pt>
                <c:pt idx="406">
                  <c:v>86.993415999999996</c:v>
                </c:pt>
                <c:pt idx="407">
                  <c:v>88.448554999999999</c:v>
                </c:pt>
                <c:pt idx="408">
                  <c:v>89.488929999999996</c:v>
                </c:pt>
                <c:pt idx="409">
                  <c:v>90.403908000000001</c:v>
                </c:pt>
                <c:pt idx="410">
                  <c:v>91.226692</c:v>
                </c:pt>
                <c:pt idx="411">
                  <c:v>91.917381000000006</c:v>
                </c:pt>
                <c:pt idx="412">
                  <c:v>92.649108999999996</c:v>
                </c:pt>
                <c:pt idx="413">
                  <c:v>93.358817999999999</c:v>
                </c:pt>
                <c:pt idx="414">
                  <c:v>94.071533000000002</c:v>
                </c:pt>
                <c:pt idx="415">
                  <c:v>94.497558999999995</c:v>
                </c:pt>
                <c:pt idx="416">
                  <c:v>94.765015000000005</c:v>
                </c:pt>
                <c:pt idx="417">
                  <c:v>94.779021999999998</c:v>
                </c:pt>
                <c:pt idx="418">
                  <c:v>94.730789000000001</c:v>
                </c:pt>
                <c:pt idx="419">
                  <c:v>94.619438000000002</c:v>
                </c:pt>
                <c:pt idx="420">
                  <c:v>94.387389999999996</c:v>
                </c:pt>
                <c:pt idx="421">
                  <c:v>94.093093999999994</c:v>
                </c:pt>
                <c:pt idx="422">
                  <c:v>93.749747999999997</c:v>
                </c:pt>
                <c:pt idx="423">
                  <c:v>93.338341</c:v>
                </c:pt>
                <c:pt idx="424">
                  <c:v>92.796798999999993</c:v>
                </c:pt>
                <c:pt idx="425">
                  <c:v>92.223220999999995</c:v>
                </c:pt>
                <c:pt idx="426">
                  <c:v>91.771773999999994</c:v>
                </c:pt>
                <c:pt idx="427">
                  <c:v>91.323325999999994</c:v>
                </c:pt>
                <c:pt idx="428">
                  <c:v>90.841842999999997</c:v>
                </c:pt>
                <c:pt idx="429">
                  <c:v>90.245247000000006</c:v>
                </c:pt>
                <c:pt idx="430">
                  <c:v>89.615616000000003</c:v>
                </c:pt>
                <c:pt idx="431">
                  <c:v>88.992996000000005</c:v>
                </c:pt>
                <c:pt idx="432">
                  <c:v>88.389388999999994</c:v>
                </c:pt>
                <c:pt idx="433">
                  <c:v>87.874877999999995</c:v>
                </c:pt>
                <c:pt idx="434">
                  <c:v>87.484482</c:v>
                </c:pt>
                <c:pt idx="435">
                  <c:v>87.059059000000005</c:v>
                </c:pt>
                <c:pt idx="436">
                  <c:v>86.611609999999999</c:v>
                </c:pt>
                <c:pt idx="437">
                  <c:v>86.208206000000004</c:v>
                </c:pt>
                <c:pt idx="438">
                  <c:v>85.757758999999993</c:v>
                </c:pt>
                <c:pt idx="439">
                  <c:v>85.412414999999996</c:v>
                </c:pt>
                <c:pt idx="440">
                  <c:v>85.132132999999996</c:v>
                </c:pt>
                <c:pt idx="441">
                  <c:v>84.816817999999998</c:v>
                </c:pt>
                <c:pt idx="442">
                  <c:v>84.495498999999995</c:v>
                </c:pt>
                <c:pt idx="443">
                  <c:v>84.127457000000007</c:v>
                </c:pt>
                <c:pt idx="444">
                  <c:v>83.617157000000006</c:v>
                </c:pt>
                <c:pt idx="445">
                  <c:v>83.125754999999998</c:v>
                </c:pt>
                <c:pt idx="446">
                  <c:v>82.568038999999999</c:v>
                </c:pt>
                <c:pt idx="447">
                  <c:v>81.989456000000004</c:v>
                </c:pt>
                <c:pt idx="448">
                  <c:v>81.285079999999994</c:v>
                </c:pt>
                <c:pt idx="449">
                  <c:v>80.557334999999995</c:v>
                </c:pt>
                <c:pt idx="450">
                  <c:v>79.769531000000001</c:v>
                </c:pt>
                <c:pt idx="451">
                  <c:v>79.006561000000005</c:v>
                </c:pt>
                <c:pt idx="452">
                  <c:v>78.268462999999997</c:v>
                </c:pt>
                <c:pt idx="453">
                  <c:v>77.525008999999997</c:v>
                </c:pt>
                <c:pt idx="454">
                  <c:v>76.849945000000005</c:v>
                </c:pt>
                <c:pt idx="455">
                  <c:v>76.207984999999994</c:v>
                </c:pt>
                <c:pt idx="456">
                  <c:v>75.637649999999994</c:v>
                </c:pt>
                <c:pt idx="457">
                  <c:v>75.092727999999994</c:v>
                </c:pt>
                <c:pt idx="458">
                  <c:v>74.614020999999994</c:v>
                </c:pt>
                <c:pt idx="459">
                  <c:v>74.088104000000001</c:v>
                </c:pt>
                <c:pt idx="460">
                  <c:v>73.554405000000003</c:v>
                </c:pt>
                <c:pt idx="461">
                  <c:v>73.027405000000002</c:v>
                </c:pt>
                <c:pt idx="462">
                  <c:v>72.476523999999998</c:v>
                </c:pt>
                <c:pt idx="463">
                  <c:v>71.830544000000003</c:v>
                </c:pt>
                <c:pt idx="464">
                  <c:v>71.156822000000005</c:v>
                </c:pt>
                <c:pt idx="465">
                  <c:v>70.462097</c:v>
                </c:pt>
                <c:pt idx="466">
                  <c:v>69.739883000000006</c:v>
                </c:pt>
                <c:pt idx="467">
                  <c:v>68.996002000000004</c:v>
                </c:pt>
                <c:pt idx="468">
                  <c:v>68.342917999999997</c:v>
                </c:pt>
                <c:pt idx="469">
                  <c:v>67.646636999999998</c:v>
                </c:pt>
                <c:pt idx="470">
                  <c:v>66.645591999999994</c:v>
                </c:pt>
                <c:pt idx="471">
                  <c:v>65.534294000000003</c:v>
                </c:pt>
                <c:pt idx="472">
                  <c:v>64.451271000000006</c:v>
                </c:pt>
                <c:pt idx="473">
                  <c:v>63.468558999999999</c:v>
                </c:pt>
                <c:pt idx="474">
                  <c:v>62.406756999999999</c:v>
                </c:pt>
                <c:pt idx="475">
                  <c:v>61.409942999999998</c:v>
                </c:pt>
                <c:pt idx="476">
                  <c:v>60.933998000000003</c:v>
                </c:pt>
                <c:pt idx="477">
                  <c:v>60.732444999999998</c:v>
                </c:pt>
                <c:pt idx="478">
                  <c:v>60.972678999999999</c:v>
                </c:pt>
                <c:pt idx="479">
                  <c:v>61.415103999999999</c:v>
                </c:pt>
                <c:pt idx="480">
                  <c:v>62.270676000000002</c:v>
                </c:pt>
                <c:pt idx="481">
                  <c:v>63.247658000000001</c:v>
                </c:pt>
                <c:pt idx="482">
                  <c:v>64.253342000000004</c:v>
                </c:pt>
                <c:pt idx="483">
                  <c:v>65.322249999999997</c:v>
                </c:pt>
                <c:pt idx="484">
                  <c:v>67.066451999999998</c:v>
                </c:pt>
                <c:pt idx="485">
                  <c:v>68.880218999999997</c:v>
                </c:pt>
                <c:pt idx="486">
                  <c:v>70.362885000000006</c:v>
                </c:pt>
                <c:pt idx="487">
                  <c:v>71.644195999999994</c:v>
                </c:pt>
                <c:pt idx="488">
                  <c:v>72.797493000000003</c:v>
                </c:pt>
                <c:pt idx="489">
                  <c:v>73.991501</c:v>
                </c:pt>
                <c:pt idx="490">
                  <c:v>75.158439999999999</c:v>
                </c:pt>
                <c:pt idx="491">
                  <c:v>76.372771999999998</c:v>
                </c:pt>
                <c:pt idx="492">
                  <c:v>77.658446999999995</c:v>
                </c:pt>
                <c:pt idx="493">
                  <c:v>79.181281999999996</c:v>
                </c:pt>
                <c:pt idx="494">
                  <c:v>80.254874999999998</c:v>
                </c:pt>
                <c:pt idx="495">
                  <c:v>81.237967999999995</c:v>
                </c:pt>
                <c:pt idx="496">
                  <c:v>82.077515000000005</c:v>
                </c:pt>
                <c:pt idx="497">
                  <c:v>82.867133999999993</c:v>
                </c:pt>
                <c:pt idx="498">
                  <c:v>83.400863999999999</c:v>
                </c:pt>
                <c:pt idx="499">
                  <c:v>83.828498999999994</c:v>
                </c:pt>
                <c:pt idx="500">
                  <c:v>84.126534000000007</c:v>
                </c:pt>
                <c:pt idx="501">
                  <c:v>84.232376000000002</c:v>
                </c:pt>
                <c:pt idx="502">
                  <c:v>84.253967000000003</c:v>
                </c:pt>
                <c:pt idx="503">
                  <c:v>84.020743999999993</c:v>
                </c:pt>
                <c:pt idx="504">
                  <c:v>83.632041999999998</c:v>
                </c:pt>
                <c:pt idx="505">
                  <c:v>83.224518000000003</c:v>
                </c:pt>
                <c:pt idx="506">
                  <c:v>82.060730000000007</c:v>
                </c:pt>
                <c:pt idx="507">
                  <c:v>80.516914</c:v>
                </c:pt>
                <c:pt idx="508">
                  <c:v>78.894088999999994</c:v>
                </c:pt>
                <c:pt idx="509">
                  <c:v>76.666283000000007</c:v>
                </c:pt>
                <c:pt idx="510">
                  <c:v>74.510452000000001</c:v>
                </c:pt>
                <c:pt idx="511">
                  <c:v>72.249190999999996</c:v>
                </c:pt>
                <c:pt idx="512">
                  <c:v>70.060119999999998</c:v>
                </c:pt>
                <c:pt idx="513">
                  <c:v>67.836899000000003</c:v>
                </c:pt>
                <c:pt idx="514">
                  <c:v>65.600470999999999</c:v>
                </c:pt>
                <c:pt idx="515">
                  <c:v>63.275173000000002</c:v>
                </c:pt>
                <c:pt idx="516">
                  <c:v>61.446235999999999</c:v>
                </c:pt>
                <c:pt idx="517">
                  <c:v>59.962139000000001</c:v>
                </c:pt>
                <c:pt idx="518">
                  <c:v>58.959156</c:v>
                </c:pt>
                <c:pt idx="519">
                  <c:v>58.734462999999998</c:v>
                </c:pt>
                <c:pt idx="520">
                  <c:v>58.603377999999999</c:v>
                </c:pt>
                <c:pt idx="521">
                  <c:v>58.751368999999997</c:v>
                </c:pt>
                <c:pt idx="522">
                  <c:v>58.980755000000002</c:v>
                </c:pt>
                <c:pt idx="523">
                  <c:v>59.337085999999999</c:v>
                </c:pt>
                <c:pt idx="524">
                  <c:v>59.93441</c:v>
                </c:pt>
                <c:pt idx="525">
                  <c:v>60.803009000000003</c:v>
                </c:pt>
                <c:pt idx="526">
                  <c:v>62.174804999999999</c:v>
                </c:pt>
                <c:pt idx="527">
                  <c:v>63.688220999999999</c:v>
                </c:pt>
                <c:pt idx="528">
                  <c:v>64.802132</c:v>
                </c:pt>
                <c:pt idx="529">
                  <c:v>65.786697000000004</c:v>
                </c:pt>
                <c:pt idx="530">
                  <c:v>66.747619999999998</c:v>
                </c:pt>
                <c:pt idx="531">
                  <c:v>67.683211999999997</c:v>
                </c:pt>
                <c:pt idx="532">
                  <c:v>68.466926999999998</c:v>
                </c:pt>
                <c:pt idx="533">
                  <c:v>69.179717999999994</c:v>
                </c:pt>
                <c:pt idx="534">
                  <c:v>70.004784000000001</c:v>
                </c:pt>
                <c:pt idx="535">
                  <c:v>70.711844999999997</c:v>
                </c:pt>
                <c:pt idx="536">
                  <c:v>71.128570999999994</c:v>
                </c:pt>
                <c:pt idx="537">
                  <c:v>71.408828999999997</c:v>
                </c:pt>
                <c:pt idx="538">
                  <c:v>71.575385999999995</c:v>
                </c:pt>
                <c:pt idx="539">
                  <c:v>71.639908000000005</c:v>
                </c:pt>
                <c:pt idx="540">
                  <c:v>71.644585000000006</c:v>
                </c:pt>
                <c:pt idx="541">
                  <c:v>71.614052000000001</c:v>
                </c:pt>
                <c:pt idx="542">
                  <c:v>71.567802</c:v>
                </c:pt>
                <c:pt idx="543">
                  <c:v>71.481933999999995</c:v>
                </c:pt>
                <c:pt idx="544">
                  <c:v>71.096100000000007</c:v>
                </c:pt>
                <c:pt idx="545">
                  <c:v>70.639640999999997</c:v>
                </c:pt>
                <c:pt idx="546">
                  <c:v>70.229232999999994</c:v>
                </c:pt>
                <c:pt idx="547">
                  <c:v>69.773773000000006</c:v>
                </c:pt>
                <c:pt idx="548">
                  <c:v>69.380379000000005</c:v>
                </c:pt>
                <c:pt idx="549">
                  <c:v>68.956954999999994</c:v>
                </c:pt>
                <c:pt idx="550">
                  <c:v>68.532532000000003</c:v>
                </c:pt>
                <c:pt idx="551">
                  <c:v>68.072074999999998</c:v>
                </c:pt>
                <c:pt idx="552">
                  <c:v>67.575576999999996</c:v>
                </c:pt>
                <c:pt idx="553">
                  <c:v>67.102103999999997</c:v>
                </c:pt>
                <c:pt idx="554">
                  <c:v>66.706703000000005</c:v>
                </c:pt>
                <c:pt idx="555">
                  <c:v>66.310310000000001</c:v>
                </c:pt>
                <c:pt idx="556">
                  <c:v>65.826828000000006</c:v>
                </c:pt>
                <c:pt idx="557">
                  <c:v>65.404404</c:v>
                </c:pt>
                <c:pt idx="558">
                  <c:v>64.958961000000002</c:v>
                </c:pt>
                <c:pt idx="559">
                  <c:v>64.512512000000001</c:v>
                </c:pt>
                <c:pt idx="560">
                  <c:v>64.022018000000003</c:v>
                </c:pt>
                <c:pt idx="561">
                  <c:v>63.574573999999998</c:v>
                </c:pt>
                <c:pt idx="562">
                  <c:v>63.176178</c:v>
                </c:pt>
                <c:pt idx="563">
                  <c:v>62.776775000000001</c:v>
                </c:pt>
                <c:pt idx="564">
                  <c:v>62.324325999999999</c:v>
                </c:pt>
                <c:pt idx="565">
                  <c:v>61.882880999999998</c:v>
                </c:pt>
                <c:pt idx="566">
                  <c:v>61.507506999999997</c:v>
                </c:pt>
                <c:pt idx="567">
                  <c:v>61.088088999999997</c:v>
                </c:pt>
                <c:pt idx="568">
                  <c:v>60.728729000000001</c:v>
                </c:pt>
                <c:pt idx="569">
                  <c:v>60.457458000000003</c:v>
                </c:pt>
                <c:pt idx="570">
                  <c:v>60.222220999999998</c:v>
                </c:pt>
                <c:pt idx="571">
                  <c:v>59.940941000000002</c:v>
                </c:pt>
                <c:pt idx="572">
                  <c:v>59.646647999999999</c:v>
                </c:pt>
                <c:pt idx="573">
                  <c:v>59.344344999999997</c:v>
                </c:pt>
                <c:pt idx="574">
                  <c:v>59.072071000000001</c:v>
                </c:pt>
                <c:pt idx="575">
                  <c:v>58.765765999999999</c:v>
                </c:pt>
                <c:pt idx="576">
                  <c:v>58.459460999999997</c:v>
                </c:pt>
                <c:pt idx="577">
                  <c:v>58.192191999999999</c:v>
                </c:pt>
                <c:pt idx="578">
                  <c:v>57.900902000000002</c:v>
                </c:pt>
                <c:pt idx="579">
                  <c:v>57.541542</c:v>
                </c:pt>
                <c:pt idx="580">
                  <c:v>57.217216000000001</c:v>
                </c:pt>
                <c:pt idx="581">
                  <c:v>56.906905999999999</c:v>
                </c:pt>
                <c:pt idx="582">
                  <c:v>56.582583999999997</c:v>
                </c:pt>
                <c:pt idx="583">
                  <c:v>56.247245999999997</c:v>
                </c:pt>
                <c:pt idx="584">
                  <c:v>55.903903999999997</c:v>
                </c:pt>
                <c:pt idx="585">
                  <c:v>55.592593999999998</c:v>
                </c:pt>
                <c:pt idx="586">
                  <c:v>55.229228999999997</c:v>
                </c:pt>
                <c:pt idx="587">
                  <c:v>54.842841999999997</c:v>
                </c:pt>
                <c:pt idx="588">
                  <c:v>54.467467999999997</c:v>
                </c:pt>
                <c:pt idx="589">
                  <c:v>54.153151999999999</c:v>
                </c:pt>
                <c:pt idx="590">
                  <c:v>53.833835999999998</c:v>
                </c:pt>
                <c:pt idx="591">
                  <c:v>53.501503</c:v>
                </c:pt>
                <c:pt idx="592">
                  <c:v>53.174174999999998</c:v>
                </c:pt>
                <c:pt idx="593">
                  <c:v>52.818817000000003</c:v>
                </c:pt>
                <c:pt idx="594">
                  <c:v>52.454456</c:v>
                </c:pt>
                <c:pt idx="595">
                  <c:v>52.082081000000002</c:v>
                </c:pt>
                <c:pt idx="596">
                  <c:v>51.776775000000001</c:v>
                </c:pt>
                <c:pt idx="597">
                  <c:v>51.470469999999999</c:v>
                </c:pt>
                <c:pt idx="598">
                  <c:v>51.189190000000004</c:v>
                </c:pt>
                <c:pt idx="599">
                  <c:v>50.915916000000003</c:v>
                </c:pt>
                <c:pt idx="600">
                  <c:v>50.656658</c:v>
                </c:pt>
                <c:pt idx="601">
                  <c:v>50.461460000000002</c:v>
                </c:pt>
                <c:pt idx="602">
                  <c:v>50.289287999999999</c:v>
                </c:pt>
                <c:pt idx="603">
                  <c:v>50.168166999999997</c:v>
                </c:pt>
                <c:pt idx="604">
                  <c:v>50.093094000000001</c:v>
                </c:pt>
                <c:pt idx="605">
                  <c:v>50.043041000000002</c:v>
                </c:pt>
                <c:pt idx="606">
                  <c:v>50</c:v>
                </c:pt>
                <c:pt idx="607">
                  <c:v>50</c:v>
                </c:pt>
                <c:pt idx="608">
                  <c:v>50</c:v>
                </c:pt>
                <c:pt idx="609">
                  <c:v>50</c:v>
                </c:pt>
                <c:pt idx="610">
                  <c:v>50</c:v>
                </c:pt>
                <c:pt idx="611">
                  <c:v>50</c:v>
                </c:pt>
                <c:pt idx="612">
                  <c:v>50</c:v>
                </c:pt>
                <c:pt idx="613">
                  <c:v>50</c:v>
                </c:pt>
                <c:pt idx="614">
                  <c:v>50</c:v>
                </c:pt>
                <c:pt idx="615">
                  <c:v>50</c:v>
                </c:pt>
                <c:pt idx="616">
                  <c:v>50</c:v>
                </c:pt>
                <c:pt idx="617">
                  <c:v>50</c:v>
                </c:pt>
                <c:pt idx="618">
                  <c:v>50.03904</c:v>
                </c:pt>
                <c:pt idx="619">
                  <c:v>50.122123999999999</c:v>
                </c:pt>
                <c:pt idx="620">
                  <c:v>50.252251000000001</c:v>
                </c:pt>
                <c:pt idx="621">
                  <c:v>50.388390000000001</c:v>
                </c:pt>
                <c:pt idx="622">
                  <c:v>50.596595999999998</c:v>
                </c:pt>
                <c:pt idx="623">
                  <c:v>50.841842999999997</c:v>
                </c:pt>
                <c:pt idx="624">
                  <c:v>51.124122999999997</c:v>
                </c:pt>
                <c:pt idx="625">
                  <c:v>51.408408999999999</c:v>
                </c:pt>
                <c:pt idx="626">
                  <c:v>51.699699000000003</c:v>
                </c:pt>
                <c:pt idx="627">
                  <c:v>52.044044</c:v>
                </c:pt>
                <c:pt idx="628">
                  <c:v>52.366366999999997</c:v>
                </c:pt>
                <c:pt idx="629">
                  <c:v>52.671672999999998</c:v>
                </c:pt>
                <c:pt idx="630">
                  <c:v>52.967967999999999</c:v>
                </c:pt>
                <c:pt idx="631">
                  <c:v>53.276276000000003</c:v>
                </c:pt>
                <c:pt idx="632">
                  <c:v>53.533535000000001</c:v>
                </c:pt>
                <c:pt idx="633">
                  <c:v>53.754753000000001</c:v>
                </c:pt>
                <c:pt idx="634">
                  <c:v>53.945945999999999</c:v>
                </c:pt>
                <c:pt idx="635">
                  <c:v>54.236237000000003</c:v>
                </c:pt>
                <c:pt idx="636">
                  <c:v>54.551552000000001</c:v>
                </c:pt>
                <c:pt idx="637">
                  <c:v>55.036037</c:v>
                </c:pt>
                <c:pt idx="638">
                  <c:v>55.543545000000002</c:v>
                </c:pt>
                <c:pt idx="639">
                  <c:v>56.070067999999999</c:v>
                </c:pt>
                <c:pt idx="640">
                  <c:v>56.593594000000003</c:v>
                </c:pt>
                <c:pt idx="641">
                  <c:v>57.149151000000003</c:v>
                </c:pt>
                <c:pt idx="642">
                  <c:v>57.679501000000002</c:v>
                </c:pt>
                <c:pt idx="643">
                  <c:v>58.165615000000003</c:v>
                </c:pt>
                <c:pt idx="644">
                  <c:v>58.576377999999998</c:v>
                </c:pt>
                <c:pt idx="645">
                  <c:v>58.812125999999999</c:v>
                </c:pt>
                <c:pt idx="646">
                  <c:v>58.986553000000001</c:v>
                </c:pt>
                <c:pt idx="647">
                  <c:v>58.831364000000001</c:v>
                </c:pt>
                <c:pt idx="648">
                  <c:v>58.620792000000002</c:v>
                </c:pt>
                <c:pt idx="649">
                  <c:v>58.298625999999999</c:v>
                </c:pt>
                <c:pt idx="650">
                  <c:v>57.913527999999999</c:v>
                </c:pt>
                <c:pt idx="651">
                  <c:v>57.364016999999997</c:v>
                </c:pt>
                <c:pt idx="652">
                  <c:v>56.776848000000001</c:v>
                </c:pt>
                <c:pt idx="653">
                  <c:v>56.175732000000004</c:v>
                </c:pt>
                <c:pt idx="654">
                  <c:v>54.465828000000002</c:v>
                </c:pt>
                <c:pt idx="655">
                  <c:v>52.824333000000003</c:v>
                </c:pt>
                <c:pt idx="656">
                  <c:v>51.196773999999998</c:v>
                </c:pt>
                <c:pt idx="657">
                  <c:v>49.667155999999999</c:v>
                </c:pt>
                <c:pt idx="658">
                  <c:v>48.133983999999998</c:v>
                </c:pt>
                <c:pt idx="659">
                  <c:v>46.752445000000002</c:v>
                </c:pt>
                <c:pt idx="660">
                  <c:v>45.470878999999996</c:v>
                </c:pt>
                <c:pt idx="661">
                  <c:v>44.483851999999999</c:v>
                </c:pt>
                <c:pt idx="662">
                  <c:v>43.778908000000001</c:v>
                </c:pt>
                <c:pt idx="663">
                  <c:v>43.175193999999998</c:v>
                </c:pt>
                <c:pt idx="664">
                  <c:v>43.856709000000002</c:v>
                </c:pt>
                <c:pt idx="665">
                  <c:v>44.649844999999999</c:v>
                </c:pt>
                <c:pt idx="666">
                  <c:v>45.552428999999997</c:v>
                </c:pt>
                <c:pt idx="667">
                  <c:v>46.546546999999997</c:v>
                </c:pt>
                <c:pt idx="668">
                  <c:v>47.601601000000002</c:v>
                </c:pt>
                <c:pt idx="669">
                  <c:v>48.664664999999999</c:v>
                </c:pt>
                <c:pt idx="670">
                  <c:v>49.674675000000001</c:v>
                </c:pt>
                <c:pt idx="671">
                  <c:v>50.558177999999998</c:v>
                </c:pt>
                <c:pt idx="672">
                  <c:v>51.960540999999999</c:v>
                </c:pt>
                <c:pt idx="673">
                  <c:v>53.334193999999997</c:v>
                </c:pt>
                <c:pt idx="674">
                  <c:v>54.891109</c:v>
                </c:pt>
                <c:pt idx="675">
                  <c:v>56.372593000000002</c:v>
                </c:pt>
                <c:pt idx="676">
                  <c:v>57.842064000000001</c:v>
                </c:pt>
                <c:pt idx="677">
                  <c:v>59.768497000000004</c:v>
                </c:pt>
                <c:pt idx="678">
                  <c:v>61.778877000000001</c:v>
                </c:pt>
                <c:pt idx="679">
                  <c:v>63.884143999999999</c:v>
                </c:pt>
                <c:pt idx="680">
                  <c:v>66.114372000000003</c:v>
                </c:pt>
                <c:pt idx="681">
                  <c:v>68.216858000000002</c:v>
                </c:pt>
                <c:pt idx="682">
                  <c:v>69.271950000000004</c:v>
                </c:pt>
                <c:pt idx="683">
                  <c:v>70.059455999999997</c:v>
                </c:pt>
                <c:pt idx="684">
                  <c:v>70.525565999999998</c:v>
                </c:pt>
                <c:pt idx="685">
                  <c:v>70.705749999999995</c:v>
                </c:pt>
                <c:pt idx="686">
                  <c:v>70.641684999999995</c:v>
                </c:pt>
                <c:pt idx="687">
                  <c:v>69.771300999999994</c:v>
                </c:pt>
                <c:pt idx="688">
                  <c:v>68.711867999999996</c:v>
                </c:pt>
                <c:pt idx="689">
                  <c:v>67.373374999999996</c:v>
                </c:pt>
                <c:pt idx="690">
                  <c:v>65.881882000000004</c:v>
                </c:pt>
                <c:pt idx="691">
                  <c:v>64.158157000000003</c:v>
                </c:pt>
                <c:pt idx="692">
                  <c:v>62.468468000000001</c:v>
                </c:pt>
                <c:pt idx="693">
                  <c:v>60.672294999999998</c:v>
                </c:pt>
                <c:pt idx="694">
                  <c:v>58.320456999999998</c:v>
                </c:pt>
                <c:pt idx="695">
                  <c:v>55.901749000000002</c:v>
                </c:pt>
                <c:pt idx="696">
                  <c:v>53.556716999999999</c:v>
                </c:pt>
                <c:pt idx="697">
                  <c:v>51.472633000000002</c:v>
                </c:pt>
                <c:pt idx="698">
                  <c:v>49.493792999999997</c:v>
                </c:pt>
                <c:pt idx="699">
                  <c:v>47.820644000000001</c:v>
                </c:pt>
                <c:pt idx="700">
                  <c:v>46.196640000000002</c:v>
                </c:pt>
                <c:pt idx="701">
                  <c:v>45.243487999999999</c:v>
                </c:pt>
                <c:pt idx="702">
                  <c:v>44.772018000000003</c:v>
                </c:pt>
                <c:pt idx="703">
                  <c:v>44.659283000000002</c:v>
                </c:pt>
                <c:pt idx="704">
                  <c:v>45.132240000000003</c:v>
                </c:pt>
                <c:pt idx="705">
                  <c:v>45.927329999999998</c:v>
                </c:pt>
                <c:pt idx="706">
                  <c:v>46.810898000000002</c:v>
                </c:pt>
                <c:pt idx="707">
                  <c:v>47.700786999999998</c:v>
                </c:pt>
                <c:pt idx="708">
                  <c:v>48.548496</c:v>
                </c:pt>
                <c:pt idx="709">
                  <c:v>49.180602999999998</c:v>
                </c:pt>
                <c:pt idx="710">
                  <c:v>49.797600000000003</c:v>
                </c:pt>
                <c:pt idx="711">
                  <c:v>50.085087000000001</c:v>
                </c:pt>
                <c:pt idx="712">
                  <c:v>50.176178</c:v>
                </c:pt>
                <c:pt idx="713">
                  <c:v>50.353352000000001</c:v>
                </c:pt>
                <c:pt idx="714">
                  <c:v>50.534534000000001</c:v>
                </c:pt>
                <c:pt idx="715">
                  <c:v>50.769772000000003</c:v>
                </c:pt>
                <c:pt idx="716">
                  <c:v>51.047046999999999</c:v>
                </c:pt>
                <c:pt idx="717">
                  <c:v>51.365364</c:v>
                </c:pt>
                <c:pt idx="718">
                  <c:v>51.709708999999997</c:v>
                </c:pt>
                <c:pt idx="719">
                  <c:v>52.129128000000001</c:v>
                </c:pt>
                <c:pt idx="720">
                  <c:v>52.585586999999997</c:v>
                </c:pt>
                <c:pt idx="721">
                  <c:v>53.021023</c:v>
                </c:pt>
                <c:pt idx="722">
                  <c:v>53.426425999999999</c:v>
                </c:pt>
                <c:pt idx="723">
                  <c:v>53.791789999999999</c:v>
                </c:pt>
                <c:pt idx="724">
                  <c:v>54.186188000000001</c:v>
                </c:pt>
                <c:pt idx="725">
                  <c:v>54.709708999999997</c:v>
                </c:pt>
                <c:pt idx="726">
                  <c:v>55.290291000000003</c:v>
                </c:pt>
                <c:pt idx="727">
                  <c:v>55.829830000000001</c:v>
                </c:pt>
                <c:pt idx="728">
                  <c:v>56.343342</c:v>
                </c:pt>
                <c:pt idx="729">
                  <c:v>56.781779999999998</c:v>
                </c:pt>
                <c:pt idx="730">
                  <c:v>56.707340000000002</c:v>
                </c:pt>
                <c:pt idx="731">
                  <c:v>56.363914000000001</c:v>
                </c:pt>
                <c:pt idx="732">
                  <c:v>55.611538000000003</c:v>
                </c:pt>
                <c:pt idx="733">
                  <c:v>54.792721</c:v>
                </c:pt>
                <c:pt idx="734">
                  <c:v>53.994594999999997</c:v>
                </c:pt>
                <c:pt idx="735">
                  <c:v>53.430717000000001</c:v>
                </c:pt>
                <c:pt idx="736">
                  <c:v>52.771877000000003</c:v>
                </c:pt>
                <c:pt idx="737">
                  <c:v>52.311416999999999</c:v>
                </c:pt>
                <c:pt idx="738">
                  <c:v>51.676780999999998</c:v>
                </c:pt>
                <c:pt idx="739">
                  <c:v>51.026130999999999</c:v>
                </c:pt>
                <c:pt idx="740">
                  <c:v>50.808281000000001</c:v>
                </c:pt>
                <c:pt idx="741">
                  <c:v>50.811366999999997</c:v>
                </c:pt>
                <c:pt idx="742">
                  <c:v>51.635902000000002</c:v>
                </c:pt>
                <c:pt idx="743">
                  <c:v>52.863129000000001</c:v>
                </c:pt>
                <c:pt idx="744">
                  <c:v>53.980572000000002</c:v>
                </c:pt>
                <c:pt idx="745">
                  <c:v>54.674579999999999</c:v>
                </c:pt>
                <c:pt idx="746">
                  <c:v>55.34243</c:v>
                </c:pt>
                <c:pt idx="747">
                  <c:v>55.711799999999997</c:v>
                </c:pt>
                <c:pt idx="748">
                  <c:v>56.179268</c:v>
                </c:pt>
                <c:pt idx="749">
                  <c:v>56.552638999999999</c:v>
                </c:pt>
                <c:pt idx="750">
                  <c:v>56.825912000000002</c:v>
                </c:pt>
                <c:pt idx="751">
                  <c:v>56.896984000000003</c:v>
                </c:pt>
                <c:pt idx="752">
                  <c:v>56.552551000000001</c:v>
                </c:pt>
                <c:pt idx="753">
                  <c:v>55.743744</c:v>
                </c:pt>
                <c:pt idx="754">
                  <c:v>54.949950999999999</c:v>
                </c:pt>
                <c:pt idx="755">
                  <c:v>54.160159999999998</c:v>
                </c:pt>
                <c:pt idx="756">
                  <c:v>53.370368999999997</c:v>
                </c:pt>
                <c:pt idx="757">
                  <c:v>52.603603</c:v>
                </c:pt>
                <c:pt idx="758">
                  <c:v>51.912914000000001</c:v>
                </c:pt>
                <c:pt idx="759">
                  <c:v>51.332332999999998</c:v>
                </c:pt>
                <c:pt idx="760">
                  <c:v>50.869869000000001</c:v>
                </c:pt>
                <c:pt idx="761">
                  <c:v>50.643642</c:v>
                </c:pt>
                <c:pt idx="762">
                  <c:v>50.419418</c:v>
                </c:pt>
                <c:pt idx="763">
                  <c:v>50.277279</c:v>
                </c:pt>
                <c:pt idx="764">
                  <c:v>50.176178</c:v>
                </c:pt>
                <c:pt idx="765">
                  <c:v>50.077075999999998</c:v>
                </c:pt>
                <c:pt idx="766">
                  <c:v>50</c:v>
                </c:pt>
                <c:pt idx="767">
                  <c:v>49.964554</c:v>
                </c:pt>
                <c:pt idx="768">
                  <c:v>49.874329000000003</c:v>
                </c:pt>
                <c:pt idx="769">
                  <c:v>49.750805</c:v>
                </c:pt>
                <c:pt idx="770">
                  <c:v>49.591835000000003</c:v>
                </c:pt>
                <c:pt idx="771">
                  <c:v>49.371642999999999</c:v>
                </c:pt>
                <c:pt idx="772">
                  <c:v>49.1203</c:v>
                </c:pt>
                <c:pt idx="773">
                  <c:v>48.990127999999999</c:v>
                </c:pt>
                <c:pt idx="774">
                  <c:v>48.886456000000003</c:v>
                </c:pt>
                <c:pt idx="775">
                  <c:v>48.796039999999998</c:v>
                </c:pt>
                <c:pt idx="776">
                  <c:v>48.989258</c:v>
                </c:pt>
                <c:pt idx="777">
                  <c:v>49.325012000000001</c:v>
                </c:pt>
                <c:pt idx="778">
                  <c:v>49.964447</c:v>
                </c:pt>
                <c:pt idx="779">
                  <c:v>50.645865999999998</c:v>
                </c:pt>
                <c:pt idx="780">
                  <c:v>51.397461</c:v>
                </c:pt>
                <c:pt idx="781">
                  <c:v>52.256588000000001</c:v>
                </c:pt>
                <c:pt idx="782">
                  <c:v>53.138309</c:v>
                </c:pt>
                <c:pt idx="783">
                  <c:v>53.890307999999997</c:v>
                </c:pt>
                <c:pt idx="784">
                  <c:v>54.607613000000001</c:v>
                </c:pt>
                <c:pt idx="785">
                  <c:v>55.310642000000001</c:v>
                </c:pt>
                <c:pt idx="786">
                  <c:v>55.761436000000003</c:v>
                </c:pt>
                <c:pt idx="787">
                  <c:v>56.136547</c:v>
                </c:pt>
                <c:pt idx="788">
                  <c:v>57.346091999999999</c:v>
                </c:pt>
                <c:pt idx="789">
                  <c:v>58.558971</c:v>
                </c:pt>
                <c:pt idx="790">
                  <c:v>59.785164000000002</c:v>
                </c:pt>
                <c:pt idx="791">
                  <c:v>61.255341000000001</c:v>
                </c:pt>
                <c:pt idx="792">
                  <c:v>62.746082000000001</c:v>
                </c:pt>
                <c:pt idx="793">
                  <c:v>64.291420000000002</c:v>
                </c:pt>
                <c:pt idx="794">
                  <c:v>65.858970999999997</c:v>
                </c:pt>
                <c:pt idx="795">
                  <c:v>67.368362000000005</c:v>
                </c:pt>
                <c:pt idx="796">
                  <c:v>68.622817999999995</c:v>
                </c:pt>
                <c:pt idx="797">
                  <c:v>69.510559000000001</c:v>
                </c:pt>
                <c:pt idx="798">
                  <c:v>69.065109000000007</c:v>
                </c:pt>
                <c:pt idx="799">
                  <c:v>69.480598000000001</c:v>
                </c:pt>
                <c:pt idx="800">
                  <c:v>70.069191000000004</c:v>
                </c:pt>
                <c:pt idx="801">
                  <c:v>70.419539999999998</c:v>
                </c:pt>
                <c:pt idx="802">
                  <c:v>70.821944999999999</c:v>
                </c:pt>
                <c:pt idx="803">
                  <c:v>71.245368999999997</c:v>
                </c:pt>
                <c:pt idx="804">
                  <c:v>71.665786999999995</c:v>
                </c:pt>
                <c:pt idx="805">
                  <c:v>72.160392999999999</c:v>
                </c:pt>
                <c:pt idx="806">
                  <c:v>72.912575000000004</c:v>
                </c:pt>
                <c:pt idx="807">
                  <c:v>74.038521000000003</c:v>
                </c:pt>
                <c:pt idx="808">
                  <c:v>75.491187999999994</c:v>
                </c:pt>
                <c:pt idx="809">
                  <c:v>76.102942999999996</c:v>
                </c:pt>
                <c:pt idx="810">
                  <c:v>76.717811999999995</c:v>
                </c:pt>
                <c:pt idx="811">
                  <c:v>77.290237000000005</c:v>
                </c:pt>
                <c:pt idx="812">
                  <c:v>77.859466999999995</c:v>
                </c:pt>
                <c:pt idx="813">
                  <c:v>78.390456999999998</c:v>
                </c:pt>
                <c:pt idx="814">
                  <c:v>78.923264000000003</c:v>
                </c:pt>
                <c:pt idx="815">
                  <c:v>79.632439000000005</c:v>
                </c:pt>
                <c:pt idx="816">
                  <c:v>80.374229</c:v>
                </c:pt>
                <c:pt idx="817">
                  <c:v>81.115172999999999</c:v>
                </c:pt>
                <c:pt idx="818">
                  <c:v>81.821944999999999</c:v>
                </c:pt>
                <c:pt idx="819">
                  <c:v>82.483390999999997</c:v>
                </c:pt>
                <c:pt idx="820">
                  <c:v>82.907287999999994</c:v>
                </c:pt>
                <c:pt idx="821">
                  <c:v>83.299080000000004</c:v>
                </c:pt>
                <c:pt idx="822">
                  <c:v>83.616271999999995</c:v>
                </c:pt>
                <c:pt idx="823">
                  <c:v>83.429207000000005</c:v>
                </c:pt>
                <c:pt idx="824">
                  <c:v>83.208656000000005</c:v>
                </c:pt>
                <c:pt idx="825">
                  <c:v>82.936538999999996</c:v>
                </c:pt>
                <c:pt idx="826">
                  <c:v>83.040581000000003</c:v>
                </c:pt>
                <c:pt idx="827">
                  <c:v>83.596442999999994</c:v>
                </c:pt>
                <c:pt idx="828">
                  <c:v>84.140120999999994</c:v>
                </c:pt>
                <c:pt idx="829">
                  <c:v>84.713547000000005</c:v>
                </c:pt>
                <c:pt idx="830">
                  <c:v>85.267380000000003</c:v>
                </c:pt>
                <c:pt idx="831">
                  <c:v>86.616432000000003</c:v>
                </c:pt>
                <c:pt idx="832">
                  <c:v>88.206481999999994</c:v>
                </c:pt>
                <c:pt idx="833">
                  <c:v>90.271957</c:v>
                </c:pt>
                <c:pt idx="834">
                  <c:v>92.358108999999999</c:v>
                </c:pt>
                <c:pt idx="835">
                  <c:v>94.304428000000001</c:v>
                </c:pt>
                <c:pt idx="836">
                  <c:v>95.807945000000004</c:v>
                </c:pt>
                <c:pt idx="837">
                  <c:v>96.784012000000004</c:v>
                </c:pt>
                <c:pt idx="838">
                  <c:v>97.719527999999997</c:v>
                </c:pt>
                <c:pt idx="839">
                  <c:v>98.617569000000003</c:v>
                </c:pt>
                <c:pt idx="840">
                  <c:v>99.482437000000004</c:v>
                </c:pt>
                <c:pt idx="841">
                  <c:v>99.551552000000001</c:v>
                </c:pt>
                <c:pt idx="842">
                  <c:v>99.336333999999994</c:v>
                </c:pt>
                <c:pt idx="843">
                  <c:v>99.106110000000001</c:v>
                </c:pt>
                <c:pt idx="844">
                  <c:v>98.759758000000005</c:v>
                </c:pt>
                <c:pt idx="845">
                  <c:v>98.351348999999999</c:v>
                </c:pt>
                <c:pt idx="846">
                  <c:v>97.852851999999999</c:v>
                </c:pt>
                <c:pt idx="847">
                  <c:v>97.314316000000005</c:v>
                </c:pt>
                <c:pt idx="848">
                  <c:v>96.645645000000002</c:v>
                </c:pt>
                <c:pt idx="849">
                  <c:v>95.967963999999995</c:v>
                </c:pt>
                <c:pt idx="850">
                  <c:v>94.991989000000004</c:v>
                </c:pt>
                <c:pt idx="851">
                  <c:v>93.820824000000002</c:v>
                </c:pt>
                <c:pt idx="852">
                  <c:v>92.632628999999994</c:v>
                </c:pt>
                <c:pt idx="853">
                  <c:v>91.329329999999999</c:v>
                </c:pt>
                <c:pt idx="854">
                  <c:v>90.055053999999998</c:v>
                </c:pt>
                <c:pt idx="855">
                  <c:v>88.812813000000006</c:v>
                </c:pt>
                <c:pt idx="856">
                  <c:v>87.564567999999994</c:v>
                </c:pt>
                <c:pt idx="857">
                  <c:v>86.390388000000002</c:v>
                </c:pt>
                <c:pt idx="858">
                  <c:v>85.350348999999994</c:v>
                </c:pt>
                <c:pt idx="859">
                  <c:v>84.274276999999998</c:v>
                </c:pt>
                <c:pt idx="860">
                  <c:v>83.328331000000006</c:v>
                </c:pt>
                <c:pt idx="861">
                  <c:v>82.344345000000004</c:v>
                </c:pt>
                <c:pt idx="862">
                  <c:v>81.360084999999998</c:v>
                </c:pt>
                <c:pt idx="863">
                  <c:v>80.357239000000007</c:v>
                </c:pt>
                <c:pt idx="864">
                  <c:v>79.309944000000002</c:v>
                </c:pt>
                <c:pt idx="865">
                  <c:v>78.169990999999996</c:v>
                </c:pt>
                <c:pt idx="866">
                  <c:v>76.465553</c:v>
                </c:pt>
                <c:pt idx="867">
                  <c:v>74.750961000000004</c:v>
                </c:pt>
                <c:pt idx="868">
                  <c:v>72.673073000000002</c:v>
                </c:pt>
                <c:pt idx="869">
                  <c:v>70.079338000000007</c:v>
                </c:pt>
                <c:pt idx="870">
                  <c:v>67.598243999999994</c:v>
                </c:pt>
                <c:pt idx="871">
                  <c:v>65.765998999999994</c:v>
                </c:pt>
                <c:pt idx="872">
                  <c:v>64.286049000000006</c:v>
                </c:pt>
                <c:pt idx="873">
                  <c:v>63.084595</c:v>
                </c:pt>
                <c:pt idx="874">
                  <c:v>62.081809999999997</c:v>
                </c:pt>
                <c:pt idx="875">
                  <c:v>61.611674999999998</c:v>
                </c:pt>
                <c:pt idx="876">
                  <c:v>61.858657999999998</c:v>
                </c:pt>
                <c:pt idx="877">
                  <c:v>62.085762000000003</c:v>
                </c:pt>
                <c:pt idx="878">
                  <c:v>62.550033999999997</c:v>
                </c:pt>
                <c:pt idx="879">
                  <c:v>63.558067000000001</c:v>
                </c:pt>
                <c:pt idx="880">
                  <c:v>64.652709999999999</c:v>
                </c:pt>
                <c:pt idx="881">
                  <c:v>65.300713000000002</c:v>
                </c:pt>
                <c:pt idx="882">
                  <c:v>65.719741999999997</c:v>
                </c:pt>
                <c:pt idx="883">
                  <c:v>66.169089999999997</c:v>
                </c:pt>
                <c:pt idx="884">
                  <c:v>66.604675</c:v>
                </c:pt>
                <c:pt idx="885">
                  <c:v>66.797507999999993</c:v>
                </c:pt>
                <c:pt idx="886">
                  <c:v>66.645225999999994</c:v>
                </c:pt>
                <c:pt idx="887">
                  <c:v>66.091567999999995</c:v>
                </c:pt>
                <c:pt idx="888">
                  <c:v>65.518158</c:v>
                </c:pt>
                <c:pt idx="889">
                  <c:v>64.339911999999998</c:v>
                </c:pt>
                <c:pt idx="890">
                  <c:v>63.181457999999999</c:v>
                </c:pt>
                <c:pt idx="891">
                  <c:v>61.974693000000002</c:v>
                </c:pt>
                <c:pt idx="892">
                  <c:v>60.675091000000002</c:v>
                </c:pt>
                <c:pt idx="893">
                  <c:v>59.165019999999998</c:v>
                </c:pt>
                <c:pt idx="894">
                  <c:v>57.607875999999997</c:v>
                </c:pt>
                <c:pt idx="895">
                  <c:v>55.886040000000001</c:v>
                </c:pt>
                <c:pt idx="896">
                  <c:v>54.505679999999998</c:v>
                </c:pt>
                <c:pt idx="897">
                  <c:v>53.673752</c:v>
                </c:pt>
                <c:pt idx="898">
                  <c:v>53.020836000000003</c:v>
                </c:pt>
                <c:pt idx="899">
                  <c:v>53.094546999999999</c:v>
                </c:pt>
                <c:pt idx="900">
                  <c:v>53.194744</c:v>
                </c:pt>
                <c:pt idx="901">
                  <c:v>53.530673999999998</c:v>
                </c:pt>
                <c:pt idx="902">
                  <c:v>54.003146999999998</c:v>
                </c:pt>
                <c:pt idx="903">
                  <c:v>54.536068</c:v>
                </c:pt>
                <c:pt idx="904">
                  <c:v>55.144553999999999</c:v>
                </c:pt>
                <c:pt idx="905">
                  <c:v>55.780150999999996</c:v>
                </c:pt>
                <c:pt idx="906">
                  <c:v>56.416187000000001</c:v>
                </c:pt>
                <c:pt idx="907">
                  <c:v>57.096240999999999</c:v>
                </c:pt>
                <c:pt idx="908">
                  <c:v>57.808430000000001</c:v>
                </c:pt>
                <c:pt idx="909">
                  <c:v>58.546612000000003</c:v>
                </c:pt>
                <c:pt idx="910">
                  <c:v>59.279418999999997</c:v>
                </c:pt>
                <c:pt idx="911">
                  <c:v>60.080345000000001</c:v>
                </c:pt>
                <c:pt idx="912">
                  <c:v>60.838965999999999</c:v>
                </c:pt>
                <c:pt idx="913">
                  <c:v>61.608252999999998</c:v>
                </c:pt>
                <c:pt idx="914">
                  <c:v>62.414192</c:v>
                </c:pt>
                <c:pt idx="915">
                  <c:v>63.412731000000001</c:v>
                </c:pt>
                <c:pt idx="916">
                  <c:v>64.393715</c:v>
                </c:pt>
                <c:pt idx="917">
                  <c:v>65.221062000000003</c:v>
                </c:pt>
                <c:pt idx="918">
                  <c:v>66.024918</c:v>
                </c:pt>
                <c:pt idx="919">
                  <c:v>66.743758999999997</c:v>
                </c:pt>
                <c:pt idx="920">
                  <c:v>67.860909000000007</c:v>
                </c:pt>
                <c:pt idx="921">
                  <c:v>68.931244000000007</c:v>
                </c:pt>
                <c:pt idx="922">
                  <c:v>70.056663999999998</c:v>
                </c:pt>
                <c:pt idx="923">
                  <c:v>71.181274000000002</c:v>
                </c:pt>
                <c:pt idx="924">
                  <c:v>72.212722999999997</c:v>
                </c:pt>
                <c:pt idx="925">
                  <c:v>73.132446000000002</c:v>
                </c:pt>
                <c:pt idx="926">
                  <c:v>74.015450000000001</c:v>
                </c:pt>
                <c:pt idx="927">
                  <c:v>74.892380000000003</c:v>
                </c:pt>
                <c:pt idx="928">
                  <c:v>75.732956000000001</c:v>
                </c:pt>
                <c:pt idx="929">
                  <c:v>76.545319000000006</c:v>
                </c:pt>
                <c:pt idx="930">
                  <c:v>76.946571000000006</c:v>
                </c:pt>
                <c:pt idx="931">
                  <c:v>77.182693</c:v>
                </c:pt>
                <c:pt idx="932">
                  <c:v>77.310883000000004</c:v>
                </c:pt>
                <c:pt idx="933">
                  <c:v>77.407523999999995</c:v>
                </c:pt>
                <c:pt idx="934">
                  <c:v>77.477669000000006</c:v>
                </c:pt>
                <c:pt idx="935">
                  <c:v>77.434830000000005</c:v>
                </c:pt>
                <c:pt idx="936">
                  <c:v>77.387603999999996</c:v>
                </c:pt>
                <c:pt idx="937">
                  <c:v>77.356826999999996</c:v>
                </c:pt>
                <c:pt idx="938">
                  <c:v>77.312613999999996</c:v>
                </c:pt>
                <c:pt idx="939">
                  <c:v>77.255996999999994</c:v>
                </c:pt>
                <c:pt idx="940">
                  <c:v>77.127150999999998</c:v>
                </c:pt>
                <c:pt idx="941">
                  <c:v>76.965744000000001</c:v>
                </c:pt>
                <c:pt idx="942">
                  <c:v>76.795799000000002</c:v>
                </c:pt>
                <c:pt idx="943">
                  <c:v>76.574402000000006</c:v>
                </c:pt>
                <c:pt idx="944">
                  <c:v>76.348145000000002</c:v>
                </c:pt>
                <c:pt idx="945">
                  <c:v>76.071303999999998</c:v>
                </c:pt>
                <c:pt idx="946">
                  <c:v>75.794792000000001</c:v>
                </c:pt>
                <c:pt idx="947">
                  <c:v>75.411415000000005</c:v>
                </c:pt>
                <c:pt idx="948">
                  <c:v>75.033034999999998</c:v>
                </c:pt>
                <c:pt idx="949">
                  <c:v>74.665665000000004</c:v>
                </c:pt>
                <c:pt idx="950">
                  <c:v>74.371368000000004</c:v>
                </c:pt>
                <c:pt idx="951">
                  <c:v>74.088088999999997</c:v>
                </c:pt>
                <c:pt idx="952">
                  <c:v>73.673676</c:v>
                </c:pt>
                <c:pt idx="953">
                  <c:v>73.302299000000005</c:v>
                </c:pt>
                <c:pt idx="954">
                  <c:v>72.914917000000003</c:v>
                </c:pt>
                <c:pt idx="955">
                  <c:v>72.498497</c:v>
                </c:pt>
                <c:pt idx="956">
                  <c:v>72.025024000000002</c:v>
                </c:pt>
                <c:pt idx="957">
                  <c:v>71.560562000000004</c:v>
                </c:pt>
                <c:pt idx="958">
                  <c:v>71.099097999999998</c:v>
                </c:pt>
                <c:pt idx="959">
                  <c:v>70.624626000000006</c:v>
                </c:pt>
                <c:pt idx="960">
                  <c:v>70.020020000000002</c:v>
                </c:pt>
                <c:pt idx="961">
                  <c:v>69.399399000000003</c:v>
                </c:pt>
                <c:pt idx="962">
                  <c:v>68.915915999999996</c:v>
                </c:pt>
                <c:pt idx="963">
                  <c:v>68.433434000000005</c:v>
                </c:pt>
                <c:pt idx="964">
                  <c:v>67.956954999999994</c:v>
                </c:pt>
                <c:pt idx="965">
                  <c:v>67.517516999999998</c:v>
                </c:pt>
                <c:pt idx="966">
                  <c:v>67.081078000000005</c:v>
                </c:pt>
                <c:pt idx="967">
                  <c:v>66.619620999999995</c:v>
                </c:pt>
                <c:pt idx="968">
                  <c:v>66.163162</c:v>
                </c:pt>
                <c:pt idx="969">
                  <c:v>65.711708000000002</c:v>
                </c:pt>
                <c:pt idx="970">
                  <c:v>65.347351000000003</c:v>
                </c:pt>
                <c:pt idx="971">
                  <c:v>64.984984999999995</c:v>
                </c:pt>
                <c:pt idx="972">
                  <c:v>64.529526000000004</c:v>
                </c:pt>
                <c:pt idx="973">
                  <c:v>64.079078999999993</c:v>
                </c:pt>
                <c:pt idx="974">
                  <c:v>63.616615000000003</c:v>
                </c:pt>
                <c:pt idx="975">
                  <c:v>63.137138</c:v>
                </c:pt>
                <c:pt idx="976">
                  <c:v>62.620621</c:v>
                </c:pt>
                <c:pt idx="977">
                  <c:v>62.200198999999998</c:v>
                </c:pt>
                <c:pt idx="978">
                  <c:v>61.780780999999998</c:v>
                </c:pt>
                <c:pt idx="979">
                  <c:v>61.378551000000002</c:v>
                </c:pt>
                <c:pt idx="980">
                  <c:v>61.156891000000002</c:v>
                </c:pt>
                <c:pt idx="981">
                  <c:v>60.991717999999999</c:v>
                </c:pt>
                <c:pt idx="982">
                  <c:v>61.056168</c:v>
                </c:pt>
                <c:pt idx="983">
                  <c:v>61.022537</c:v>
                </c:pt>
                <c:pt idx="984">
                  <c:v>60.972206</c:v>
                </c:pt>
                <c:pt idx="985">
                  <c:v>60.939208999999998</c:v>
                </c:pt>
                <c:pt idx="986">
                  <c:v>60.912849000000001</c:v>
                </c:pt>
                <c:pt idx="987">
                  <c:v>60.413871999999998</c:v>
                </c:pt>
                <c:pt idx="988">
                  <c:v>59.882945999999997</c:v>
                </c:pt>
                <c:pt idx="989">
                  <c:v>59.207267999999999</c:v>
                </c:pt>
                <c:pt idx="990">
                  <c:v>57.991112000000001</c:v>
                </c:pt>
                <c:pt idx="991">
                  <c:v>56.713397999999998</c:v>
                </c:pt>
                <c:pt idx="992">
                  <c:v>55.301338000000001</c:v>
                </c:pt>
                <c:pt idx="993">
                  <c:v>54.396518999999998</c:v>
                </c:pt>
                <c:pt idx="994">
                  <c:v>54.023788000000003</c:v>
                </c:pt>
                <c:pt idx="995">
                  <c:v>53.928547000000002</c:v>
                </c:pt>
                <c:pt idx="996">
                  <c:v>54.144450999999997</c:v>
                </c:pt>
                <c:pt idx="997">
                  <c:v>54.847805000000001</c:v>
                </c:pt>
                <c:pt idx="998">
                  <c:v>55.625084000000001</c:v>
                </c:pt>
                <c:pt idx="999">
                  <c:v>56.730891999999997</c:v>
                </c:pt>
                <c:pt idx="1000">
                  <c:v>58.263905000000001</c:v>
                </c:pt>
                <c:pt idx="1001">
                  <c:v>59.855331</c:v>
                </c:pt>
                <c:pt idx="1002">
                  <c:v>61.571849999999998</c:v>
                </c:pt>
                <c:pt idx="1003">
                  <c:v>63.026423999999999</c:v>
                </c:pt>
                <c:pt idx="1004">
                  <c:v>63.999122999999997</c:v>
                </c:pt>
                <c:pt idx="1005">
                  <c:v>64.773719999999997</c:v>
                </c:pt>
                <c:pt idx="1006">
                  <c:v>65.337592999999998</c:v>
                </c:pt>
                <c:pt idx="1007">
                  <c:v>66.010947999999999</c:v>
                </c:pt>
                <c:pt idx="1008">
                  <c:v>66.671531999999999</c:v>
                </c:pt>
                <c:pt idx="1009">
                  <c:v>67.160583000000003</c:v>
                </c:pt>
                <c:pt idx="1010">
                  <c:v>67.647812000000002</c:v>
                </c:pt>
                <c:pt idx="1011">
                  <c:v>68.136864000000003</c:v>
                </c:pt>
                <c:pt idx="1012">
                  <c:v>68.557732000000001</c:v>
                </c:pt>
                <c:pt idx="1013">
                  <c:v>68.959557000000004</c:v>
                </c:pt>
                <c:pt idx="1014">
                  <c:v>69.464691000000002</c:v>
                </c:pt>
                <c:pt idx="1015">
                  <c:v>70.031395000000003</c:v>
                </c:pt>
                <c:pt idx="1016">
                  <c:v>70.767066999999997</c:v>
                </c:pt>
                <c:pt idx="1017">
                  <c:v>71.537864999999996</c:v>
                </c:pt>
                <c:pt idx="1018">
                  <c:v>72.312934999999996</c:v>
                </c:pt>
                <c:pt idx="1019">
                  <c:v>73.121796000000003</c:v>
                </c:pt>
                <c:pt idx="1020">
                  <c:v>74.073227000000003</c:v>
                </c:pt>
                <c:pt idx="1021">
                  <c:v>75.107590000000002</c:v>
                </c:pt>
                <c:pt idx="1022">
                  <c:v>76.104598999999993</c:v>
                </c:pt>
                <c:pt idx="1023">
                  <c:v>76.987449999999995</c:v>
                </c:pt>
                <c:pt idx="1024">
                  <c:v>77.761505</c:v>
                </c:pt>
                <c:pt idx="1025">
                  <c:v>78.439330999999996</c:v>
                </c:pt>
                <c:pt idx="1026">
                  <c:v>78.938995000000006</c:v>
                </c:pt>
                <c:pt idx="1027">
                  <c:v>79.306244000000007</c:v>
                </c:pt>
                <c:pt idx="1028">
                  <c:v>79.741782999999998</c:v>
                </c:pt>
                <c:pt idx="1029">
                  <c:v>80.148162999999997</c:v>
                </c:pt>
                <c:pt idx="1030">
                  <c:v>80.407821999999996</c:v>
                </c:pt>
                <c:pt idx="1031">
                  <c:v>80.592979</c:v>
                </c:pt>
                <c:pt idx="1032">
                  <c:v>80.763160999999997</c:v>
                </c:pt>
                <c:pt idx="1033">
                  <c:v>80.964911999999998</c:v>
                </c:pt>
                <c:pt idx="1034">
                  <c:v>81.252632000000006</c:v>
                </c:pt>
                <c:pt idx="1035">
                  <c:v>81.594734000000003</c:v>
                </c:pt>
                <c:pt idx="1036">
                  <c:v>82.036841999999993</c:v>
                </c:pt>
                <c:pt idx="1037">
                  <c:v>82.477196000000006</c:v>
                </c:pt>
                <c:pt idx="1038">
                  <c:v>82.854384999999994</c:v>
                </c:pt>
                <c:pt idx="1039">
                  <c:v>83.245613000000006</c:v>
                </c:pt>
                <c:pt idx="1040">
                  <c:v>83.6614</c:v>
                </c:pt>
                <c:pt idx="1041">
                  <c:v>84.071929999999995</c:v>
                </c:pt>
                <c:pt idx="1042">
                  <c:v>84.521049000000005</c:v>
                </c:pt>
                <c:pt idx="1043">
                  <c:v>85.024558999999996</c:v>
                </c:pt>
                <c:pt idx="1044">
                  <c:v>85.452629000000002</c:v>
                </c:pt>
                <c:pt idx="1045">
                  <c:v>85.896491999999995</c:v>
                </c:pt>
                <c:pt idx="1046">
                  <c:v>86.280700999999993</c:v>
                </c:pt>
                <c:pt idx="1047">
                  <c:v>86.678946999999994</c:v>
                </c:pt>
                <c:pt idx="1048">
                  <c:v>87.087722999999997</c:v>
                </c:pt>
                <c:pt idx="1049">
                  <c:v>87.503510000000006</c:v>
                </c:pt>
                <c:pt idx="1050">
                  <c:v>87.884208999999998</c:v>
                </c:pt>
                <c:pt idx="1051">
                  <c:v>88.266670000000005</c:v>
                </c:pt>
                <c:pt idx="1052">
                  <c:v>88.617546000000004</c:v>
                </c:pt>
                <c:pt idx="1053">
                  <c:v>88.898246999999998</c:v>
                </c:pt>
                <c:pt idx="1054">
                  <c:v>89.182456999999999</c:v>
                </c:pt>
                <c:pt idx="1055">
                  <c:v>89.396491999999995</c:v>
                </c:pt>
                <c:pt idx="1056">
                  <c:v>89.568420000000003</c:v>
                </c:pt>
                <c:pt idx="1057">
                  <c:v>89.714034999999996</c:v>
                </c:pt>
                <c:pt idx="1058">
                  <c:v>89.810524000000001</c:v>
                </c:pt>
                <c:pt idx="1059">
                  <c:v>89.864913999999999</c:v>
                </c:pt>
                <c:pt idx="1060">
                  <c:v>89.917541999999997</c:v>
                </c:pt>
                <c:pt idx="1061">
                  <c:v>89.956138999999993</c:v>
                </c:pt>
                <c:pt idx="1062">
                  <c:v>89.985962000000001</c:v>
                </c:pt>
                <c:pt idx="1063">
                  <c:v>90</c:v>
                </c:pt>
                <c:pt idx="1064">
                  <c:v>90</c:v>
                </c:pt>
                <c:pt idx="1065">
                  <c:v>90</c:v>
                </c:pt>
                <c:pt idx="1066">
                  <c:v>90</c:v>
                </c:pt>
                <c:pt idx="1067">
                  <c:v>90</c:v>
                </c:pt>
                <c:pt idx="1068">
                  <c:v>90</c:v>
                </c:pt>
                <c:pt idx="1069">
                  <c:v>90</c:v>
                </c:pt>
                <c:pt idx="1070">
                  <c:v>90</c:v>
                </c:pt>
                <c:pt idx="1071">
                  <c:v>90</c:v>
                </c:pt>
                <c:pt idx="1072">
                  <c:v>90</c:v>
                </c:pt>
                <c:pt idx="1073">
                  <c:v>90</c:v>
                </c:pt>
                <c:pt idx="1074">
                  <c:v>90</c:v>
                </c:pt>
                <c:pt idx="1075">
                  <c:v>90</c:v>
                </c:pt>
                <c:pt idx="1076">
                  <c:v>90</c:v>
                </c:pt>
                <c:pt idx="1077">
                  <c:v>90</c:v>
                </c:pt>
                <c:pt idx="1078">
                  <c:v>90</c:v>
                </c:pt>
                <c:pt idx="1079">
                  <c:v>90</c:v>
                </c:pt>
                <c:pt idx="1080">
                  <c:v>90</c:v>
                </c:pt>
                <c:pt idx="1081">
                  <c:v>90</c:v>
                </c:pt>
                <c:pt idx="1082">
                  <c:v>90.253731000000002</c:v>
                </c:pt>
                <c:pt idx="1083">
                  <c:v>91.074623000000003</c:v>
                </c:pt>
                <c:pt idx="1084">
                  <c:v>91.940299999999993</c:v>
                </c:pt>
                <c:pt idx="1085">
                  <c:v>92.895522999999997</c:v>
                </c:pt>
                <c:pt idx="1086">
                  <c:v>93.895522999999997</c:v>
                </c:pt>
                <c:pt idx="1087">
                  <c:v>94.895522999999997</c:v>
                </c:pt>
                <c:pt idx="1088">
                  <c:v>95.895522999999997</c:v>
                </c:pt>
                <c:pt idx="1089">
                  <c:v>96.895522999999997</c:v>
                </c:pt>
                <c:pt idx="1090">
                  <c:v>97.895522999999997</c:v>
                </c:pt>
                <c:pt idx="1091">
                  <c:v>98.895522999999997</c:v>
                </c:pt>
                <c:pt idx="1092">
                  <c:v>99.641791999999995</c:v>
                </c:pt>
                <c:pt idx="1093">
                  <c:v>99.820892000000001</c:v>
                </c:pt>
                <c:pt idx="1094">
                  <c:v>99.955223000000004</c:v>
                </c:pt>
                <c:pt idx="1095">
                  <c:v>100</c:v>
                </c:pt>
                <c:pt idx="1096">
                  <c:v>100</c:v>
                </c:pt>
                <c:pt idx="1097">
                  <c:v>100</c:v>
                </c:pt>
                <c:pt idx="1098">
                  <c:v>100</c:v>
                </c:pt>
                <c:pt idx="1099">
                  <c:v>100</c:v>
                </c:pt>
                <c:pt idx="1100">
                  <c:v>100</c:v>
                </c:pt>
                <c:pt idx="1101">
                  <c:v>100</c:v>
                </c:pt>
                <c:pt idx="1102">
                  <c:v>100</c:v>
                </c:pt>
                <c:pt idx="1103">
                  <c:v>100</c:v>
                </c:pt>
                <c:pt idx="1104">
                  <c:v>100</c:v>
                </c:pt>
                <c:pt idx="1105">
                  <c:v>100</c:v>
                </c:pt>
                <c:pt idx="1106">
                  <c:v>100</c:v>
                </c:pt>
                <c:pt idx="1107">
                  <c:v>100</c:v>
                </c:pt>
                <c:pt idx="1108">
                  <c:v>100</c:v>
                </c:pt>
                <c:pt idx="1109">
                  <c:v>100</c:v>
                </c:pt>
                <c:pt idx="1110">
                  <c:v>100</c:v>
                </c:pt>
                <c:pt idx="1111">
                  <c:v>100</c:v>
                </c:pt>
                <c:pt idx="1112">
                  <c:v>100</c:v>
                </c:pt>
                <c:pt idx="1113">
                  <c:v>100</c:v>
                </c:pt>
                <c:pt idx="1114">
                  <c:v>100</c:v>
                </c:pt>
                <c:pt idx="1115">
                  <c:v>99.949791000000005</c:v>
                </c:pt>
                <c:pt idx="1116">
                  <c:v>99.790794000000005</c:v>
                </c:pt>
                <c:pt idx="1117">
                  <c:v>99.623428000000004</c:v>
                </c:pt>
                <c:pt idx="1118">
                  <c:v>99.422591999999995</c:v>
                </c:pt>
                <c:pt idx="1119">
                  <c:v>99.125525999999994</c:v>
                </c:pt>
                <c:pt idx="1120">
                  <c:v>98.553641999999996</c:v>
                </c:pt>
                <c:pt idx="1121">
                  <c:v>97.935096999999999</c:v>
                </c:pt>
                <c:pt idx="1122">
                  <c:v>96.772109999999998</c:v>
                </c:pt>
                <c:pt idx="1123">
                  <c:v>95.603943000000001</c:v>
                </c:pt>
                <c:pt idx="1124">
                  <c:v>94.458800999999994</c:v>
                </c:pt>
                <c:pt idx="1125">
                  <c:v>93.490486000000004</c:v>
                </c:pt>
                <c:pt idx="1126">
                  <c:v>92.999336</c:v>
                </c:pt>
                <c:pt idx="1127">
                  <c:v>92.533812999999995</c:v>
                </c:pt>
                <c:pt idx="1128">
                  <c:v>92.211128000000002</c:v>
                </c:pt>
                <c:pt idx="1129">
                  <c:v>92.191886999999994</c:v>
                </c:pt>
                <c:pt idx="1130">
                  <c:v>92.425422999999995</c:v>
                </c:pt>
                <c:pt idx="1131">
                  <c:v>92.666595000000001</c:v>
                </c:pt>
                <c:pt idx="1132">
                  <c:v>93.443191999999996</c:v>
                </c:pt>
                <c:pt idx="1133">
                  <c:v>94.220969999999994</c:v>
                </c:pt>
                <c:pt idx="1134">
                  <c:v>94.974723999999995</c:v>
                </c:pt>
                <c:pt idx="1135">
                  <c:v>95.572823</c:v>
                </c:pt>
                <c:pt idx="1136">
                  <c:v>95.792541999999997</c:v>
                </c:pt>
                <c:pt idx="1137">
                  <c:v>95.924926999999997</c:v>
                </c:pt>
                <c:pt idx="1138">
                  <c:v>95.919922</c:v>
                </c:pt>
                <c:pt idx="1139">
                  <c:v>95.659660000000002</c:v>
                </c:pt>
                <c:pt idx="1140">
                  <c:v>95.417418999999995</c:v>
                </c:pt>
                <c:pt idx="1141">
                  <c:v>95.174171000000001</c:v>
                </c:pt>
                <c:pt idx="1142">
                  <c:v>94.702704999999995</c:v>
                </c:pt>
                <c:pt idx="1143">
                  <c:v>94.208206000000004</c:v>
                </c:pt>
                <c:pt idx="1144">
                  <c:v>93.657661000000004</c:v>
                </c:pt>
                <c:pt idx="1145">
                  <c:v>92.946944999999999</c:v>
                </c:pt>
                <c:pt idx="1146">
                  <c:v>92.237235999999996</c:v>
                </c:pt>
                <c:pt idx="1147">
                  <c:v>91.540543</c:v>
                </c:pt>
                <c:pt idx="1148">
                  <c:v>90.859863000000004</c:v>
                </c:pt>
                <c:pt idx="1149">
                  <c:v>90.050049000000001</c:v>
                </c:pt>
                <c:pt idx="1150">
                  <c:v>89.127128999999996</c:v>
                </c:pt>
                <c:pt idx="1151">
                  <c:v>88.241241000000002</c:v>
                </c:pt>
                <c:pt idx="1152">
                  <c:v>87.562561000000002</c:v>
                </c:pt>
                <c:pt idx="1153">
                  <c:v>86.874877999999995</c:v>
                </c:pt>
                <c:pt idx="1154">
                  <c:v>86.147284999999997</c:v>
                </c:pt>
                <c:pt idx="1155">
                  <c:v>85.444046</c:v>
                </c:pt>
                <c:pt idx="1156">
                  <c:v>84.686797999999996</c:v>
                </c:pt>
                <c:pt idx="1157">
                  <c:v>83.870255</c:v>
                </c:pt>
                <c:pt idx="1158">
                  <c:v>83.026938999999999</c:v>
                </c:pt>
                <c:pt idx="1159">
                  <c:v>82.355948999999995</c:v>
                </c:pt>
                <c:pt idx="1160">
                  <c:v>81.540283000000002</c:v>
                </c:pt>
                <c:pt idx="1161">
                  <c:v>80.688834999999997</c:v>
                </c:pt>
                <c:pt idx="1162">
                  <c:v>79.802025</c:v>
                </c:pt>
                <c:pt idx="1163">
                  <c:v>78.855072000000007</c:v>
                </c:pt>
                <c:pt idx="1164">
                  <c:v>77.778098999999997</c:v>
                </c:pt>
                <c:pt idx="1165">
                  <c:v>76.862121999999999</c:v>
                </c:pt>
                <c:pt idx="1166">
                  <c:v>75.959152000000003</c:v>
                </c:pt>
                <c:pt idx="1167">
                  <c:v>75.137908999999993</c:v>
                </c:pt>
                <c:pt idx="1168">
                  <c:v>74.305442999999997</c:v>
                </c:pt>
                <c:pt idx="1169">
                  <c:v>73.431656000000004</c:v>
                </c:pt>
                <c:pt idx="1170">
                  <c:v>72.642707999999999</c:v>
                </c:pt>
                <c:pt idx="1171">
                  <c:v>71.873299000000003</c:v>
                </c:pt>
                <c:pt idx="1172">
                  <c:v>70.965407999999996</c:v>
                </c:pt>
                <c:pt idx="1173">
                  <c:v>70.065201000000002</c:v>
                </c:pt>
                <c:pt idx="1174">
                  <c:v>69.357353000000003</c:v>
                </c:pt>
                <c:pt idx="1175">
                  <c:v>68.430222000000001</c:v>
                </c:pt>
                <c:pt idx="1176">
                  <c:v>67.506934999999999</c:v>
                </c:pt>
                <c:pt idx="1177">
                  <c:v>66.525940000000006</c:v>
                </c:pt>
                <c:pt idx="1178">
                  <c:v>65.591117999999994</c:v>
                </c:pt>
                <c:pt idx="1179">
                  <c:v>64.925574999999995</c:v>
                </c:pt>
                <c:pt idx="1180">
                  <c:v>64.660110000000003</c:v>
                </c:pt>
                <c:pt idx="1181">
                  <c:v>64.766434000000004</c:v>
                </c:pt>
                <c:pt idx="1182">
                  <c:v>65.137428</c:v>
                </c:pt>
                <c:pt idx="1183">
                  <c:v>65.621223000000001</c:v>
                </c:pt>
                <c:pt idx="1184">
                  <c:v>66.138641000000007</c:v>
                </c:pt>
                <c:pt idx="1185">
                  <c:v>66.850150999999997</c:v>
                </c:pt>
                <c:pt idx="1186">
                  <c:v>67.573798999999994</c:v>
                </c:pt>
                <c:pt idx="1187">
                  <c:v>68.389770999999996</c:v>
                </c:pt>
                <c:pt idx="1188">
                  <c:v>69.209594999999993</c:v>
                </c:pt>
                <c:pt idx="1189">
                  <c:v>69.806290000000004</c:v>
                </c:pt>
                <c:pt idx="1190">
                  <c:v>70.179878000000002</c:v>
                </c:pt>
                <c:pt idx="1191">
                  <c:v>70.200912000000002</c:v>
                </c:pt>
                <c:pt idx="1192">
                  <c:v>70.161163000000002</c:v>
                </c:pt>
                <c:pt idx="1193">
                  <c:v>70.097099</c:v>
                </c:pt>
                <c:pt idx="1194">
                  <c:v>70.034035000000003</c:v>
                </c:pt>
                <c:pt idx="1195">
                  <c:v>70</c:v>
                </c:pt>
                <c:pt idx="1196">
                  <c:v>70</c:v>
                </c:pt>
                <c:pt idx="1197">
                  <c:v>70</c:v>
                </c:pt>
                <c:pt idx="1198">
                  <c:v>70</c:v>
                </c:pt>
                <c:pt idx="1199">
                  <c:v>70</c:v>
                </c:pt>
                <c:pt idx="1200">
                  <c:v>70</c:v>
                </c:pt>
                <c:pt idx="1201">
                  <c:v>70</c:v>
                </c:pt>
                <c:pt idx="1202">
                  <c:v>70</c:v>
                </c:pt>
                <c:pt idx="1203">
                  <c:v>70</c:v>
                </c:pt>
                <c:pt idx="1204">
                  <c:v>70</c:v>
                </c:pt>
                <c:pt idx="1205">
                  <c:v>70</c:v>
                </c:pt>
                <c:pt idx="1206">
                  <c:v>70</c:v>
                </c:pt>
                <c:pt idx="1207">
                  <c:v>70</c:v>
                </c:pt>
                <c:pt idx="1208">
                  <c:v>70</c:v>
                </c:pt>
                <c:pt idx="1209">
                  <c:v>70</c:v>
                </c:pt>
                <c:pt idx="1210">
                  <c:v>70</c:v>
                </c:pt>
                <c:pt idx="1211">
                  <c:v>70</c:v>
                </c:pt>
                <c:pt idx="1212">
                  <c:v>70</c:v>
                </c:pt>
                <c:pt idx="1213">
                  <c:v>70.125</c:v>
                </c:pt>
                <c:pt idx="1214">
                  <c:v>70.263885000000002</c:v>
                </c:pt>
                <c:pt idx="1215">
                  <c:v>70.625</c:v>
                </c:pt>
                <c:pt idx="1216">
                  <c:v>71.3125</c:v>
                </c:pt>
                <c:pt idx="1217">
                  <c:v>72.152778999999995</c:v>
                </c:pt>
                <c:pt idx="1218">
                  <c:v>73</c:v>
                </c:pt>
                <c:pt idx="1219">
                  <c:v>73.958336000000003</c:v>
                </c:pt>
                <c:pt idx="1220">
                  <c:v>74.958336000000003</c:v>
                </c:pt>
                <c:pt idx="1221">
                  <c:v>75.958336000000003</c:v>
                </c:pt>
                <c:pt idx="1222">
                  <c:v>76.958336000000003</c:v>
                </c:pt>
                <c:pt idx="1223">
                  <c:v>77.833336000000003</c:v>
                </c:pt>
                <c:pt idx="1224">
                  <c:v>78.694443000000007</c:v>
                </c:pt>
                <c:pt idx="1225">
                  <c:v>79.333336000000003</c:v>
                </c:pt>
                <c:pt idx="1226">
                  <c:v>79.645836000000003</c:v>
                </c:pt>
                <c:pt idx="1227">
                  <c:v>79.805556999999993</c:v>
                </c:pt>
                <c:pt idx="1228">
                  <c:v>79.958336000000003</c:v>
                </c:pt>
                <c:pt idx="1229">
                  <c:v>80</c:v>
                </c:pt>
                <c:pt idx="1230">
                  <c:v>80</c:v>
                </c:pt>
                <c:pt idx="1231">
                  <c:v>80</c:v>
                </c:pt>
                <c:pt idx="1232">
                  <c:v>80</c:v>
                </c:pt>
                <c:pt idx="1233">
                  <c:v>80</c:v>
                </c:pt>
                <c:pt idx="1234">
                  <c:v>80</c:v>
                </c:pt>
                <c:pt idx="1235">
                  <c:v>80</c:v>
                </c:pt>
                <c:pt idx="1236">
                  <c:v>79.995994999999994</c:v>
                </c:pt>
                <c:pt idx="1237">
                  <c:v>79.977981999999997</c:v>
                </c:pt>
                <c:pt idx="1238">
                  <c:v>79.941940000000002</c:v>
                </c:pt>
                <c:pt idx="1239">
                  <c:v>79.899901999999997</c:v>
                </c:pt>
                <c:pt idx="1240">
                  <c:v>79.833832000000001</c:v>
                </c:pt>
                <c:pt idx="1241">
                  <c:v>79.747748999999999</c:v>
                </c:pt>
                <c:pt idx="1242">
                  <c:v>79.660659999999993</c:v>
                </c:pt>
                <c:pt idx="1243">
                  <c:v>79.511512999999994</c:v>
                </c:pt>
                <c:pt idx="1244">
                  <c:v>79.356353999999996</c:v>
                </c:pt>
                <c:pt idx="1245">
                  <c:v>79.181183000000004</c:v>
                </c:pt>
                <c:pt idx="1246">
                  <c:v>79.009010000000004</c:v>
                </c:pt>
                <c:pt idx="1247">
                  <c:v>78.826828000000006</c:v>
                </c:pt>
                <c:pt idx="1248">
                  <c:v>78.612610000000004</c:v>
                </c:pt>
                <c:pt idx="1249">
                  <c:v>78.394394000000005</c:v>
                </c:pt>
                <c:pt idx="1250">
                  <c:v>78.156158000000005</c:v>
                </c:pt>
                <c:pt idx="1251">
                  <c:v>77.928932000000003</c:v>
                </c:pt>
                <c:pt idx="1252">
                  <c:v>77.691688999999997</c:v>
                </c:pt>
                <c:pt idx="1253">
                  <c:v>77.495498999999995</c:v>
                </c:pt>
                <c:pt idx="1254">
                  <c:v>77.302299000000005</c:v>
                </c:pt>
                <c:pt idx="1255">
                  <c:v>77.087090000000003</c:v>
                </c:pt>
                <c:pt idx="1256">
                  <c:v>76.862862000000007</c:v>
                </c:pt>
                <c:pt idx="1257">
                  <c:v>76.629631000000003</c:v>
                </c:pt>
                <c:pt idx="1258">
                  <c:v>76.442443999999995</c:v>
                </c:pt>
                <c:pt idx="1259">
                  <c:v>76.264267000000004</c:v>
                </c:pt>
                <c:pt idx="1260">
                  <c:v>76.113112999999998</c:v>
                </c:pt>
                <c:pt idx="1261">
                  <c:v>75.914917000000003</c:v>
                </c:pt>
                <c:pt idx="1262">
                  <c:v>75.710708999999994</c:v>
                </c:pt>
                <c:pt idx="1263">
                  <c:v>75.490493999999998</c:v>
                </c:pt>
                <c:pt idx="1264">
                  <c:v>75.263260000000002</c:v>
                </c:pt>
                <c:pt idx="1265">
                  <c:v>75.068068999999994</c:v>
                </c:pt>
                <c:pt idx="1266">
                  <c:v>74.853851000000006</c:v>
                </c:pt>
                <c:pt idx="1267">
                  <c:v>74.598602</c:v>
                </c:pt>
                <c:pt idx="1268">
                  <c:v>74.341339000000005</c:v>
                </c:pt>
                <c:pt idx="1269">
                  <c:v>74.076072999999994</c:v>
                </c:pt>
                <c:pt idx="1270">
                  <c:v>73.818816999999996</c:v>
                </c:pt>
                <c:pt idx="1271">
                  <c:v>73.602599999999995</c:v>
                </c:pt>
                <c:pt idx="1272">
                  <c:v>73.363365000000002</c:v>
                </c:pt>
                <c:pt idx="1273">
                  <c:v>73.122123999999999</c:v>
                </c:pt>
                <c:pt idx="1274">
                  <c:v>72.868865999999997</c:v>
                </c:pt>
                <c:pt idx="1275">
                  <c:v>72.610611000000006</c:v>
                </c:pt>
                <c:pt idx="1276">
                  <c:v>72.378380000000007</c:v>
                </c:pt>
                <c:pt idx="1277">
                  <c:v>72.216217</c:v>
                </c:pt>
                <c:pt idx="1278">
                  <c:v>72.075187999999997</c:v>
                </c:pt>
                <c:pt idx="1279">
                  <c:v>71.945503000000002</c:v>
                </c:pt>
                <c:pt idx="1280">
                  <c:v>71.826858999999999</c:v>
                </c:pt>
                <c:pt idx="1281">
                  <c:v>71.725853000000001</c:v>
                </c:pt>
                <c:pt idx="1282">
                  <c:v>71.672156999999999</c:v>
                </c:pt>
                <c:pt idx="1283">
                  <c:v>71.661873</c:v>
                </c:pt>
                <c:pt idx="1284">
                  <c:v>71.683205000000001</c:v>
                </c:pt>
                <c:pt idx="1285">
                  <c:v>71.723433999999997</c:v>
                </c:pt>
                <c:pt idx="1286">
                  <c:v>71.833847000000006</c:v>
                </c:pt>
                <c:pt idx="1287">
                  <c:v>71.988311999999993</c:v>
                </c:pt>
                <c:pt idx="1288">
                  <c:v>72.132819999999995</c:v>
                </c:pt>
                <c:pt idx="1289">
                  <c:v>72.302124000000006</c:v>
                </c:pt>
                <c:pt idx="1290">
                  <c:v>72.539169000000001</c:v>
                </c:pt>
                <c:pt idx="1291">
                  <c:v>72.780045000000001</c:v>
                </c:pt>
                <c:pt idx="1292">
                  <c:v>73.031738000000004</c:v>
                </c:pt>
                <c:pt idx="1293">
                  <c:v>73.290694999999999</c:v>
                </c:pt>
                <c:pt idx="1294">
                  <c:v>73.59948</c:v>
                </c:pt>
                <c:pt idx="1295">
                  <c:v>73.962531999999996</c:v>
                </c:pt>
                <c:pt idx="1296">
                  <c:v>74.275192000000004</c:v>
                </c:pt>
                <c:pt idx="1297">
                  <c:v>74.564598000000004</c:v>
                </c:pt>
                <c:pt idx="1298">
                  <c:v>74.883719999999997</c:v>
                </c:pt>
                <c:pt idx="1299">
                  <c:v>75.220932000000005</c:v>
                </c:pt>
                <c:pt idx="1300">
                  <c:v>75.5</c:v>
                </c:pt>
                <c:pt idx="1301">
                  <c:v>75.820412000000005</c:v>
                </c:pt>
                <c:pt idx="1302">
                  <c:v>76.147284999999997</c:v>
                </c:pt>
                <c:pt idx="1303">
                  <c:v>76.474159</c:v>
                </c:pt>
                <c:pt idx="1304">
                  <c:v>76.750647999999998</c:v>
                </c:pt>
                <c:pt idx="1305">
                  <c:v>77.015502999999995</c:v>
                </c:pt>
                <c:pt idx="1306">
                  <c:v>77.276488999999998</c:v>
                </c:pt>
                <c:pt idx="1307">
                  <c:v>77.549094999999994</c:v>
                </c:pt>
                <c:pt idx="1308">
                  <c:v>77.789406</c:v>
                </c:pt>
                <c:pt idx="1309">
                  <c:v>78.062011999999996</c:v>
                </c:pt>
                <c:pt idx="1310">
                  <c:v>78.334625000000003</c:v>
                </c:pt>
                <c:pt idx="1311">
                  <c:v>78.562011999999996</c:v>
                </c:pt>
                <c:pt idx="1312">
                  <c:v>78.766150999999994</c:v>
                </c:pt>
                <c:pt idx="1313">
                  <c:v>78.997414000000006</c:v>
                </c:pt>
                <c:pt idx="1314">
                  <c:v>79.219634999999997</c:v>
                </c:pt>
                <c:pt idx="1315">
                  <c:v>79.395347999999998</c:v>
                </c:pt>
                <c:pt idx="1316">
                  <c:v>79.558136000000005</c:v>
                </c:pt>
                <c:pt idx="1317">
                  <c:v>79.692504999999997</c:v>
                </c:pt>
                <c:pt idx="1318">
                  <c:v>79.824286999999998</c:v>
                </c:pt>
                <c:pt idx="1319">
                  <c:v>79.878555000000006</c:v>
                </c:pt>
                <c:pt idx="1320">
                  <c:v>79.921188000000001</c:v>
                </c:pt>
                <c:pt idx="1321">
                  <c:v>79.961242999999996</c:v>
                </c:pt>
                <c:pt idx="1322">
                  <c:v>80</c:v>
                </c:pt>
                <c:pt idx="1323">
                  <c:v>79.994415000000004</c:v>
                </c:pt>
                <c:pt idx="1324">
                  <c:v>79.882683</c:v>
                </c:pt>
                <c:pt idx="1325">
                  <c:v>79.801231000000001</c:v>
                </c:pt>
                <c:pt idx="1326">
                  <c:v>79.818213999999998</c:v>
                </c:pt>
                <c:pt idx="1327">
                  <c:v>79.941192999999998</c:v>
                </c:pt>
                <c:pt idx="1328">
                  <c:v>80.139885000000007</c:v>
                </c:pt>
                <c:pt idx="1329">
                  <c:v>80.414291000000006</c:v>
                </c:pt>
                <c:pt idx="1330">
                  <c:v>80.711410999999998</c:v>
                </c:pt>
                <c:pt idx="1331">
                  <c:v>81.175094999999999</c:v>
                </c:pt>
                <c:pt idx="1332">
                  <c:v>81.635986000000003</c:v>
                </c:pt>
                <c:pt idx="1333">
                  <c:v>82.029846000000006</c:v>
                </c:pt>
                <c:pt idx="1334">
                  <c:v>82.487945999999994</c:v>
                </c:pt>
                <c:pt idx="1335">
                  <c:v>82.865478999999993</c:v>
                </c:pt>
                <c:pt idx="1336">
                  <c:v>83.108276000000004</c:v>
                </c:pt>
                <c:pt idx="1337">
                  <c:v>83.233902</c:v>
                </c:pt>
                <c:pt idx="1338">
                  <c:v>83.494613999999999</c:v>
                </c:pt>
                <c:pt idx="1339">
                  <c:v>83.869331000000003</c:v>
                </c:pt>
                <c:pt idx="1340">
                  <c:v>84.611320000000006</c:v>
                </c:pt>
                <c:pt idx="1341">
                  <c:v>85.147636000000006</c:v>
                </c:pt>
                <c:pt idx="1342">
                  <c:v>85.690414000000004</c:v>
                </c:pt>
                <c:pt idx="1343">
                  <c:v>86.340751999999995</c:v>
                </c:pt>
                <c:pt idx="1344">
                  <c:v>87.071586999999994</c:v>
                </c:pt>
                <c:pt idx="1345">
                  <c:v>87.865570000000005</c:v>
                </c:pt>
                <c:pt idx="1346">
                  <c:v>88.717926000000006</c:v>
                </c:pt>
                <c:pt idx="1347">
                  <c:v>89.603515999999999</c:v>
                </c:pt>
                <c:pt idx="1348">
                  <c:v>90.362862000000007</c:v>
                </c:pt>
                <c:pt idx="1349">
                  <c:v>90.961899000000003</c:v>
                </c:pt>
                <c:pt idx="1350">
                  <c:v>91.185660999999996</c:v>
                </c:pt>
                <c:pt idx="1351">
                  <c:v>91.520218</c:v>
                </c:pt>
                <c:pt idx="1352">
                  <c:v>91.875</c:v>
                </c:pt>
                <c:pt idx="1353">
                  <c:v>92.222426999999996</c:v>
                </c:pt>
                <c:pt idx="1354">
                  <c:v>92.547791000000004</c:v>
                </c:pt>
                <c:pt idx="1355">
                  <c:v>92.875</c:v>
                </c:pt>
                <c:pt idx="1356">
                  <c:v>93.209557000000004</c:v>
                </c:pt>
                <c:pt idx="1357">
                  <c:v>93.566176999999996</c:v>
                </c:pt>
                <c:pt idx="1358">
                  <c:v>93.854782</c:v>
                </c:pt>
                <c:pt idx="1359">
                  <c:v>94.137871000000004</c:v>
                </c:pt>
                <c:pt idx="1360">
                  <c:v>94.408089000000004</c:v>
                </c:pt>
                <c:pt idx="1361">
                  <c:v>94.659926999999996</c:v>
                </c:pt>
                <c:pt idx="1362">
                  <c:v>94.950371000000004</c:v>
                </c:pt>
                <c:pt idx="1363">
                  <c:v>95.226105000000004</c:v>
                </c:pt>
                <c:pt idx="1364">
                  <c:v>95.490807000000004</c:v>
                </c:pt>
                <c:pt idx="1365">
                  <c:v>95.784926999999996</c:v>
                </c:pt>
                <c:pt idx="1366">
                  <c:v>96.125</c:v>
                </c:pt>
                <c:pt idx="1367">
                  <c:v>96.428307000000004</c:v>
                </c:pt>
                <c:pt idx="1368">
                  <c:v>96.720589000000004</c:v>
                </c:pt>
                <c:pt idx="1369">
                  <c:v>96.992644999999996</c:v>
                </c:pt>
                <c:pt idx="1370">
                  <c:v>97.301468</c:v>
                </c:pt>
                <c:pt idx="1371">
                  <c:v>97.617644999999996</c:v>
                </c:pt>
                <c:pt idx="1372">
                  <c:v>97.895218</c:v>
                </c:pt>
                <c:pt idx="1373">
                  <c:v>98.167282</c:v>
                </c:pt>
                <c:pt idx="1374">
                  <c:v>98.435660999999996</c:v>
                </c:pt>
                <c:pt idx="1375">
                  <c:v>98.694855000000004</c:v>
                </c:pt>
                <c:pt idx="1376">
                  <c:v>98.882355000000004</c:v>
                </c:pt>
                <c:pt idx="1377">
                  <c:v>99.088234</c:v>
                </c:pt>
                <c:pt idx="1378">
                  <c:v>99.288605000000004</c:v>
                </c:pt>
                <c:pt idx="1379">
                  <c:v>99.485291000000004</c:v>
                </c:pt>
                <c:pt idx="1380">
                  <c:v>99.643378999999996</c:v>
                </c:pt>
                <c:pt idx="1381">
                  <c:v>99.740807000000004</c:v>
                </c:pt>
                <c:pt idx="1382">
                  <c:v>99.814339000000004</c:v>
                </c:pt>
                <c:pt idx="1383">
                  <c:v>99.880516</c:v>
                </c:pt>
                <c:pt idx="1384">
                  <c:v>99.910820000000001</c:v>
                </c:pt>
                <c:pt idx="1385">
                  <c:v>99.901191999999995</c:v>
                </c:pt>
                <c:pt idx="1386">
                  <c:v>99.884888000000004</c:v>
                </c:pt>
                <c:pt idx="1387">
                  <c:v>99.837836999999993</c:v>
                </c:pt>
                <c:pt idx="1388">
                  <c:v>99.783783</c:v>
                </c:pt>
                <c:pt idx="1389">
                  <c:v>99.724723999999995</c:v>
                </c:pt>
                <c:pt idx="1390">
                  <c:v>99.646645000000007</c:v>
                </c:pt>
                <c:pt idx="1391">
                  <c:v>99.535538000000003</c:v>
                </c:pt>
                <c:pt idx="1392">
                  <c:v>99.411415000000005</c:v>
                </c:pt>
                <c:pt idx="1393">
                  <c:v>99.274276999999998</c:v>
                </c:pt>
                <c:pt idx="1394">
                  <c:v>99.166167999999999</c:v>
                </c:pt>
                <c:pt idx="1395">
                  <c:v>99.049048999999997</c:v>
                </c:pt>
                <c:pt idx="1396">
                  <c:v>98.929931999999994</c:v>
                </c:pt>
                <c:pt idx="1397">
                  <c:v>98.792793000000003</c:v>
                </c:pt>
                <c:pt idx="1398">
                  <c:v>98.651649000000006</c:v>
                </c:pt>
                <c:pt idx="1399">
                  <c:v>98.498497</c:v>
                </c:pt>
                <c:pt idx="1400">
                  <c:v>98.363365000000002</c:v>
                </c:pt>
                <c:pt idx="1401">
                  <c:v>98.242241000000007</c:v>
                </c:pt>
                <c:pt idx="1402">
                  <c:v>98.107108999999994</c:v>
                </c:pt>
                <c:pt idx="1403">
                  <c:v>97.967963999999995</c:v>
                </c:pt>
                <c:pt idx="1404">
                  <c:v>97.823822000000007</c:v>
                </c:pt>
                <c:pt idx="1405">
                  <c:v>97.647644</c:v>
                </c:pt>
                <c:pt idx="1406">
                  <c:v>97.462463</c:v>
                </c:pt>
                <c:pt idx="1407">
                  <c:v>97.284285999999994</c:v>
                </c:pt>
                <c:pt idx="1408">
                  <c:v>97.106110000000001</c:v>
                </c:pt>
                <c:pt idx="1409">
                  <c:v>96.935935999999998</c:v>
                </c:pt>
                <c:pt idx="1410">
                  <c:v>96.75676</c:v>
                </c:pt>
                <c:pt idx="1411">
                  <c:v>96.588584999999995</c:v>
                </c:pt>
                <c:pt idx="1412">
                  <c:v>96.431434999999993</c:v>
                </c:pt>
                <c:pt idx="1413">
                  <c:v>96.266266000000002</c:v>
                </c:pt>
                <c:pt idx="1414">
                  <c:v>96.108108999999999</c:v>
                </c:pt>
                <c:pt idx="1415">
                  <c:v>95.988990999999999</c:v>
                </c:pt>
                <c:pt idx="1416">
                  <c:v>95.871871999999996</c:v>
                </c:pt>
                <c:pt idx="1417">
                  <c:v>95.754752999999994</c:v>
                </c:pt>
                <c:pt idx="1418">
                  <c:v>95.634636</c:v>
                </c:pt>
                <c:pt idx="1419">
                  <c:v>95.501503</c:v>
                </c:pt>
                <c:pt idx="1420">
                  <c:v>95.377380000000002</c:v>
                </c:pt>
                <c:pt idx="1421">
                  <c:v>95.252251000000001</c:v>
                </c:pt>
                <c:pt idx="1422">
                  <c:v>95.141143999999997</c:v>
                </c:pt>
                <c:pt idx="1423">
                  <c:v>95.022018000000003</c:v>
                </c:pt>
                <c:pt idx="1424">
                  <c:v>94.902901</c:v>
                </c:pt>
                <c:pt idx="1425">
                  <c:v>94.788787999999997</c:v>
                </c:pt>
                <c:pt idx="1426">
                  <c:v>94.661659</c:v>
                </c:pt>
                <c:pt idx="1427">
                  <c:v>94.535538000000003</c:v>
                </c:pt>
                <c:pt idx="1428">
                  <c:v>94.416420000000002</c:v>
                </c:pt>
                <c:pt idx="1429">
                  <c:v>94.261711000000005</c:v>
                </c:pt>
                <c:pt idx="1430">
                  <c:v>94.097983999999997</c:v>
                </c:pt>
                <c:pt idx="1431">
                  <c:v>93.885658000000006</c:v>
                </c:pt>
                <c:pt idx="1432">
                  <c:v>93.585166999999998</c:v>
                </c:pt>
                <c:pt idx="1433">
                  <c:v>93.300171000000006</c:v>
                </c:pt>
                <c:pt idx="1434">
                  <c:v>92.980605999999995</c:v>
                </c:pt>
                <c:pt idx="1435">
                  <c:v>92.627983</c:v>
                </c:pt>
                <c:pt idx="1436">
                  <c:v>92.210205000000002</c:v>
                </c:pt>
                <c:pt idx="1437">
                  <c:v>91.789917000000003</c:v>
                </c:pt>
                <c:pt idx="1438">
                  <c:v>91.321526000000006</c:v>
                </c:pt>
                <c:pt idx="1439">
                  <c:v>90.888199</c:v>
                </c:pt>
                <c:pt idx="1440">
                  <c:v>90.377228000000002</c:v>
                </c:pt>
                <c:pt idx="1441">
                  <c:v>89.911345999999995</c:v>
                </c:pt>
                <c:pt idx="1442">
                  <c:v>89.508080000000007</c:v>
                </c:pt>
                <c:pt idx="1443">
                  <c:v>89.072249999999997</c:v>
                </c:pt>
                <c:pt idx="1444">
                  <c:v>88.666472999999996</c:v>
                </c:pt>
                <c:pt idx="1445">
                  <c:v>88.210609000000005</c:v>
                </c:pt>
                <c:pt idx="1446">
                  <c:v>87.839905000000002</c:v>
                </c:pt>
                <c:pt idx="1447">
                  <c:v>87.303886000000006</c:v>
                </c:pt>
                <c:pt idx="1448">
                  <c:v>86.820464999999999</c:v>
                </c:pt>
                <c:pt idx="1449">
                  <c:v>86.352080999999998</c:v>
                </c:pt>
                <c:pt idx="1450">
                  <c:v>85.961333999999994</c:v>
                </c:pt>
                <c:pt idx="1451">
                  <c:v>85.528983999999994</c:v>
                </c:pt>
                <c:pt idx="1452">
                  <c:v>85.083579999999998</c:v>
                </c:pt>
                <c:pt idx="1453">
                  <c:v>84.613083000000003</c:v>
                </c:pt>
                <c:pt idx="1454">
                  <c:v>84.144088999999994</c:v>
                </c:pt>
                <c:pt idx="1455">
                  <c:v>83.758742999999996</c:v>
                </c:pt>
                <c:pt idx="1456">
                  <c:v>83.354354999999998</c:v>
                </c:pt>
                <c:pt idx="1457">
                  <c:v>83.131309999999999</c:v>
                </c:pt>
                <c:pt idx="1458">
                  <c:v>82.907760999999994</c:v>
                </c:pt>
                <c:pt idx="1459">
                  <c:v>82.514519000000007</c:v>
                </c:pt>
                <c:pt idx="1460">
                  <c:v>82.128074999999995</c:v>
                </c:pt>
                <c:pt idx="1461">
                  <c:v>81.763542000000001</c:v>
                </c:pt>
                <c:pt idx="1462">
                  <c:v>81.423507999999998</c:v>
                </c:pt>
                <c:pt idx="1463">
                  <c:v>80.962119999999999</c:v>
                </c:pt>
                <c:pt idx="1464">
                  <c:v>80.497078000000002</c:v>
                </c:pt>
                <c:pt idx="1465">
                  <c:v>80.014206000000001</c:v>
                </c:pt>
                <c:pt idx="1466">
                  <c:v>79.721664000000004</c:v>
                </c:pt>
                <c:pt idx="1467">
                  <c:v>79.455826000000002</c:v>
                </c:pt>
                <c:pt idx="1468">
                  <c:v>79.323997000000006</c:v>
                </c:pt>
                <c:pt idx="1469">
                  <c:v>79.389526000000004</c:v>
                </c:pt>
                <c:pt idx="1470">
                  <c:v>79.473395999999994</c:v>
                </c:pt>
                <c:pt idx="1471">
                  <c:v>79.806145000000001</c:v>
                </c:pt>
                <c:pt idx="1472">
                  <c:v>80.275925000000001</c:v>
                </c:pt>
                <c:pt idx="1473">
                  <c:v>80.992630000000005</c:v>
                </c:pt>
                <c:pt idx="1474">
                  <c:v>81.717285000000004</c:v>
                </c:pt>
                <c:pt idx="1475">
                  <c:v>82.397696999999994</c:v>
                </c:pt>
                <c:pt idx="1476">
                  <c:v>82.904961</c:v>
                </c:pt>
                <c:pt idx="1477">
                  <c:v>83.352676000000002</c:v>
                </c:pt>
                <c:pt idx="1478">
                  <c:v>83.605812</c:v>
                </c:pt>
                <c:pt idx="1479">
                  <c:v>83.690025000000006</c:v>
                </c:pt>
                <c:pt idx="1480">
                  <c:v>83.669876000000002</c:v>
                </c:pt>
                <c:pt idx="1481">
                  <c:v>83.120666999999997</c:v>
                </c:pt>
                <c:pt idx="1482">
                  <c:v>82.420783999999998</c:v>
                </c:pt>
                <c:pt idx="1483">
                  <c:v>81.120093999999995</c:v>
                </c:pt>
                <c:pt idx="1484">
                  <c:v>79.867583999999994</c:v>
                </c:pt>
                <c:pt idx="1485">
                  <c:v>79.050331</c:v>
                </c:pt>
                <c:pt idx="1486">
                  <c:v>78.356110000000001</c:v>
                </c:pt>
                <c:pt idx="1487">
                  <c:v>77.777550000000005</c:v>
                </c:pt>
                <c:pt idx="1488">
                  <c:v>77.518105000000006</c:v>
                </c:pt>
                <c:pt idx="1489">
                  <c:v>77.352431999999993</c:v>
                </c:pt>
                <c:pt idx="1490">
                  <c:v>77.270859000000002</c:v>
                </c:pt>
                <c:pt idx="1491">
                  <c:v>77.487945999999994</c:v>
                </c:pt>
                <c:pt idx="1492">
                  <c:v>77.749741</c:v>
                </c:pt>
                <c:pt idx="1493">
                  <c:v>78.563202000000004</c:v>
                </c:pt>
                <c:pt idx="1494">
                  <c:v>79.353888999999995</c:v>
                </c:pt>
                <c:pt idx="1495">
                  <c:v>79.810303000000005</c:v>
                </c:pt>
                <c:pt idx="1496">
                  <c:v>80.194205999999994</c:v>
                </c:pt>
                <c:pt idx="1497">
                  <c:v>80.506775000000005</c:v>
                </c:pt>
                <c:pt idx="1498">
                  <c:v>80.583770999999999</c:v>
                </c:pt>
                <c:pt idx="1499">
                  <c:v>80.729454000000004</c:v>
                </c:pt>
                <c:pt idx="1500">
                  <c:v>80.889030000000005</c:v>
                </c:pt>
                <c:pt idx="1501">
                  <c:v>81.110969999999995</c:v>
                </c:pt>
                <c:pt idx="1502">
                  <c:v>81.322945000000004</c:v>
                </c:pt>
                <c:pt idx="1503">
                  <c:v>81.561096000000006</c:v>
                </c:pt>
                <c:pt idx="1504">
                  <c:v>81.811722000000003</c:v>
                </c:pt>
                <c:pt idx="1505">
                  <c:v>82.041145</c:v>
                </c:pt>
                <c:pt idx="1506">
                  <c:v>82.233170000000001</c:v>
                </c:pt>
                <c:pt idx="1507">
                  <c:v>82.435164999999998</c:v>
                </c:pt>
                <c:pt idx="1508">
                  <c:v>82.628426000000005</c:v>
                </c:pt>
                <c:pt idx="1509">
                  <c:v>82.812965000000005</c:v>
                </c:pt>
                <c:pt idx="1510">
                  <c:v>83.034912000000006</c:v>
                </c:pt>
                <c:pt idx="1511">
                  <c:v>83.214461999999997</c:v>
                </c:pt>
                <c:pt idx="1512">
                  <c:v>83.416458000000006</c:v>
                </c:pt>
                <c:pt idx="1513">
                  <c:v>83.594764999999995</c:v>
                </c:pt>
                <c:pt idx="1514">
                  <c:v>83.744392000000005</c:v>
                </c:pt>
                <c:pt idx="1515">
                  <c:v>83.890274000000005</c:v>
                </c:pt>
                <c:pt idx="1516">
                  <c:v>84.062347000000003</c:v>
                </c:pt>
                <c:pt idx="1517">
                  <c:v>84.220695000000006</c:v>
                </c:pt>
                <c:pt idx="1518">
                  <c:v>84.397757999999996</c:v>
                </c:pt>
                <c:pt idx="1519">
                  <c:v>84.596007999999998</c:v>
                </c:pt>
                <c:pt idx="1520">
                  <c:v>84.764336</c:v>
                </c:pt>
                <c:pt idx="1521">
                  <c:v>84.936408999999998</c:v>
                </c:pt>
                <c:pt idx="1522">
                  <c:v>85.088531000000003</c:v>
                </c:pt>
                <c:pt idx="1523">
                  <c:v>85.264336</c:v>
                </c:pt>
                <c:pt idx="1524">
                  <c:v>85.478806000000006</c:v>
                </c:pt>
                <c:pt idx="1525">
                  <c:v>85.687034999999995</c:v>
                </c:pt>
                <c:pt idx="1526">
                  <c:v>85.872817999999995</c:v>
                </c:pt>
                <c:pt idx="1527">
                  <c:v>86.076057000000006</c:v>
                </c:pt>
                <c:pt idx="1528">
                  <c:v>86.255607999999995</c:v>
                </c:pt>
                <c:pt idx="1529">
                  <c:v>86.460098000000002</c:v>
                </c:pt>
                <c:pt idx="1530">
                  <c:v>86.654610000000005</c:v>
                </c:pt>
                <c:pt idx="1531">
                  <c:v>86.851624000000001</c:v>
                </c:pt>
                <c:pt idx="1532">
                  <c:v>87.051124999999999</c:v>
                </c:pt>
                <c:pt idx="1533">
                  <c:v>87.223433999999997</c:v>
                </c:pt>
                <c:pt idx="1534">
                  <c:v>87.361176</c:v>
                </c:pt>
                <c:pt idx="1535">
                  <c:v>87.492928000000006</c:v>
                </c:pt>
                <c:pt idx="1536">
                  <c:v>87.616173000000003</c:v>
                </c:pt>
                <c:pt idx="1537">
                  <c:v>87.719666000000004</c:v>
                </c:pt>
                <c:pt idx="1538">
                  <c:v>87.819137999999995</c:v>
                </c:pt>
                <c:pt idx="1539">
                  <c:v>87.866730000000004</c:v>
                </c:pt>
                <c:pt idx="1540">
                  <c:v>87.88015</c:v>
                </c:pt>
                <c:pt idx="1541">
                  <c:v>87.875816</c:v>
                </c:pt>
                <c:pt idx="1542">
                  <c:v>87.848670999999996</c:v>
                </c:pt>
                <c:pt idx="1543">
                  <c:v>87.810706999999994</c:v>
                </c:pt>
                <c:pt idx="1544">
                  <c:v>87.755142000000006</c:v>
                </c:pt>
                <c:pt idx="1545">
                  <c:v>87.690276999999995</c:v>
                </c:pt>
                <c:pt idx="1546">
                  <c:v>87.599907000000002</c:v>
                </c:pt>
                <c:pt idx="1547">
                  <c:v>87.487587000000005</c:v>
                </c:pt>
                <c:pt idx="1548">
                  <c:v>87.345023999999995</c:v>
                </c:pt>
                <c:pt idx="1549">
                  <c:v>87.119133000000005</c:v>
                </c:pt>
                <c:pt idx="1550">
                  <c:v>86.905167000000006</c:v>
                </c:pt>
                <c:pt idx="1551">
                  <c:v>86.686477999999994</c:v>
                </c:pt>
                <c:pt idx="1552">
                  <c:v>86.468604999999997</c:v>
                </c:pt>
                <c:pt idx="1553">
                  <c:v>86.243294000000006</c:v>
                </c:pt>
                <c:pt idx="1554">
                  <c:v>85.915915999999996</c:v>
                </c:pt>
                <c:pt idx="1555">
                  <c:v>85.591590999999994</c:v>
                </c:pt>
                <c:pt idx="1556">
                  <c:v>85.275276000000005</c:v>
                </c:pt>
                <c:pt idx="1557">
                  <c:v>84.96096</c:v>
                </c:pt>
                <c:pt idx="1558">
                  <c:v>84.638641000000007</c:v>
                </c:pt>
                <c:pt idx="1559">
                  <c:v>84.338341</c:v>
                </c:pt>
                <c:pt idx="1560">
                  <c:v>84.018021000000005</c:v>
                </c:pt>
                <c:pt idx="1561">
                  <c:v>83.693695000000005</c:v>
                </c:pt>
                <c:pt idx="1562">
                  <c:v>83.339340000000007</c:v>
                </c:pt>
                <c:pt idx="1563">
                  <c:v>82.956954999999994</c:v>
                </c:pt>
                <c:pt idx="1564">
                  <c:v>82.666663999999997</c:v>
                </c:pt>
                <c:pt idx="1565">
                  <c:v>82.338341</c:v>
                </c:pt>
                <c:pt idx="1566">
                  <c:v>82.024024999999995</c:v>
                </c:pt>
                <c:pt idx="1567">
                  <c:v>81.689689999999999</c:v>
                </c:pt>
                <c:pt idx="1568">
                  <c:v>81.383385000000004</c:v>
                </c:pt>
                <c:pt idx="1569">
                  <c:v>81.109108000000006</c:v>
                </c:pt>
                <c:pt idx="1570">
                  <c:v>80.822823</c:v>
                </c:pt>
                <c:pt idx="1571">
                  <c:v>80.540543</c:v>
                </c:pt>
                <c:pt idx="1572">
                  <c:v>80.284285999999994</c:v>
                </c:pt>
                <c:pt idx="1573">
                  <c:v>80.062065000000004</c:v>
                </c:pt>
                <c:pt idx="1574">
                  <c:v>79.821822999999995</c:v>
                </c:pt>
                <c:pt idx="1575">
                  <c:v>79.607605000000007</c:v>
                </c:pt>
                <c:pt idx="1576">
                  <c:v>79.307304000000002</c:v>
                </c:pt>
                <c:pt idx="1577">
                  <c:v>79.019019999999998</c:v>
                </c:pt>
                <c:pt idx="1578">
                  <c:v>78.722724999999997</c:v>
                </c:pt>
                <c:pt idx="1579">
                  <c:v>78.446449000000001</c:v>
                </c:pt>
                <c:pt idx="1580">
                  <c:v>78.128128000000004</c:v>
                </c:pt>
                <c:pt idx="1581">
                  <c:v>77.773773000000006</c:v>
                </c:pt>
                <c:pt idx="1582">
                  <c:v>77.431434999999993</c:v>
                </c:pt>
                <c:pt idx="1583">
                  <c:v>77.055053999999998</c:v>
                </c:pt>
                <c:pt idx="1584">
                  <c:v>76.692695999999998</c:v>
                </c:pt>
                <c:pt idx="1585">
                  <c:v>76.316315000000003</c:v>
                </c:pt>
                <c:pt idx="1586">
                  <c:v>75.987990999999994</c:v>
                </c:pt>
                <c:pt idx="1587">
                  <c:v>75.661659</c:v>
                </c:pt>
                <c:pt idx="1588">
                  <c:v>75.265265999999997</c:v>
                </c:pt>
                <c:pt idx="1589">
                  <c:v>74.876876999999993</c:v>
                </c:pt>
                <c:pt idx="1590">
                  <c:v>74.544548000000006</c:v>
                </c:pt>
                <c:pt idx="1591">
                  <c:v>74.216217</c:v>
                </c:pt>
                <c:pt idx="1592">
                  <c:v>73.867867000000004</c:v>
                </c:pt>
                <c:pt idx="1593">
                  <c:v>73.523521000000002</c:v>
                </c:pt>
                <c:pt idx="1594">
                  <c:v>73.189186000000007</c:v>
                </c:pt>
                <c:pt idx="1595">
                  <c:v>72.864868000000001</c:v>
                </c:pt>
                <c:pt idx="1596">
                  <c:v>72.568565000000007</c:v>
                </c:pt>
                <c:pt idx="1597">
                  <c:v>72.248244999999997</c:v>
                </c:pt>
                <c:pt idx="1598">
                  <c:v>72.006004000000004</c:v>
                </c:pt>
                <c:pt idx="1599">
                  <c:v>71.751755000000003</c:v>
                </c:pt>
                <c:pt idx="1600">
                  <c:v>71.516518000000005</c:v>
                </c:pt>
                <c:pt idx="1601">
                  <c:v>71.316315000000003</c:v>
                </c:pt>
                <c:pt idx="1602">
                  <c:v>71.119118</c:v>
                </c:pt>
                <c:pt idx="1603">
                  <c:v>70.945946000000006</c:v>
                </c:pt>
                <c:pt idx="1604">
                  <c:v>70.775772000000003</c:v>
                </c:pt>
                <c:pt idx="1605">
                  <c:v>70.624626000000006</c:v>
                </c:pt>
                <c:pt idx="1606">
                  <c:v>70.476478999999998</c:v>
                </c:pt>
                <c:pt idx="1607">
                  <c:v>70.374374000000003</c:v>
                </c:pt>
                <c:pt idx="1608">
                  <c:v>70.280281000000002</c:v>
                </c:pt>
                <c:pt idx="1609">
                  <c:v>70.200203000000002</c:v>
                </c:pt>
                <c:pt idx="1610">
                  <c:v>70.135131999999999</c:v>
                </c:pt>
                <c:pt idx="1611">
                  <c:v>70.077079999999995</c:v>
                </c:pt>
                <c:pt idx="1612">
                  <c:v>70.040038999999993</c:v>
                </c:pt>
                <c:pt idx="1613">
                  <c:v>70.021018999999995</c:v>
                </c:pt>
                <c:pt idx="1614">
                  <c:v>70.009010000000004</c:v>
                </c:pt>
                <c:pt idx="1615">
                  <c:v>70</c:v>
                </c:pt>
                <c:pt idx="1616">
                  <c:v>70</c:v>
                </c:pt>
                <c:pt idx="1617">
                  <c:v>70</c:v>
                </c:pt>
                <c:pt idx="1618">
                  <c:v>70</c:v>
                </c:pt>
                <c:pt idx="1619">
                  <c:v>70</c:v>
                </c:pt>
                <c:pt idx="1620">
                  <c:v>70</c:v>
                </c:pt>
                <c:pt idx="1621">
                  <c:v>70</c:v>
                </c:pt>
                <c:pt idx="1622">
                  <c:v>70</c:v>
                </c:pt>
                <c:pt idx="1623">
                  <c:v>70</c:v>
                </c:pt>
                <c:pt idx="1624">
                  <c:v>70</c:v>
                </c:pt>
                <c:pt idx="1625">
                  <c:v>70</c:v>
                </c:pt>
                <c:pt idx="1626">
                  <c:v>70</c:v>
                </c:pt>
                <c:pt idx="1627">
                  <c:v>70</c:v>
                </c:pt>
                <c:pt idx="1628">
                  <c:v>70</c:v>
                </c:pt>
                <c:pt idx="1629">
                  <c:v>70</c:v>
                </c:pt>
                <c:pt idx="1630">
                  <c:v>70</c:v>
                </c:pt>
                <c:pt idx="1631">
                  <c:v>70</c:v>
                </c:pt>
                <c:pt idx="1632">
                  <c:v>70</c:v>
                </c:pt>
                <c:pt idx="1633">
                  <c:v>70</c:v>
                </c:pt>
                <c:pt idx="1634">
                  <c:v>70</c:v>
                </c:pt>
                <c:pt idx="1635">
                  <c:v>70</c:v>
                </c:pt>
                <c:pt idx="1636">
                  <c:v>70</c:v>
                </c:pt>
                <c:pt idx="1637">
                  <c:v>70</c:v>
                </c:pt>
                <c:pt idx="1638">
                  <c:v>70</c:v>
                </c:pt>
                <c:pt idx="1639">
                  <c:v>70</c:v>
                </c:pt>
                <c:pt idx="1640">
                  <c:v>70</c:v>
                </c:pt>
                <c:pt idx="1641">
                  <c:v>70</c:v>
                </c:pt>
                <c:pt idx="1642">
                  <c:v>70</c:v>
                </c:pt>
                <c:pt idx="1643">
                  <c:v>70</c:v>
                </c:pt>
                <c:pt idx="1644">
                  <c:v>70</c:v>
                </c:pt>
                <c:pt idx="1645">
                  <c:v>70</c:v>
                </c:pt>
                <c:pt idx="1646">
                  <c:v>70</c:v>
                </c:pt>
                <c:pt idx="1647">
                  <c:v>70</c:v>
                </c:pt>
                <c:pt idx="1648">
                  <c:v>70</c:v>
                </c:pt>
                <c:pt idx="1649">
                  <c:v>70</c:v>
                </c:pt>
                <c:pt idx="1650">
                  <c:v>70</c:v>
                </c:pt>
                <c:pt idx="1651">
                  <c:v>70</c:v>
                </c:pt>
                <c:pt idx="1652">
                  <c:v>70</c:v>
                </c:pt>
                <c:pt idx="1653">
                  <c:v>70</c:v>
                </c:pt>
                <c:pt idx="1654">
                  <c:v>70</c:v>
                </c:pt>
                <c:pt idx="1655">
                  <c:v>70</c:v>
                </c:pt>
                <c:pt idx="1656">
                  <c:v>70</c:v>
                </c:pt>
                <c:pt idx="1657">
                  <c:v>70</c:v>
                </c:pt>
                <c:pt idx="1658">
                  <c:v>70</c:v>
                </c:pt>
                <c:pt idx="1659">
                  <c:v>70</c:v>
                </c:pt>
                <c:pt idx="1660">
                  <c:v>70</c:v>
                </c:pt>
                <c:pt idx="1661">
                  <c:v>70</c:v>
                </c:pt>
                <c:pt idx="1662">
                  <c:v>70</c:v>
                </c:pt>
                <c:pt idx="1663">
                  <c:v>70</c:v>
                </c:pt>
                <c:pt idx="1664">
                  <c:v>70</c:v>
                </c:pt>
                <c:pt idx="1665">
                  <c:v>70</c:v>
                </c:pt>
                <c:pt idx="1666">
                  <c:v>70</c:v>
                </c:pt>
                <c:pt idx="1667">
                  <c:v>70</c:v>
                </c:pt>
                <c:pt idx="1668">
                  <c:v>70</c:v>
                </c:pt>
                <c:pt idx="1669">
                  <c:v>70</c:v>
                </c:pt>
                <c:pt idx="1670">
                  <c:v>70</c:v>
                </c:pt>
                <c:pt idx="1671">
                  <c:v>70</c:v>
                </c:pt>
                <c:pt idx="1672">
                  <c:v>70</c:v>
                </c:pt>
                <c:pt idx="1673">
                  <c:v>70</c:v>
                </c:pt>
                <c:pt idx="1674">
                  <c:v>70</c:v>
                </c:pt>
                <c:pt idx="1675">
                  <c:v>70</c:v>
                </c:pt>
                <c:pt idx="1676">
                  <c:v>70</c:v>
                </c:pt>
                <c:pt idx="1677">
                  <c:v>70</c:v>
                </c:pt>
                <c:pt idx="1678">
                  <c:v>70</c:v>
                </c:pt>
                <c:pt idx="1679">
                  <c:v>70</c:v>
                </c:pt>
                <c:pt idx="1680">
                  <c:v>70</c:v>
                </c:pt>
                <c:pt idx="1681">
                  <c:v>70</c:v>
                </c:pt>
                <c:pt idx="1682">
                  <c:v>70</c:v>
                </c:pt>
                <c:pt idx="1683">
                  <c:v>70</c:v>
                </c:pt>
                <c:pt idx="1684">
                  <c:v>70</c:v>
                </c:pt>
                <c:pt idx="1685">
                  <c:v>70</c:v>
                </c:pt>
                <c:pt idx="1686">
                  <c:v>70</c:v>
                </c:pt>
                <c:pt idx="1687">
                  <c:v>70</c:v>
                </c:pt>
                <c:pt idx="1688">
                  <c:v>70</c:v>
                </c:pt>
                <c:pt idx="1689">
                  <c:v>70</c:v>
                </c:pt>
                <c:pt idx="1690">
                  <c:v>70</c:v>
                </c:pt>
                <c:pt idx="1691">
                  <c:v>70</c:v>
                </c:pt>
                <c:pt idx="1692">
                  <c:v>70</c:v>
                </c:pt>
                <c:pt idx="1693">
                  <c:v>70</c:v>
                </c:pt>
                <c:pt idx="1694">
                  <c:v>70</c:v>
                </c:pt>
                <c:pt idx="1695">
                  <c:v>70</c:v>
                </c:pt>
                <c:pt idx="1696">
                  <c:v>70</c:v>
                </c:pt>
                <c:pt idx="1697">
                  <c:v>70</c:v>
                </c:pt>
                <c:pt idx="1698">
                  <c:v>70</c:v>
                </c:pt>
                <c:pt idx="1699">
                  <c:v>70</c:v>
                </c:pt>
                <c:pt idx="1700">
                  <c:v>70</c:v>
                </c:pt>
                <c:pt idx="1701">
                  <c:v>70</c:v>
                </c:pt>
                <c:pt idx="1702">
                  <c:v>70</c:v>
                </c:pt>
                <c:pt idx="1703">
                  <c:v>70</c:v>
                </c:pt>
                <c:pt idx="1704">
                  <c:v>70</c:v>
                </c:pt>
                <c:pt idx="1705">
                  <c:v>70</c:v>
                </c:pt>
                <c:pt idx="1706">
                  <c:v>70</c:v>
                </c:pt>
                <c:pt idx="1707">
                  <c:v>70</c:v>
                </c:pt>
                <c:pt idx="1708">
                  <c:v>70</c:v>
                </c:pt>
                <c:pt idx="1709">
                  <c:v>70</c:v>
                </c:pt>
                <c:pt idx="1710">
                  <c:v>70</c:v>
                </c:pt>
                <c:pt idx="1711">
                  <c:v>70</c:v>
                </c:pt>
                <c:pt idx="1712">
                  <c:v>70</c:v>
                </c:pt>
                <c:pt idx="1713">
                  <c:v>70</c:v>
                </c:pt>
                <c:pt idx="1714">
                  <c:v>70</c:v>
                </c:pt>
                <c:pt idx="1715">
                  <c:v>70</c:v>
                </c:pt>
                <c:pt idx="1716">
                  <c:v>70</c:v>
                </c:pt>
                <c:pt idx="1717">
                  <c:v>70</c:v>
                </c:pt>
                <c:pt idx="1718">
                  <c:v>70</c:v>
                </c:pt>
                <c:pt idx="1719">
                  <c:v>70</c:v>
                </c:pt>
                <c:pt idx="1720">
                  <c:v>70</c:v>
                </c:pt>
                <c:pt idx="1721">
                  <c:v>70</c:v>
                </c:pt>
                <c:pt idx="1722">
                  <c:v>70</c:v>
                </c:pt>
                <c:pt idx="1723">
                  <c:v>70</c:v>
                </c:pt>
                <c:pt idx="1724">
                  <c:v>70</c:v>
                </c:pt>
                <c:pt idx="1725">
                  <c:v>70</c:v>
                </c:pt>
                <c:pt idx="1726">
                  <c:v>70</c:v>
                </c:pt>
                <c:pt idx="1727">
                  <c:v>70</c:v>
                </c:pt>
                <c:pt idx="1728">
                  <c:v>70</c:v>
                </c:pt>
                <c:pt idx="1729">
                  <c:v>70</c:v>
                </c:pt>
                <c:pt idx="1730">
                  <c:v>70</c:v>
                </c:pt>
                <c:pt idx="1731">
                  <c:v>70</c:v>
                </c:pt>
                <c:pt idx="1732">
                  <c:v>70</c:v>
                </c:pt>
                <c:pt idx="1733">
                  <c:v>70</c:v>
                </c:pt>
                <c:pt idx="1734">
                  <c:v>70.055556999999993</c:v>
                </c:pt>
                <c:pt idx="1735">
                  <c:v>70.198409999999996</c:v>
                </c:pt>
                <c:pt idx="1736">
                  <c:v>70.444443000000007</c:v>
                </c:pt>
                <c:pt idx="1737">
                  <c:v>70.714286999999999</c:v>
                </c:pt>
                <c:pt idx="1738">
                  <c:v>71.087303000000006</c:v>
                </c:pt>
                <c:pt idx="1739">
                  <c:v>71.595237999999995</c:v>
                </c:pt>
                <c:pt idx="1740">
                  <c:v>72.246032999999997</c:v>
                </c:pt>
                <c:pt idx="1741">
                  <c:v>72.984122999999997</c:v>
                </c:pt>
                <c:pt idx="1742">
                  <c:v>73.801590000000004</c:v>
                </c:pt>
                <c:pt idx="1743">
                  <c:v>74.658730000000006</c:v>
                </c:pt>
                <c:pt idx="1744">
                  <c:v>75.603172000000001</c:v>
                </c:pt>
                <c:pt idx="1745">
                  <c:v>76.541397000000003</c:v>
                </c:pt>
                <c:pt idx="1746">
                  <c:v>77.403473000000005</c:v>
                </c:pt>
                <c:pt idx="1747">
                  <c:v>78.262009000000006</c:v>
                </c:pt>
                <c:pt idx="1748">
                  <c:v>79.179535000000001</c:v>
                </c:pt>
                <c:pt idx="1749">
                  <c:v>79.968895000000003</c:v>
                </c:pt>
                <c:pt idx="1750">
                  <c:v>80.635673999999995</c:v>
                </c:pt>
                <c:pt idx="1751">
                  <c:v>81.370552000000004</c:v>
                </c:pt>
                <c:pt idx="1752">
                  <c:v>82.140929999999997</c:v>
                </c:pt>
                <c:pt idx="1753">
                  <c:v>82.898651000000001</c:v>
                </c:pt>
                <c:pt idx="1754">
                  <c:v>83.554053999999994</c:v>
                </c:pt>
                <c:pt idx="1755">
                  <c:v>84.25676</c:v>
                </c:pt>
                <c:pt idx="1756">
                  <c:v>84.966217</c:v>
                </c:pt>
                <c:pt idx="1757">
                  <c:v>85.783783</c:v>
                </c:pt>
                <c:pt idx="1758">
                  <c:v>86.49324</c:v>
                </c:pt>
                <c:pt idx="1759">
                  <c:v>87.195946000000006</c:v>
                </c:pt>
                <c:pt idx="1760">
                  <c:v>87.878380000000007</c:v>
                </c:pt>
                <c:pt idx="1761">
                  <c:v>88.405403000000007</c:v>
                </c:pt>
                <c:pt idx="1762">
                  <c:v>88.817565999999999</c:v>
                </c:pt>
                <c:pt idx="1763">
                  <c:v>89.202704999999995</c:v>
                </c:pt>
                <c:pt idx="1764">
                  <c:v>89.547295000000005</c:v>
                </c:pt>
                <c:pt idx="1765">
                  <c:v>89.763512000000006</c:v>
                </c:pt>
                <c:pt idx="1766">
                  <c:v>89.945946000000006</c:v>
                </c:pt>
                <c:pt idx="1767">
                  <c:v>90</c:v>
                </c:pt>
                <c:pt idx="1768">
                  <c:v>90</c:v>
                </c:pt>
                <c:pt idx="1769">
                  <c:v>90</c:v>
                </c:pt>
                <c:pt idx="1770">
                  <c:v>90</c:v>
                </c:pt>
                <c:pt idx="1771">
                  <c:v>90</c:v>
                </c:pt>
                <c:pt idx="1772">
                  <c:v>90</c:v>
                </c:pt>
                <c:pt idx="1773">
                  <c:v>90</c:v>
                </c:pt>
                <c:pt idx="1774">
                  <c:v>90</c:v>
                </c:pt>
                <c:pt idx="1775">
                  <c:v>90</c:v>
                </c:pt>
                <c:pt idx="1776">
                  <c:v>90</c:v>
                </c:pt>
                <c:pt idx="1777">
                  <c:v>90</c:v>
                </c:pt>
                <c:pt idx="1778">
                  <c:v>90</c:v>
                </c:pt>
                <c:pt idx="1779">
                  <c:v>90</c:v>
                </c:pt>
                <c:pt idx="1780">
                  <c:v>90</c:v>
                </c:pt>
                <c:pt idx="1781">
                  <c:v>90</c:v>
                </c:pt>
                <c:pt idx="1782">
                  <c:v>90</c:v>
                </c:pt>
                <c:pt idx="1783">
                  <c:v>90</c:v>
                </c:pt>
                <c:pt idx="1784">
                  <c:v>90</c:v>
                </c:pt>
                <c:pt idx="1785">
                  <c:v>90</c:v>
                </c:pt>
                <c:pt idx="1786">
                  <c:v>90</c:v>
                </c:pt>
                <c:pt idx="1787">
                  <c:v>90</c:v>
                </c:pt>
                <c:pt idx="1788">
                  <c:v>90</c:v>
                </c:pt>
                <c:pt idx="1789">
                  <c:v>90</c:v>
                </c:pt>
                <c:pt idx="1790">
                  <c:v>90</c:v>
                </c:pt>
                <c:pt idx="1791">
                  <c:v>90</c:v>
                </c:pt>
                <c:pt idx="1792">
                  <c:v>90</c:v>
                </c:pt>
                <c:pt idx="1793">
                  <c:v>90</c:v>
                </c:pt>
                <c:pt idx="1794">
                  <c:v>90</c:v>
                </c:pt>
                <c:pt idx="1795">
                  <c:v>90</c:v>
                </c:pt>
                <c:pt idx="1796">
                  <c:v>90</c:v>
                </c:pt>
                <c:pt idx="1797">
                  <c:v>90</c:v>
                </c:pt>
                <c:pt idx="1798">
                  <c:v>90</c:v>
                </c:pt>
                <c:pt idx="1799">
                  <c:v>90</c:v>
                </c:pt>
                <c:pt idx="1800">
                  <c:v>90</c:v>
                </c:pt>
                <c:pt idx="1801">
                  <c:v>90</c:v>
                </c:pt>
                <c:pt idx="1802">
                  <c:v>90</c:v>
                </c:pt>
                <c:pt idx="1803">
                  <c:v>90</c:v>
                </c:pt>
                <c:pt idx="1804">
                  <c:v>90</c:v>
                </c:pt>
                <c:pt idx="1805">
                  <c:v>90</c:v>
                </c:pt>
                <c:pt idx="1806">
                  <c:v>90</c:v>
                </c:pt>
                <c:pt idx="1807">
                  <c:v>90</c:v>
                </c:pt>
                <c:pt idx="1808">
                  <c:v>90</c:v>
                </c:pt>
                <c:pt idx="1809">
                  <c:v>90</c:v>
                </c:pt>
                <c:pt idx="1810">
                  <c:v>90</c:v>
                </c:pt>
                <c:pt idx="1811">
                  <c:v>90</c:v>
                </c:pt>
                <c:pt idx="1812">
                  <c:v>90</c:v>
                </c:pt>
                <c:pt idx="1813">
                  <c:v>90</c:v>
                </c:pt>
                <c:pt idx="1814">
                  <c:v>90</c:v>
                </c:pt>
                <c:pt idx="1815">
                  <c:v>90</c:v>
                </c:pt>
                <c:pt idx="1816">
                  <c:v>90</c:v>
                </c:pt>
                <c:pt idx="1817">
                  <c:v>90</c:v>
                </c:pt>
                <c:pt idx="1818">
                  <c:v>90</c:v>
                </c:pt>
                <c:pt idx="1819">
                  <c:v>90</c:v>
                </c:pt>
                <c:pt idx="1820">
                  <c:v>90</c:v>
                </c:pt>
                <c:pt idx="1821">
                  <c:v>90</c:v>
                </c:pt>
                <c:pt idx="1822">
                  <c:v>90</c:v>
                </c:pt>
                <c:pt idx="1823">
                  <c:v>90</c:v>
                </c:pt>
                <c:pt idx="1824">
                  <c:v>90</c:v>
                </c:pt>
                <c:pt idx="1825">
                  <c:v>90</c:v>
                </c:pt>
                <c:pt idx="1826">
                  <c:v>90</c:v>
                </c:pt>
                <c:pt idx="1827">
                  <c:v>90</c:v>
                </c:pt>
                <c:pt idx="1828">
                  <c:v>90</c:v>
                </c:pt>
                <c:pt idx="1829">
                  <c:v>90</c:v>
                </c:pt>
                <c:pt idx="1830">
                  <c:v>90</c:v>
                </c:pt>
                <c:pt idx="1831">
                  <c:v>90</c:v>
                </c:pt>
                <c:pt idx="1832">
                  <c:v>90</c:v>
                </c:pt>
                <c:pt idx="1833">
                  <c:v>90</c:v>
                </c:pt>
                <c:pt idx="1834">
                  <c:v>90</c:v>
                </c:pt>
                <c:pt idx="1835">
                  <c:v>90</c:v>
                </c:pt>
                <c:pt idx="1836">
                  <c:v>90</c:v>
                </c:pt>
                <c:pt idx="1837">
                  <c:v>90</c:v>
                </c:pt>
                <c:pt idx="1838">
                  <c:v>90</c:v>
                </c:pt>
                <c:pt idx="1839">
                  <c:v>90</c:v>
                </c:pt>
                <c:pt idx="1840">
                  <c:v>90</c:v>
                </c:pt>
                <c:pt idx="1841">
                  <c:v>90</c:v>
                </c:pt>
                <c:pt idx="1842">
                  <c:v>90</c:v>
                </c:pt>
                <c:pt idx="1843">
                  <c:v>90</c:v>
                </c:pt>
                <c:pt idx="1844">
                  <c:v>90</c:v>
                </c:pt>
                <c:pt idx="1845">
                  <c:v>90.033057999999997</c:v>
                </c:pt>
                <c:pt idx="1846">
                  <c:v>90.107437000000004</c:v>
                </c:pt>
                <c:pt idx="1847">
                  <c:v>90.239670000000004</c:v>
                </c:pt>
                <c:pt idx="1848">
                  <c:v>90.388428000000005</c:v>
                </c:pt>
                <c:pt idx="1849">
                  <c:v>90.570250999999999</c:v>
                </c:pt>
                <c:pt idx="1850">
                  <c:v>90.966942000000003</c:v>
                </c:pt>
                <c:pt idx="1851">
                  <c:v>91.404961</c:v>
                </c:pt>
                <c:pt idx="1852">
                  <c:v>92.115700000000004</c:v>
                </c:pt>
                <c:pt idx="1853">
                  <c:v>92.834709000000004</c:v>
                </c:pt>
                <c:pt idx="1854">
                  <c:v>93.768592999999996</c:v>
                </c:pt>
                <c:pt idx="1855">
                  <c:v>94.735534999999999</c:v>
                </c:pt>
                <c:pt idx="1856">
                  <c:v>95.661156000000005</c:v>
                </c:pt>
                <c:pt idx="1857">
                  <c:v>96.528923000000006</c:v>
                </c:pt>
                <c:pt idx="1858">
                  <c:v>97.380165000000005</c:v>
                </c:pt>
                <c:pt idx="1859">
                  <c:v>98.198348999999993</c:v>
                </c:pt>
                <c:pt idx="1860">
                  <c:v>98.801651000000007</c:v>
                </c:pt>
                <c:pt idx="1861">
                  <c:v>99.363640000000004</c:v>
                </c:pt>
                <c:pt idx="1862">
                  <c:v>99.652893000000006</c:v>
                </c:pt>
                <c:pt idx="1863">
                  <c:v>99.933884000000006</c:v>
                </c:pt>
                <c:pt idx="1864">
                  <c:v>100</c:v>
                </c:pt>
                <c:pt idx="1865">
                  <c:v>100</c:v>
                </c:pt>
                <c:pt idx="1866">
                  <c:v>100</c:v>
                </c:pt>
                <c:pt idx="1867">
                  <c:v>100</c:v>
                </c:pt>
                <c:pt idx="1868">
                  <c:v>100</c:v>
                </c:pt>
                <c:pt idx="1869">
                  <c:v>100</c:v>
                </c:pt>
                <c:pt idx="1870">
                  <c:v>100</c:v>
                </c:pt>
                <c:pt idx="1871">
                  <c:v>100</c:v>
                </c:pt>
                <c:pt idx="1872">
                  <c:v>100</c:v>
                </c:pt>
                <c:pt idx="1873">
                  <c:v>100</c:v>
                </c:pt>
                <c:pt idx="1874">
                  <c:v>100</c:v>
                </c:pt>
                <c:pt idx="1875">
                  <c:v>100</c:v>
                </c:pt>
                <c:pt idx="1876">
                  <c:v>100</c:v>
                </c:pt>
                <c:pt idx="1877">
                  <c:v>100</c:v>
                </c:pt>
                <c:pt idx="1878">
                  <c:v>100</c:v>
                </c:pt>
                <c:pt idx="1879">
                  <c:v>100</c:v>
                </c:pt>
                <c:pt idx="1880">
                  <c:v>100</c:v>
                </c:pt>
                <c:pt idx="1881">
                  <c:v>100</c:v>
                </c:pt>
                <c:pt idx="1882">
                  <c:v>99.992996000000005</c:v>
                </c:pt>
                <c:pt idx="1883">
                  <c:v>99.979979999999998</c:v>
                </c:pt>
                <c:pt idx="1884">
                  <c:v>99.962958999999998</c:v>
                </c:pt>
                <c:pt idx="1885">
                  <c:v>99.927925000000002</c:v>
                </c:pt>
                <c:pt idx="1886">
                  <c:v>99.879883000000007</c:v>
                </c:pt>
                <c:pt idx="1887">
                  <c:v>99.829825999999997</c:v>
                </c:pt>
                <c:pt idx="1888">
                  <c:v>99.774772999999996</c:v>
                </c:pt>
                <c:pt idx="1889">
                  <c:v>99.670670000000001</c:v>
                </c:pt>
                <c:pt idx="1890">
                  <c:v>99.549553000000003</c:v>
                </c:pt>
                <c:pt idx="1891">
                  <c:v>99.425422999999995</c:v>
                </c:pt>
                <c:pt idx="1892">
                  <c:v>99.307304000000002</c:v>
                </c:pt>
                <c:pt idx="1893">
                  <c:v>99.193191999999996</c:v>
                </c:pt>
                <c:pt idx="1894">
                  <c:v>99.071067999999997</c:v>
                </c:pt>
                <c:pt idx="1895">
                  <c:v>98.949950999999999</c:v>
                </c:pt>
                <c:pt idx="1896">
                  <c:v>98.822823</c:v>
                </c:pt>
                <c:pt idx="1897">
                  <c:v>98.668671000000003</c:v>
                </c:pt>
                <c:pt idx="1898">
                  <c:v>98.508506999999994</c:v>
                </c:pt>
                <c:pt idx="1899">
                  <c:v>98.379379</c:v>
                </c:pt>
                <c:pt idx="1900">
                  <c:v>98.257255999999998</c:v>
                </c:pt>
                <c:pt idx="1901">
                  <c:v>98.137137999999993</c:v>
                </c:pt>
                <c:pt idx="1902">
                  <c:v>97.998001000000002</c:v>
                </c:pt>
                <c:pt idx="1903">
                  <c:v>97.810813999999993</c:v>
                </c:pt>
                <c:pt idx="1904">
                  <c:v>97.625625999999997</c:v>
                </c:pt>
                <c:pt idx="1905">
                  <c:v>97.455451999999994</c:v>
                </c:pt>
                <c:pt idx="1906">
                  <c:v>97.303307000000004</c:v>
                </c:pt>
                <c:pt idx="1907">
                  <c:v>97.156158000000005</c:v>
                </c:pt>
                <c:pt idx="1908">
                  <c:v>96.994995000000003</c:v>
                </c:pt>
                <c:pt idx="1909">
                  <c:v>96.810813999999993</c:v>
                </c:pt>
                <c:pt idx="1910">
                  <c:v>96.633635999999996</c:v>
                </c:pt>
                <c:pt idx="1911">
                  <c:v>96.453452999999996</c:v>
                </c:pt>
                <c:pt idx="1912">
                  <c:v>96.287284999999997</c:v>
                </c:pt>
                <c:pt idx="1913">
                  <c:v>96.135131999999999</c:v>
                </c:pt>
                <c:pt idx="1914">
                  <c:v>95.969971000000001</c:v>
                </c:pt>
                <c:pt idx="1915">
                  <c:v>95.802802999999997</c:v>
                </c:pt>
                <c:pt idx="1916">
                  <c:v>95.617615000000001</c:v>
                </c:pt>
                <c:pt idx="1917">
                  <c:v>95.440437000000003</c:v>
                </c:pt>
                <c:pt idx="1918">
                  <c:v>95.287284999999997</c:v>
                </c:pt>
                <c:pt idx="1919">
                  <c:v>95.169167000000002</c:v>
                </c:pt>
                <c:pt idx="1920">
                  <c:v>95.053055000000001</c:v>
                </c:pt>
                <c:pt idx="1921">
                  <c:v>94.896895999999998</c:v>
                </c:pt>
                <c:pt idx="1922">
                  <c:v>94.729729000000006</c:v>
                </c:pt>
                <c:pt idx="1923">
                  <c:v>94.592590000000001</c:v>
                </c:pt>
                <c:pt idx="1924">
                  <c:v>94.460457000000005</c:v>
                </c:pt>
                <c:pt idx="1925">
                  <c:v>94.318320999999997</c:v>
                </c:pt>
                <c:pt idx="1926">
                  <c:v>94.193191999999996</c:v>
                </c:pt>
                <c:pt idx="1927">
                  <c:v>94.078079000000002</c:v>
                </c:pt>
                <c:pt idx="1928">
                  <c:v>93.953957000000003</c:v>
                </c:pt>
                <c:pt idx="1929">
                  <c:v>93.797798</c:v>
                </c:pt>
                <c:pt idx="1930">
                  <c:v>93.630629999999996</c:v>
                </c:pt>
                <c:pt idx="1931">
                  <c:v>93.506507999999997</c:v>
                </c:pt>
                <c:pt idx="1932">
                  <c:v>93.389388999999994</c:v>
                </c:pt>
                <c:pt idx="1933">
                  <c:v>93.255257</c:v>
                </c:pt>
                <c:pt idx="1934">
                  <c:v>93.130127000000002</c:v>
                </c:pt>
                <c:pt idx="1935">
                  <c:v>93.015015000000005</c:v>
                </c:pt>
                <c:pt idx="1936">
                  <c:v>92.879883000000007</c:v>
                </c:pt>
                <c:pt idx="1937">
                  <c:v>92.743744000000007</c:v>
                </c:pt>
                <c:pt idx="1938">
                  <c:v>92.595596</c:v>
                </c:pt>
                <c:pt idx="1939">
                  <c:v>92.476478999999998</c:v>
                </c:pt>
                <c:pt idx="1940">
                  <c:v>92.368369999999999</c:v>
                </c:pt>
                <c:pt idx="1941">
                  <c:v>92.251250999999996</c:v>
                </c:pt>
                <c:pt idx="1942">
                  <c:v>92.112114000000005</c:v>
                </c:pt>
                <c:pt idx="1943">
                  <c:v>91.993995999999996</c:v>
                </c:pt>
                <c:pt idx="1944">
                  <c:v>91.879883000000007</c:v>
                </c:pt>
                <c:pt idx="1945">
                  <c:v>91.742744000000002</c:v>
                </c:pt>
                <c:pt idx="1946">
                  <c:v>91.608611999999994</c:v>
                </c:pt>
                <c:pt idx="1947">
                  <c:v>91.461464000000007</c:v>
                </c:pt>
                <c:pt idx="1948">
                  <c:v>91.335335000000001</c:v>
                </c:pt>
                <c:pt idx="1949">
                  <c:v>91.197197000000003</c:v>
                </c:pt>
                <c:pt idx="1950">
                  <c:v>91.053055000000001</c:v>
                </c:pt>
                <c:pt idx="1951">
                  <c:v>90.915915999999996</c:v>
                </c:pt>
                <c:pt idx="1952">
                  <c:v>90.807807999999994</c:v>
                </c:pt>
                <c:pt idx="1953">
                  <c:v>90.696692999999996</c:v>
                </c:pt>
                <c:pt idx="1954">
                  <c:v>90.557556000000005</c:v>
                </c:pt>
                <c:pt idx="1955">
                  <c:v>90.445442</c:v>
                </c:pt>
                <c:pt idx="1956">
                  <c:v>90.352356</c:v>
                </c:pt>
                <c:pt idx="1957">
                  <c:v>90.279281999999995</c:v>
                </c:pt>
                <c:pt idx="1958">
                  <c:v>90.207206999999997</c:v>
                </c:pt>
                <c:pt idx="1959">
                  <c:v>90.156158000000005</c:v>
                </c:pt>
                <c:pt idx="1960">
                  <c:v>90.112114000000005</c:v>
                </c:pt>
                <c:pt idx="1961">
                  <c:v>90.071067999999997</c:v>
                </c:pt>
                <c:pt idx="1962">
                  <c:v>90.033034999999998</c:v>
                </c:pt>
                <c:pt idx="1963">
                  <c:v>90</c:v>
                </c:pt>
                <c:pt idx="1964">
                  <c:v>90</c:v>
                </c:pt>
                <c:pt idx="1965">
                  <c:v>90</c:v>
                </c:pt>
                <c:pt idx="1966">
                  <c:v>90</c:v>
                </c:pt>
                <c:pt idx="1967">
                  <c:v>90</c:v>
                </c:pt>
                <c:pt idx="1968">
                  <c:v>90</c:v>
                </c:pt>
                <c:pt idx="1969">
                  <c:v>90</c:v>
                </c:pt>
                <c:pt idx="1970">
                  <c:v>90</c:v>
                </c:pt>
                <c:pt idx="1971">
                  <c:v>90</c:v>
                </c:pt>
                <c:pt idx="1972">
                  <c:v>90</c:v>
                </c:pt>
                <c:pt idx="1973">
                  <c:v>90</c:v>
                </c:pt>
                <c:pt idx="1974">
                  <c:v>90</c:v>
                </c:pt>
                <c:pt idx="1975">
                  <c:v>90</c:v>
                </c:pt>
                <c:pt idx="1976">
                  <c:v>90</c:v>
                </c:pt>
                <c:pt idx="1977">
                  <c:v>90.008887999999999</c:v>
                </c:pt>
                <c:pt idx="1978">
                  <c:v>90.026664999999994</c:v>
                </c:pt>
                <c:pt idx="1979">
                  <c:v>90.113335000000006</c:v>
                </c:pt>
                <c:pt idx="1980">
                  <c:v>90.220000999999996</c:v>
                </c:pt>
                <c:pt idx="1981">
                  <c:v>90.366669000000002</c:v>
                </c:pt>
                <c:pt idx="1982">
                  <c:v>90.515556000000004</c:v>
                </c:pt>
                <c:pt idx="1983">
                  <c:v>90.682220000000001</c:v>
                </c:pt>
                <c:pt idx="1984">
                  <c:v>90.875557000000001</c:v>
                </c:pt>
                <c:pt idx="1985">
                  <c:v>91.131111000000004</c:v>
                </c:pt>
                <c:pt idx="1986">
                  <c:v>91.431113999999994</c:v>
                </c:pt>
                <c:pt idx="1987">
                  <c:v>91.742226000000002</c:v>
                </c:pt>
                <c:pt idx="1988">
                  <c:v>92.066665999999998</c:v>
                </c:pt>
                <c:pt idx="1989">
                  <c:v>92.324448000000004</c:v>
                </c:pt>
                <c:pt idx="1990">
                  <c:v>92.582222000000002</c:v>
                </c:pt>
                <c:pt idx="1991">
                  <c:v>92.833336000000003</c:v>
                </c:pt>
                <c:pt idx="1992">
                  <c:v>93.084441999999996</c:v>
                </c:pt>
                <c:pt idx="1993">
                  <c:v>93.371109000000004</c:v>
                </c:pt>
                <c:pt idx="1994">
                  <c:v>93.68</c:v>
                </c:pt>
                <c:pt idx="1995">
                  <c:v>93.991112000000001</c:v>
                </c:pt>
                <c:pt idx="1996">
                  <c:v>94.266670000000005</c:v>
                </c:pt>
                <c:pt idx="1997">
                  <c:v>94.526664999999994</c:v>
                </c:pt>
                <c:pt idx="1998">
                  <c:v>94.777778999999995</c:v>
                </c:pt>
                <c:pt idx="1999">
                  <c:v>95.042220999999998</c:v>
                </c:pt>
                <c:pt idx="2000">
                  <c:v>95.311110999999997</c:v>
                </c:pt>
                <c:pt idx="2001">
                  <c:v>95.566665999999998</c:v>
                </c:pt>
                <c:pt idx="2002">
                  <c:v>95.829773000000003</c:v>
                </c:pt>
                <c:pt idx="2003">
                  <c:v>96.089607000000001</c:v>
                </c:pt>
                <c:pt idx="2004">
                  <c:v>96.304221999999996</c:v>
                </c:pt>
                <c:pt idx="2005">
                  <c:v>96.459282000000002</c:v>
                </c:pt>
                <c:pt idx="2006">
                  <c:v>96.620102000000003</c:v>
                </c:pt>
                <c:pt idx="2007">
                  <c:v>96.777694999999994</c:v>
                </c:pt>
                <c:pt idx="2008">
                  <c:v>96.946387999999999</c:v>
                </c:pt>
                <c:pt idx="2009">
                  <c:v>97.108069999999998</c:v>
                </c:pt>
                <c:pt idx="2010">
                  <c:v>97.278274999999994</c:v>
                </c:pt>
                <c:pt idx="2011">
                  <c:v>97.443145999999999</c:v>
                </c:pt>
                <c:pt idx="2012">
                  <c:v>97.603127000000001</c:v>
                </c:pt>
                <c:pt idx="2013">
                  <c:v>97.733795000000001</c:v>
                </c:pt>
                <c:pt idx="2014">
                  <c:v>97.842781000000002</c:v>
                </c:pt>
                <c:pt idx="2015">
                  <c:v>97.939880000000002</c:v>
                </c:pt>
                <c:pt idx="2016">
                  <c:v>98.012314000000003</c:v>
                </c:pt>
                <c:pt idx="2017">
                  <c:v>98.074516000000003</c:v>
                </c:pt>
                <c:pt idx="2018">
                  <c:v>98.107285000000005</c:v>
                </c:pt>
                <c:pt idx="2019">
                  <c:v>98.120498999999995</c:v>
                </c:pt>
                <c:pt idx="2020">
                  <c:v>98.090728999999996</c:v>
                </c:pt>
                <c:pt idx="2021">
                  <c:v>98.033294999999995</c:v>
                </c:pt>
                <c:pt idx="2022">
                  <c:v>97.954955999999996</c:v>
                </c:pt>
                <c:pt idx="2023">
                  <c:v>97.850853000000001</c:v>
                </c:pt>
                <c:pt idx="2024">
                  <c:v>97.734734000000003</c:v>
                </c:pt>
                <c:pt idx="2025">
                  <c:v>97.606605999999999</c:v>
                </c:pt>
                <c:pt idx="2026">
                  <c:v>97.487487999999999</c:v>
                </c:pt>
                <c:pt idx="2027">
                  <c:v>97.372375000000005</c:v>
                </c:pt>
                <c:pt idx="2028">
                  <c:v>97.251250999999996</c:v>
                </c:pt>
                <c:pt idx="2029">
                  <c:v>97.137137999999993</c:v>
                </c:pt>
                <c:pt idx="2030">
                  <c:v>97.022018000000003</c:v>
                </c:pt>
                <c:pt idx="2031">
                  <c:v>96.893889999999999</c:v>
                </c:pt>
                <c:pt idx="2032">
                  <c:v>96.778778000000003</c:v>
                </c:pt>
                <c:pt idx="2033">
                  <c:v>96.649651000000006</c:v>
                </c:pt>
                <c:pt idx="2034">
                  <c:v>96.545546999999999</c:v>
                </c:pt>
                <c:pt idx="2035">
                  <c:v>96.456458999999995</c:v>
                </c:pt>
                <c:pt idx="2036">
                  <c:v>96.345344999999995</c:v>
                </c:pt>
                <c:pt idx="2037">
                  <c:v>96.232230999999999</c:v>
                </c:pt>
                <c:pt idx="2038">
                  <c:v>96.117119000000002</c:v>
                </c:pt>
                <c:pt idx="2039">
                  <c:v>96.005004999999997</c:v>
                </c:pt>
                <c:pt idx="2040">
                  <c:v>95.885886999999997</c:v>
                </c:pt>
                <c:pt idx="2041">
                  <c:v>95.786788999999999</c:v>
                </c:pt>
                <c:pt idx="2042">
                  <c:v>95.683684999999997</c:v>
                </c:pt>
                <c:pt idx="2043">
                  <c:v>95.573570000000004</c:v>
                </c:pt>
                <c:pt idx="2044">
                  <c:v>95.455451999999994</c:v>
                </c:pt>
                <c:pt idx="2045">
                  <c:v>95.340339999999998</c:v>
                </c:pt>
                <c:pt idx="2046">
                  <c:v>95.247246000000004</c:v>
                </c:pt>
                <c:pt idx="2047">
                  <c:v>95.124122999999997</c:v>
                </c:pt>
                <c:pt idx="2048">
                  <c:v>95.010009999999994</c:v>
                </c:pt>
                <c:pt idx="2049">
                  <c:v>94.879883000000007</c:v>
                </c:pt>
                <c:pt idx="2050">
                  <c:v>94.751755000000003</c:v>
                </c:pt>
                <c:pt idx="2051">
                  <c:v>94.612610000000004</c:v>
                </c:pt>
                <c:pt idx="2052">
                  <c:v>94.455451999999994</c:v>
                </c:pt>
                <c:pt idx="2053">
                  <c:v>94.313316</c:v>
                </c:pt>
                <c:pt idx="2054">
                  <c:v>94.183182000000002</c:v>
                </c:pt>
                <c:pt idx="2055">
                  <c:v>94.038039999999995</c:v>
                </c:pt>
                <c:pt idx="2056">
                  <c:v>93.887885999999995</c:v>
                </c:pt>
                <c:pt idx="2057">
                  <c:v>93.743744000000007</c:v>
                </c:pt>
                <c:pt idx="2058">
                  <c:v>93.595596</c:v>
                </c:pt>
                <c:pt idx="2059">
                  <c:v>93.456458999999995</c:v>
                </c:pt>
                <c:pt idx="2060">
                  <c:v>93.317313999999996</c:v>
                </c:pt>
                <c:pt idx="2061">
                  <c:v>93.191192999999998</c:v>
                </c:pt>
                <c:pt idx="2062">
                  <c:v>93.086082000000005</c:v>
                </c:pt>
                <c:pt idx="2063">
                  <c:v>92.987990999999994</c:v>
                </c:pt>
                <c:pt idx="2064">
                  <c:v>92.848845999999995</c:v>
                </c:pt>
                <c:pt idx="2065">
                  <c:v>92.723724000000004</c:v>
                </c:pt>
                <c:pt idx="2066">
                  <c:v>92.595596</c:v>
                </c:pt>
                <c:pt idx="2067">
                  <c:v>92.483481999999995</c:v>
                </c:pt>
                <c:pt idx="2068">
                  <c:v>92.367371000000006</c:v>
                </c:pt>
                <c:pt idx="2069">
                  <c:v>92.233231000000004</c:v>
                </c:pt>
                <c:pt idx="2070">
                  <c:v>92.112114000000005</c:v>
                </c:pt>
                <c:pt idx="2071">
                  <c:v>91.989990000000006</c:v>
                </c:pt>
                <c:pt idx="2072">
                  <c:v>91.837836999999993</c:v>
                </c:pt>
                <c:pt idx="2073">
                  <c:v>91.686684</c:v>
                </c:pt>
                <c:pt idx="2074">
                  <c:v>91.575576999999996</c:v>
                </c:pt>
                <c:pt idx="2075">
                  <c:v>91.464461999999997</c:v>
                </c:pt>
                <c:pt idx="2076">
                  <c:v>91.353354999999993</c:v>
                </c:pt>
                <c:pt idx="2077">
                  <c:v>91.240241999999995</c:v>
                </c:pt>
                <c:pt idx="2078">
                  <c:v>91.131134000000003</c:v>
                </c:pt>
                <c:pt idx="2079">
                  <c:v>91.023026000000002</c:v>
                </c:pt>
                <c:pt idx="2080">
                  <c:v>90.881882000000004</c:v>
                </c:pt>
                <c:pt idx="2081">
                  <c:v>90.742744000000002</c:v>
                </c:pt>
                <c:pt idx="2082">
                  <c:v>90.635634999999994</c:v>
                </c:pt>
                <c:pt idx="2083">
                  <c:v>90.529526000000004</c:v>
                </c:pt>
                <c:pt idx="2084">
                  <c:v>90.422424000000007</c:v>
                </c:pt>
                <c:pt idx="2085">
                  <c:v>90.317313999999996</c:v>
                </c:pt>
                <c:pt idx="2086">
                  <c:v>90.221221999999997</c:v>
                </c:pt>
                <c:pt idx="2087">
                  <c:v>90.142143000000004</c:v>
                </c:pt>
                <c:pt idx="2088">
                  <c:v>90.071067999999997</c:v>
                </c:pt>
                <c:pt idx="2089">
                  <c:v>90.025024000000002</c:v>
                </c:pt>
                <c:pt idx="2090">
                  <c:v>90.015015000000005</c:v>
                </c:pt>
                <c:pt idx="2091">
                  <c:v>90.008010999999996</c:v>
                </c:pt>
                <c:pt idx="2092">
                  <c:v>90.003005999999999</c:v>
                </c:pt>
                <c:pt idx="2093">
                  <c:v>90</c:v>
                </c:pt>
                <c:pt idx="2094">
                  <c:v>90</c:v>
                </c:pt>
                <c:pt idx="2095">
                  <c:v>90</c:v>
                </c:pt>
                <c:pt idx="2096">
                  <c:v>90</c:v>
                </c:pt>
                <c:pt idx="2097">
                  <c:v>90</c:v>
                </c:pt>
                <c:pt idx="2098">
                  <c:v>90</c:v>
                </c:pt>
                <c:pt idx="2099">
                  <c:v>90</c:v>
                </c:pt>
                <c:pt idx="2100">
                  <c:v>90</c:v>
                </c:pt>
                <c:pt idx="2101">
                  <c:v>90</c:v>
                </c:pt>
                <c:pt idx="2102">
                  <c:v>90</c:v>
                </c:pt>
                <c:pt idx="2103">
                  <c:v>90</c:v>
                </c:pt>
                <c:pt idx="2104">
                  <c:v>90</c:v>
                </c:pt>
                <c:pt idx="2105">
                  <c:v>90</c:v>
                </c:pt>
                <c:pt idx="2106">
                  <c:v>90</c:v>
                </c:pt>
                <c:pt idx="2107">
                  <c:v>90</c:v>
                </c:pt>
                <c:pt idx="2108">
                  <c:v>90</c:v>
                </c:pt>
                <c:pt idx="2109">
                  <c:v>90</c:v>
                </c:pt>
                <c:pt idx="2110">
                  <c:v>90</c:v>
                </c:pt>
                <c:pt idx="2111">
                  <c:v>90</c:v>
                </c:pt>
                <c:pt idx="2112">
                  <c:v>90</c:v>
                </c:pt>
                <c:pt idx="2113">
                  <c:v>90</c:v>
                </c:pt>
                <c:pt idx="2114">
                  <c:v>90</c:v>
                </c:pt>
                <c:pt idx="2115">
                  <c:v>90</c:v>
                </c:pt>
                <c:pt idx="2116">
                  <c:v>90</c:v>
                </c:pt>
                <c:pt idx="2117">
                  <c:v>90</c:v>
                </c:pt>
                <c:pt idx="2118">
                  <c:v>90</c:v>
                </c:pt>
                <c:pt idx="2119">
                  <c:v>90</c:v>
                </c:pt>
                <c:pt idx="2120">
                  <c:v>90</c:v>
                </c:pt>
                <c:pt idx="2121">
                  <c:v>90</c:v>
                </c:pt>
                <c:pt idx="2122">
                  <c:v>90</c:v>
                </c:pt>
                <c:pt idx="2123">
                  <c:v>90</c:v>
                </c:pt>
                <c:pt idx="2124">
                  <c:v>90</c:v>
                </c:pt>
                <c:pt idx="2125">
                  <c:v>90</c:v>
                </c:pt>
                <c:pt idx="2126">
                  <c:v>90</c:v>
                </c:pt>
                <c:pt idx="2127">
                  <c:v>90</c:v>
                </c:pt>
                <c:pt idx="2128">
                  <c:v>90</c:v>
                </c:pt>
                <c:pt idx="2129">
                  <c:v>90</c:v>
                </c:pt>
                <c:pt idx="2130">
                  <c:v>90</c:v>
                </c:pt>
                <c:pt idx="2131">
                  <c:v>90</c:v>
                </c:pt>
                <c:pt idx="2132">
                  <c:v>90</c:v>
                </c:pt>
                <c:pt idx="2133">
                  <c:v>90</c:v>
                </c:pt>
                <c:pt idx="2134">
                  <c:v>90</c:v>
                </c:pt>
                <c:pt idx="2135">
                  <c:v>90</c:v>
                </c:pt>
                <c:pt idx="2136">
                  <c:v>90</c:v>
                </c:pt>
                <c:pt idx="2137">
                  <c:v>90</c:v>
                </c:pt>
                <c:pt idx="2138">
                  <c:v>90</c:v>
                </c:pt>
                <c:pt idx="2139">
                  <c:v>90</c:v>
                </c:pt>
                <c:pt idx="2140">
                  <c:v>90</c:v>
                </c:pt>
                <c:pt idx="2141">
                  <c:v>90</c:v>
                </c:pt>
                <c:pt idx="2142">
                  <c:v>90</c:v>
                </c:pt>
                <c:pt idx="2143">
                  <c:v>90</c:v>
                </c:pt>
                <c:pt idx="2144">
                  <c:v>90</c:v>
                </c:pt>
                <c:pt idx="2145">
                  <c:v>90</c:v>
                </c:pt>
                <c:pt idx="2146">
                  <c:v>90</c:v>
                </c:pt>
                <c:pt idx="2147">
                  <c:v>90</c:v>
                </c:pt>
                <c:pt idx="2148">
                  <c:v>90</c:v>
                </c:pt>
                <c:pt idx="2149">
                  <c:v>90</c:v>
                </c:pt>
                <c:pt idx="2150">
                  <c:v>90</c:v>
                </c:pt>
                <c:pt idx="2151">
                  <c:v>90</c:v>
                </c:pt>
                <c:pt idx="2152">
                  <c:v>90</c:v>
                </c:pt>
                <c:pt idx="2153">
                  <c:v>90</c:v>
                </c:pt>
                <c:pt idx="2154">
                  <c:v>90</c:v>
                </c:pt>
                <c:pt idx="2155">
                  <c:v>90</c:v>
                </c:pt>
                <c:pt idx="2156">
                  <c:v>90</c:v>
                </c:pt>
                <c:pt idx="2157">
                  <c:v>90</c:v>
                </c:pt>
                <c:pt idx="2158">
                  <c:v>90</c:v>
                </c:pt>
                <c:pt idx="2159">
                  <c:v>90</c:v>
                </c:pt>
                <c:pt idx="2160">
                  <c:v>90</c:v>
                </c:pt>
                <c:pt idx="2161">
                  <c:v>90</c:v>
                </c:pt>
                <c:pt idx="2162">
                  <c:v>90</c:v>
                </c:pt>
                <c:pt idx="2163">
                  <c:v>90</c:v>
                </c:pt>
                <c:pt idx="2164">
                  <c:v>90</c:v>
                </c:pt>
                <c:pt idx="2165">
                  <c:v>90</c:v>
                </c:pt>
                <c:pt idx="2166">
                  <c:v>90</c:v>
                </c:pt>
                <c:pt idx="2167">
                  <c:v>90</c:v>
                </c:pt>
                <c:pt idx="2168">
                  <c:v>90</c:v>
                </c:pt>
                <c:pt idx="2169">
                  <c:v>90</c:v>
                </c:pt>
                <c:pt idx="2170">
                  <c:v>90</c:v>
                </c:pt>
                <c:pt idx="2171">
                  <c:v>90</c:v>
                </c:pt>
                <c:pt idx="2172">
                  <c:v>90</c:v>
                </c:pt>
                <c:pt idx="2173">
                  <c:v>90</c:v>
                </c:pt>
                <c:pt idx="2174">
                  <c:v>90</c:v>
                </c:pt>
                <c:pt idx="2175">
                  <c:v>90</c:v>
                </c:pt>
                <c:pt idx="2176">
                  <c:v>90</c:v>
                </c:pt>
                <c:pt idx="2177">
                  <c:v>90</c:v>
                </c:pt>
                <c:pt idx="2178">
                  <c:v>90</c:v>
                </c:pt>
                <c:pt idx="2179">
                  <c:v>90</c:v>
                </c:pt>
                <c:pt idx="2180">
                  <c:v>90</c:v>
                </c:pt>
                <c:pt idx="2181">
                  <c:v>90</c:v>
                </c:pt>
                <c:pt idx="2182">
                  <c:v>90</c:v>
                </c:pt>
                <c:pt idx="2183">
                  <c:v>90</c:v>
                </c:pt>
                <c:pt idx="2184">
                  <c:v>90</c:v>
                </c:pt>
                <c:pt idx="2185">
                  <c:v>90</c:v>
                </c:pt>
                <c:pt idx="2186">
                  <c:v>90</c:v>
                </c:pt>
                <c:pt idx="2187">
                  <c:v>90</c:v>
                </c:pt>
                <c:pt idx="2188">
                  <c:v>90</c:v>
                </c:pt>
                <c:pt idx="2189">
                  <c:v>90</c:v>
                </c:pt>
                <c:pt idx="2190">
                  <c:v>90</c:v>
                </c:pt>
                <c:pt idx="2191">
                  <c:v>90</c:v>
                </c:pt>
                <c:pt idx="2192">
                  <c:v>90</c:v>
                </c:pt>
                <c:pt idx="2193">
                  <c:v>90</c:v>
                </c:pt>
                <c:pt idx="2194">
                  <c:v>90</c:v>
                </c:pt>
                <c:pt idx="2195">
                  <c:v>90</c:v>
                </c:pt>
                <c:pt idx="2196">
                  <c:v>90</c:v>
                </c:pt>
                <c:pt idx="2197">
                  <c:v>90.005027999999996</c:v>
                </c:pt>
                <c:pt idx="2198">
                  <c:v>90.095473999999996</c:v>
                </c:pt>
                <c:pt idx="2199">
                  <c:v>90.195976000000002</c:v>
                </c:pt>
                <c:pt idx="2200">
                  <c:v>90.361808999999994</c:v>
                </c:pt>
                <c:pt idx="2201">
                  <c:v>90.633162999999996</c:v>
                </c:pt>
                <c:pt idx="2202">
                  <c:v>90.919601</c:v>
                </c:pt>
                <c:pt idx="2203">
                  <c:v>91.211051999999995</c:v>
                </c:pt>
                <c:pt idx="2204">
                  <c:v>91.542716999999996</c:v>
                </c:pt>
                <c:pt idx="2205">
                  <c:v>92.010047999999998</c:v>
                </c:pt>
                <c:pt idx="2206">
                  <c:v>92.537689</c:v>
                </c:pt>
                <c:pt idx="2207">
                  <c:v>93.065323000000006</c:v>
                </c:pt>
                <c:pt idx="2208">
                  <c:v>93.638191000000006</c:v>
                </c:pt>
                <c:pt idx="2209">
                  <c:v>94.221107000000003</c:v>
                </c:pt>
                <c:pt idx="2210">
                  <c:v>94.894469999999998</c:v>
                </c:pt>
                <c:pt idx="2211">
                  <c:v>95.477385999999996</c:v>
                </c:pt>
                <c:pt idx="2212">
                  <c:v>96.075378000000001</c:v>
                </c:pt>
                <c:pt idx="2213">
                  <c:v>96.703513999999998</c:v>
                </c:pt>
                <c:pt idx="2214">
                  <c:v>97.296486000000002</c:v>
                </c:pt>
                <c:pt idx="2215">
                  <c:v>97.829147000000006</c:v>
                </c:pt>
                <c:pt idx="2216">
                  <c:v>98.301506000000003</c:v>
                </c:pt>
                <c:pt idx="2217">
                  <c:v>98.768844999999999</c:v>
                </c:pt>
                <c:pt idx="2218">
                  <c:v>99.105530000000002</c:v>
                </c:pt>
                <c:pt idx="2219">
                  <c:v>99.422111999999998</c:v>
                </c:pt>
                <c:pt idx="2220">
                  <c:v>99.582915999999997</c:v>
                </c:pt>
                <c:pt idx="2221">
                  <c:v>99.728645</c:v>
                </c:pt>
                <c:pt idx="2222">
                  <c:v>99.682456999999999</c:v>
                </c:pt>
                <c:pt idx="2223">
                  <c:v>99.248154</c:v>
                </c:pt>
                <c:pt idx="2224">
                  <c:v>98.647057000000004</c:v>
                </c:pt>
                <c:pt idx="2225">
                  <c:v>97.897057000000004</c:v>
                </c:pt>
                <c:pt idx="2226">
                  <c:v>97.102942999999996</c:v>
                </c:pt>
                <c:pt idx="2227">
                  <c:v>96.279410999999996</c:v>
                </c:pt>
                <c:pt idx="2228">
                  <c:v>95.279410999999996</c:v>
                </c:pt>
                <c:pt idx="2229">
                  <c:v>94.366371000000001</c:v>
                </c:pt>
                <c:pt idx="2230">
                  <c:v>93.830139000000003</c:v>
                </c:pt>
                <c:pt idx="2231">
                  <c:v>93.438834999999997</c:v>
                </c:pt>
                <c:pt idx="2232">
                  <c:v>93.397696999999994</c:v>
                </c:pt>
                <c:pt idx="2233">
                  <c:v>93.738487000000006</c:v>
                </c:pt>
                <c:pt idx="2234">
                  <c:v>94.400467000000006</c:v>
                </c:pt>
                <c:pt idx="2235">
                  <c:v>95.150467000000006</c:v>
                </c:pt>
                <c:pt idx="2236">
                  <c:v>95.944587999999996</c:v>
                </c:pt>
                <c:pt idx="2237">
                  <c:v>96.768112000000002</c:v>
                </c:pt>
                <c:pt idx="2238">
                  <c:v>97.768112000000002</c:v>
                </c:pt>
                <c:pt idx="2239">
                  <c:v>98.681160000000006</c:v>
                </c:pt>
                <c:pt idx="2240">
                  <c:v>99.217392000000004</c:v>
                </c:pt>
                <c:pt idx="2241">
                  <c:v>99.608695999999995</c:v>
                </c:pt>
                <c:pt idx="2242">
                  <c:v>99.811592000000005</c:v>
                </c:pt>
                <c:pt idx="2243">
                  <c:v>99.985504000000006</c:v>
                </c:pt>
                <c:pt idx="2244">
                  <c:v>100</c:v>
                </c:pt>
                <c:pt idx="2245">
                  <c:v>100</c:v>
                </c:pt>
                <c:pt idx="2246">
                  <c:v>100</c:v>
                </c:pt>
                <c:pt idx="2247">
                  <c:v>100</c:v>
                </c:pt>
                <c:pt idx="2248">
                  <c:v>100</c:v>
                </c:pt>
                <c:pt idx="2249">
                  <c:v>100</c:v>
                </c:pt>
                <c:pt idx="2250">
                  <c:v>100</c:v>
                </c:pt>
                <c:pt idx="2251">
                  <c:v>100</c:v>
                </c:pt>
                <c:pt idx="2252">
                  <c:v>100</c:v>
                </c:pt>
                <c:pt idx="2253">
                  <c:v>100</c:v>
                </c:pt>
                <c:pt idx="2254">
                  <c:v>100</c:v>
                </c:pt>
                <c:pt idx="2255">
                  <c:v>100</c:v>
                </c:pt>
                <c:pt idx="2256">
                  <c:v>100</c:v>
                </c:pt>
                <c:pt idx="2257">
                  <c:v>100</c:v>
                </c:pt>
                <c:pt idx="2258">
                  <c:v>100</c:v>
                </c:pt>
                <c:pt idx="2259">
                  <c:v>100</c:v>
                </c:pt>
                <c:pt idx="2260">
                  <c:v>100</c:v>
                </c:pt>
                <c:pt idx="2261">
                  <c:v>100</c:v>
                </c:pt>
                <c:pt idx="2262">
                  <c:v>100</c:v>
                </c:pt>
                <c:pt idx="2263">
                  <c:v>100</c:v>
                </c:pt>
                <c:pt idx="2264">
                  <c:v>100</c:v>
                </c:pt>
                <c:pt idx="2265">
                  <c:v>100</c:v>
                </c:pt>
                <c:pt idx="2266">
                  <c:v>100</c:v>
                </c:pt>
                <c:pt idx="2267">
                  <c:v>100</c:v>
                </c:pt>
                <c:pt idx="2268">
                  <c:v>100</c:v>
                </c:pt>
                <c:pt idx="2269">
                  <c:v>100</c:v>
                </c:pt>
                <c:pt idx="2270">
                  <c:v>100</c:v>
                </c:pt>
                <c:pt idx="2271">
                  <c:v>100</c:v>
                </c:pt>
                <c:pt idx="2272">
                  <c:v>100</c:v>
                </c:pt>
                <c:pt idx="2273">
                  <c:v>100</c:v>
                </c:pt>
                <c:pt idx="2274">
                  <c:v>100</c:v>
                </c:pt>
                <c:pt idx="2275">
                  <c:v>100</c:v>
                </c:pt>
                <c:pt idx="2276">
                  <c:v>100</c:v>
                </c:pt>
                <c:pt idx="2277">
                  <c:v>100</c:v>
                </c:pt>
                <c:pt idx="2278">
                  <c:v>100</c:v>
                </c:pt>
                <c:pt idx="2279">
                  <c:v>100</c:v>
                </c:pt>
                <c:pt idx="2280">
                  <c:v>100</c:v>
                </c:pt>
                <c:pt idx="2281">
                  <c:v>100</c:v>
                </c:pt>
                <c:pt idx="2282">
                  <c:v>100</c:v>
                </c:pt>
                <c:pt idx="2283">
                  <c:v>100</c:v>
                </c:pt>
                <c:pt idx="2284">
                  <c:v>100</c:v>
                </c:pt>
                <c:pt idx="2285">
                  <c:v>100</c:v>
                </c:pt>
                <c:pt idx="2286">
                  <c:v>100</c:v>
                </c:pt>
                <c:pt idx="2287">
                  <c:v>100</c:v>
                </c:pt>
                <c:pt idx="2288">
                  <c:v>100</c:v>
                </c:pt>
                <c:pt idx="2289">
                  <c:v>100</c:v>
                </c:pt>
                <c:pt idx="2290">
                  <c:v>100</c:v>
                </c:pt>
                <c:pt idx="2291">
                  <c:v>100</c:v>
                </c:pt>
                <c:pt idx="2292">
                  <c:v>100</c:v>
                </c:pt>
                <c:pt idx="2293">
                  <c:v>100</c:v>
                </c:pt>
                <c:pt idx="2294">
                  <c:v>100</c:v>
                </c:pt>
                <c:pt idx="2295">
                  <c:v>100</c:v>
                </c:pt>
                <c:pt idx="2296">
                  <c:v>100</c:v>
                </c:pt>
                <c:pt idx="2297">
                  <c:v>100</c:v>
                </c:pt>
                <c:pt idx="2298">
                  <c:v>100</c:v>
                </c:pt>
                <c:pt idx="2299">
                  <c:v>100</c:v>
                </c:pt>
                <c:pt idx="2300">
                  <c:v>100</c:v>
                </c:pt>
                <c:pt idx="2301">
                  <c:v>100</c:v>
                </c:pt>
                <c:pt idx="2302">
                  <c:v>100</c:v>
                </c:pt>
                <c:pt idx="2303">
                  <c:v>100</c:v>
                </c:pt>
                <c:pt idx="2304">
                  <c:v>100</c:v>
                </c:pt>
                <c:pt idx="2305">
                  <c:v>100</c:v>
                </c:pt>
                <c:pt idx="2306">
                  <c:v>100</c:v>
                </c:pt>
                <c:pt idx="2307">
                  <c:v>100</c:v>
                </c:pt>
                <c:pt idx="2308">
                  <c:v>100</c:v>
                </c:pt>
                <c:pt idx="2309">
                  <c:v>100</c:v>
                </c:pt>
                <c:pt idx="2310">
                  <c:v>100</c:v>
                </c:pt>
                <c:pt idx="2311">
                  <c:v>100</c:v>
                </c:pt>
                <c:pt idx="2312">
                  <c:v>100</c:v>
                </c:pt>
                <c:pt idx="2313">
                  <c:v>100</c:v>
                </c:pt>
                <c:pt idx="2314">
                  <c:v>100</c:v>
                </c:pt>
                <c:pt idx="2315">
                  <c:v>100</c:v>
                </c:pt>
                <c:pt idx="2316">
                  <c:v>100</c:v>
                </c:pt>
                <c:pt idx="2317">
                  <c:v>100</c:v>
                </c:pt>
                <c:pt idx="2318">
                  <c:v>100</c:v>
                </c:pt>
                <c:pt idx="2319">
                  <c:v>100</c:v>
                </c:pt>
                <c:pt idx="2320">
                  <c:v>100</c:v>
                </c:pt>
                <c:pt idx="2321">
                  <c:v>100</c:v>
                </c:pt>
                <c:pt idx="2322">
                  <c:v>100</c:v>
                </c:pt>
                <c:pt idx="2323">
                  <c:v>100</c:v>
                </c:pt>
                <c:pt idx="2324">
                  <c:v>100</c:v>
                </c:pt>
                <c:pt idx="2325">
                  <c:v>100</c:v>
                </c:pt>
                <c:pt idx="2326">
                  <c:v>100</c:v>
                </c:pt>
                <c:pt idx="2327">
                  <c:v>100</c:v>
                </c:pt>
                <c:pt idx="2328">
                  <c:v>100</c:v>
                </c:pt>
                <c:pt idx="2329">
                  <c:v>100</c:v>
                </c:pt>
                <c:pt idx="2330">
                  <c:v>100</c:v>
                </c:pt>
                <c:pt idx="2331">
                  <c:v>100</c:v>
                </c:pt>
                <c:pt idx="2332">
                  <c:v>100</c:v>
                </c:pt>
                <c:pt idx="2333">
                  <c:v>100</c:v>
                </c:pt>
                <c:pt idx="2334">
                  <c:v>100</c:v>
                </c:pt>
                <c:pt idx="2335">
                  <c:v>100</c:v>
                </c:pt>
                <c:pt idx="2336">
                  <c:v>100</c:v>
                </c:pt>
                <c:pt idx="2337">
                  <c:v>100</c:v>
                </c:pt>
                <c:pt idx="2338">
                  <c:v>100</c:v>
                </c:pt>
                <c:pt idx="2339">
                  <c:v>100</c:v>
                </c:pt>
                <c:pt idx="2340">
                  <c:v>100</c:v>
                </c:pt>
                <c:pt idx="2341">
                  <c:v>100</c:v>
                </c:pt>
                <c:pt idx="2342">
                  <c:v>100</c:v>
                </c:pt>
                <c:pt idx="2343">
                  <c:v>100</c:v>
                </c:pt>
                <c:pt idx="2344">
                  <c:v>100</c:v>
                </c:pt>
                <c:pt idx="2345">
                  <c:v>100</c:v>
                </c:pt>
                <c:pt idx="2346">
                  <c:v>100</c:v>
                </c:pt>
                <c:pt idx="2347">
                  <c:v>100</c:v>
                </c:pt>
                <c:pt idx="2348">
                  <c:v>100</c:v>
                </c:pt>
                <c:pt idx="2349">
                  <c:v>100</c:v>
                </c:pt>
                <c:pt idx="2350">
                  <c:v>100</c:v>
                </c:pt>
                <c:pt idx="2351">
                  <c:v>100</c:v>
                </c:pt>
                <c:pt idx="2352">
                  <c:v>100</c:v>
                </c:pt>
                <c:pt idx="2353">
                  <c:v>100</c:v>
                </c:pt>
                <c:pt idx="2354">
                  <c:v>100</c:v>
                </c:pt>
                <c:pt idx="2355">
                  <c:v>100</c:v>
                </c:pt>
                <c:pt idx="2356">
                  <c:v>100</c:v>
                </c:pt>
                <c:pt idx="2357">
                  <c:v>100</c:v>
                </c:pt>
                <c:pt idx="2358">
                  <c:v>100</c:v>
                </c:pt>
                <c:pt idx="2359">
                  <c:v>100</c:v>
                </c:pt>
                <c:pt idx="2360">
                  <c:v>100</c:v>
                </c:pt>
                <c:pt idx="2361">
                  <c:v>100</c:v>
                </c:pt>
                <c:pt idx="2362">
                  <c:v>100</c:v>
                </c:pt>
                <c:pt idx="2363">
                  <c:v>100</c:v>
                </c:pt>
                <c:pt idx="2364">
                  <c:v>100</c:v>
                </c:pt>
                <c:pt idx="2365">
                  <c:v>100</c:v>
                </c:pt>
                <c:pt idx="2366">
                  <c:v>100</c:v>
                </c:pt>
                <c:pt idx="2367">
                  <c:v>100</c:v>
                </c:pt>
                <c:pt idx="2368">
                  <c:v>100</c:v>
                </c:pt>
                <c:pt idx="2369">
                  <c:v>100</c:v>
                </c:pt>
                <c:pt idx="2370">
                  <c:v>100</c:v>
                </c:pt>
                <c:pt idx="2371">
                  <c:v>100</c:v>
                </c:pt>
                <c:pt idx="2372">
                  <c:v>100</c:v>
                </c:pt>
                <c:pt idx="2373">
                  <c:v>100</c:v>
                </c:pt>
                <c:pt idx="2374">
                  <c:v>100</c:v>
                </c:pt>
                <c:pt idx="2375">
                  <c:v>100</c:v>
                </c:pt>
                <c:pt idx="2376">
                  <c:v>100</c:v>
                </c:pt>
                <c:pt idx="2377">
                  <c:v>100</c:v>
                </c:pt>
                <c:pt idx="2378">
                  <c:v>100</c:v>
                </c:pt>
                <c:pt idx="2379">
                  <c:v>100</c:v>
                </c:pt>
                <c:pt idx="2380">
                  <c:v>100</c:v>
                </c:pt>
                <c:pt idx="2381">
                  <c:v>100</c:v>
                </c:pt>
                <c:pt idx="2382">
                  <c:v>100</c:v>
                </c:pt>
                <c:pt idx="2383">
                  <c:v>100</c:v>
                </c:pt>
                <c:pt idx="2384">
                  <c:v>100</c:v>
                </c:pt>
                <c:pt idx="2385">
                  <c:v>100</c:v>
                </c:pt>
                <c:pt idx="2386">
                  <c:v>100</c:v>
                </c:pt>
                <c:pt idx="2387">
                  <c:v>100</c:v>
                </c:pt>
                <c:pt idx="2388">
                  <c:v>100</c:v>
                </c:pt>
                <c:pt idx="2389">
                  <c:v>100</c:v>
                </c:pt>
                <c:pt idx="2390">
                  <c:v>100</c:v>
                </c:pt>
                <c:pt idx="2391">
                  <c:v>100</c:v>
                </c:pt>
                <c:pt idx="2392">
                  <c:v>100</c:v>
                </c:pt>
                <c:pt idx="2393">
                  <c:v>100</c:v>
                </c:pt>
                <c:pt idx="2394">
                  <c:v>100</c:v>
                </c:pt>
                <c:pt idx="2395">
                  <c:v>100</c:v>
                </c:pt>
                <c:pt idx="2396">
                  <c:v>100</c:v>
                </c:pt>
                <c:pt idx="2397">
                  <c:v>100</c:v>
                </c:pt>
                <c:pt idx="2398">
                  <c:v>100</c:v>
                </c:pt>
                <c:pt idx="2399">
                  <c:v>100</c:v>
                </c:pt>
                <c:pt idx="2400">
                  <c:v>100</c:v>
                </c:pt>
                <c:pt idx="2401">
                  <c:v>100</c:v>
                </c:pt>
                <c:pt idx="2402">
                  <c:v>100</c:v>
                </c:pt>
                <c:pt idx="2403">
                  <c:v>100</c:v>
                </c:pt>
                <c:pt idx="2404">
                  <c:v>100</c:v>
                </c:pt>
                <c:pt idx="2405">
                  <c:v>100</c:v>
                </c:pt>
                <c:pt idx="2406">
                  <c:v>100</c:v>
                </c:pt>
                <c:pt idx="2407">
                  <c:v>100</c:v>
                </c:pt>
                <c:pt idx="2408">
                  <c:v>100</c:v>
                </c:pt>
                <c:pt idx="2409">
                  <c:v>100</c:v>
                </c:pt>
                <c:pt idx="2410">
                  <c:v>100</c:v>
                </c:pt>
                <c:pt idx="2411">
                  <c:v>100</c:v>
                </c:pt>
                <c:pt idx="2412">
                  <c:v>100</c:v>
                </c:pt>
                <c:pt idx="2413">
                  <c:v>100</c:v>
                </c:pt>
                <c:pt idx="2414">
                  <c:v>100</c:v>
                </c:pt>
                <c:pt idx="2415">
                  <c:v>100</c:v>
                </c:pt>
                <c:pt idx="2416">
                  <c:v>100</c:v>
                </c:pt>
                <c:pt idx="2417">
                  <c:v>100</c:v>
                </c:pt>
                <c:pt idx="2418">
                  <c:v>100</c:v>
                </c:pt>
                <c:pt idx="2419">
                  <c:v>100</c:v>
                </c:pt>
                <c:pt idx="2420">
                  <c:v>100</c:v>
                </c:pt>
                <c:pt idx="2421">
                  <c:v>100</c:v>
                </c:pt>
                <c:pt idx="2422">
                  <c:v>100</c:v>
                </c:pt>
                <c:pt idx="2423">
                  <c:v>100</c:v>
                </c:pt>
                <c:pt idx="2424">
                  <c:v>100</c:v>
                </c:pt>
                <c:pt idx="2425">
                  <c:v>100</c:v>
                </c:pt>
                <c:pt idx="2426">
                  <c:v>100</c:v>
                </c:pt>
                <c:pt idx="2427">
                  <c:v>100</c:v>
                </c:pt>
                <c:pt idx="2428">
                  <c:v>100</c:v>
                </c:pt>
                <c:pt idx="2429">
                  <c:v>100</c:v>
                </c:pt>
                <c:pt idx="2430">
                  <c:v>100</c:v>
                </c:pt>
                <c:pt idx="2431">
                  <c:v>100</c:v>
                </c:pt>
                <c:pt idx="2432">
                  <c:v>100</c:v>
                </c:pt>
                <c:pt idx="2433">
                  <c:v>100</c:v>
                </c:pt>
                <c:pt idx="2434">
                  <c:v>100</c:v>
                </c:pt>
                <c:pt idx="2435">
                  <c:v>100</c:v>
                </c:pt>
                <c:pt idx="2436">
                  <c:v>100</c:v>
                </c:pt>
                <c:pt idx="2437">
                  <c:v>100</c:v>
                </c:pt>
                <c:pt idx="2438">
                  <c:v>100</c:v>
                </c:pt>
                <c:pt idx="2439">
                  <c:v>100</c:v>
                </c:pt>
                <c:pt idx="2440">
                  <c:v>100</c:v>
                </c:pt>
                <c:pt idx="2441">
                  <c:v>100</c:v>
                </c:pt>
                <c:pt idx="2442">
                  <c:v>100</c:v>
                </c:pt>
                <c:pt idx="2443">
                  <c:v>100</c:v>
                </c:pt>
                <c:pt idx="2444">
                  <c:v>100</c:v>
                </c:pt>
                <c:pt idx="2445">
                  <c:v>100</c:v>
                </c:pt>
                <c:pt idx="2446">
                  <c:v>100</c:v>
                </c:pt>
                <c:pt idx="2447">
                  <c:v>100</c:v>
                </c:pt>
                <c:pt idx="2448">
                  <c:v>100</c:v>
                </c:pt>
                <c:pt idx="2449">
                  <c:v>100</c:v>
                </c:pt>
                <c:pt idx="2450">
                  <c:v>100</c:v>
                </c:pt>
                <c:pt idx="2451">
                  <c:v>100</c:v>
                </c:pt>
                <c:pt idx="2452">
                  <c:v>100</c:v>
                </c:pt>
                <c:pt idx="2453">
                  <c:v>100</c:v>
                </c:pt>
                <c:pt idx="2454">
                  <c:v>100</c:v>
                </c:pt>
                <c:pt idx="2455">
                  <c:v>100</c:v>
                </c:pt>
                <c:pt idx="2456">
                  <c:v>100</c:v>
                </c:pt>
                <c:pt idx="2457">
                  <c:v>100</c:v>
                </c:pt>
                <c:pt idx="2458">
                  <c:v>100</c:v>
                </c:pt>
                <c:pt idx="2459">
                  <c:v>100</c:v>
                </c:pt>
                <c:pt idx="2460">
                  <c:v>100</c:v>
                </c:pt>
                <c:pt idx="2461">
                  <c:v>100</c:v>
                </c:pt>
                <c:pt idx="2462">
                  <c:v>100</c:v>
                </c:pt>
                <c:pt idx="2463">
                  <c:v>100</c:v>
                </c:pt>
                <c:pt idx="2464">
                  <c:v>100</c:v>
                </c:pt>
                <c:pt idx="2465">
                  <c:v>100</c:v>
                </c:pt>
                <c:pt idx="2466">
                  <c:v>100</c:v>
                </c:pt>
                <c:pt idx="2467">
                  <c:v>100</c:v>
                </c:pt>
                <c:pt idx="2468">
                  <c:v>100</c:v>
                </c:pt>
                <c:pt idx="2469">
                  <c:v>100</c:v>
                </c:pt>
                <c:pt idx="2470">
                  <c:v>100</c:v>
                </c:pt>
                <c:pt idx="2471">
                  <c:v>100</c:v>
                </c:pt>
                <c:pt idx="2472">
                  <c:v>100</c:v>
                </c:pt>
                <c:pt idx="2473">
                  <c:v>100</c:v>
                </c:pt>
                <c:pt idx="2474">
                  <c:v>100</c:v>
                </c:pt>
                <c:pt idx="2475">
                  <c:v>100</c:v>
                </c:pt>
                <c:pt idx="2476">
                  <c:v>100</c:v>
                </c:pt>
                <c:pt idx="2477">
                  <c:v>100</c:v>
                </c:pt>
                <c:pt idx="2478">
                  <c:v>100</c:v>
                </c:pt>
                <c:pt idx="2479">
                  <c:v>100</c:v>
                </c:pt>
                <c:pt idx="2480">
                  <c:v>100</c:v>
                </c:pt>
                <c:pt idx="2481">
                  <c:v>100</c:v>
                </c:pt>
                <c:pt idx="2482">
                  <c:v>100</c:v>
                </c:pt>
                <c:pt idx="2483">
                  <c:v>100</c:v>
                </c:pt>
                <c:pt idx="2484">
                  <c:v>100</c:v>
                </c:pt>
                <c:pt idx="2485">
                  <c:v>100</c:v>
                </c:pt>
                <c:pt idx="2486">
                  <c:v>100</c:v>
                </c:pt>
                <c:pt idx="2487">
                  <c:v>100</c:v>
                </c:pt>
                <c:pt idx="2488">
                  <c:v>100</c:v>
                </c:pt>
                <c:pt idx="2489">
                  <c:v>100</c:v>
                </c:pt>
                <c:pt idx="2490">
                  <c:v>100</c:v>
                </c:pt>
                <c:pt idx="2491">
                  <c:v>100</c:v>
                </c:pt>
                <c:pt idx="2492">
                  <c:v>100</c:v>
                </c:pt>
                <c:pt idx="2493">
                  <c:v>100</c:v>
                </c:pt>
                <c:pt idx="2494">
                  <c:v>100</c:v>
                </c:pt>
                <c:pt idx="2495">
                  <c:v>100</c:v>
                </c:pt>
                <c:pt idx="2496">
                  <c:v>100</c:v>
                </c:pt>
                <c:pt idx="2497">
                  <c:v>100</c:v>
                </c:pt>
                <c:pt idx="2498">
                  <c:v>100</c:v>
                </c:pt>
                <c:pt idx="2499">
                  <c:v>100</c:v>
                </c:pt>
                <c:pt idx="2500">
                  <c:v>100</c:v>
                </c:pt>
                <c:pt idx="2501">
                  <c:v>100</c:v>
                </c:pt>
                <c:pt idx="2502">
                  <c:v>100</c:v>
                </c:pt>
                <c:pt idx="2503">
                  <c:v>100</c:v>
                </c:pt>
                <c:pt idx="2504">
                  <c:v>100</c:v>
                </c:pt>
                <c:pt idx="2505">
                  <c:v>100</c:v>
                </c:pt>
                <c:pt idx="2506">
                  <c:v>100</c:v>
                </c:pt>
                <c:pt idx="2507">
                  <c:v>100</c:v>
                </c:pt>
                <c:pt idx="2508">
                  <c:v>100</c:v>
                </c:pt>
                <c:pt idx="2509">
                  <c:v>100</c:v>
                </c:pt>
                <c:pt idx="2510">
                  <c:v>100</c:v>
                </c:pt>
                <c:pt idx="2511">
                  <c:v>100</c:v>
                </c:pt>
                <c:pt idx="2512">
                  <c:v>100</c:v>
                </c:pt>
                <c:pt idx="2513">
                  <c:v>100</c:v>
                </c:pt>
                <c:pt idx="2514">
                  <c:v>100</c:v>
                </c:pt>
                <c:pt idx="2515">
                  <c:v>100</c:v>
                </c:pt>
                <c:pt idx="2516">
                  <c:v>100</c:v>
                </c:pt>
                <c:pt idx="2517">
                  <c:v>100</c:v>
                </c:pt>
                <c:pt idx="2518">
                  <c:v>100</c:v>
                </c:pt>
                <c:pt idx="2519">
                  <c:v>100</c:v>
                </c:pt>
                <c:pt idx="2520">
                  <c:v>100</c:v>
                </c:pt>
                <c:pt idx="2521">
                  <c:v>100</c:v>
                </c:pt>
                <c:pt idx="2522">
                  <c:v>100</c:v>
                </c:pt>
                <c:pt idx="2523">
                  <c:v>100</c:v>
                </c:pt>
                <c:pt idx="2524">
                  <c:v>100</c:v>
                </c:pt>
                <c:pt idx="2525">
                  <c:v>100</c:v>
                </c:pt>
                <c:pt idx="2526">
                  <c:v>100</c:v>
                </c:pt>
                <c:pt idx="2527">
                  <c:v>100</c:v>
                </c:pt>
                <c:pt idx="2528">
                  <c:v>100</c:v>
                </c:pt>
                <c:pt idx="2529">
                  <c:v>100</c:v>
                </c:pt>
                <c:pt idx="2530">
                  <c:v>100</c:v>
                </c:pt>
                <c:pt idx="2531">
                  <c:v>100</c:v>
                </c:pt>
                <c:pt idx="2532">
                  <c:v>100</c:v>
                </c:pt>
                <c:pt idx="2533">
                  <c:v>100</c:v>
                </c:pt>
                <c:pt idx="2534">
                  <c:v>100</c:v>
                </c:pt>
                <c:pt idx="2535">
                  <c:v>100</c:v>
                </c:pt>
                <c:pt idx="2536">
                  <c:v>100</c:v>
                </c:pt>
                <c:pt idx="2537">
                  <c:v>100</c:v>
                </c:pt>
                <c:pt idx="2538">
                  <c:v>100</c:v>
                </c:pt>
                <c:pt idx="2539">
                  <c:v>100</c:v>
                </c:pt>
                <c:pt idx="2540">
                  <c:v>100</c:v>
                </c:pt>
                <c:pt idx="2541">
                  <c:v>100</c:v>
                </c:pt>
                <c:pt idx="2542">
                  <c:v>100</c:v>
                </c:pt>
                <c:pt idx="2543">
                  <c:v>100</c:v>
                </c:pt>
                <c:pt idx="2544">
                  <c:v>100</c:v>
                </c:pt>
                <c:pt idx="2545">
                  <c:v>100</c:v>
                </c:pt>
                <c:pt idx="2546">
                  <c:v>100</c:v>
                </c:pt>
                <c:pt idx="2547">
                  <c:v>100</c:v>
                </c:pt>
                <c:pt idx="2548">
                  <c:v>100</c:v>
                </c:pt>
                <c:pt idx="2549">
                  <c:v>100</c:v>
                </c:pt>
                <c:pt idx="2550">
                  <c:v>100</c:v>
                </c:pt>
                <c:pt idx="2551">
                  <c:v>100</c:v>
                </c:pt>
                <c:pt idx="2552">
                  <c:v>100</c:v>
                </c:pt>
                <c:pt idx="2553">
                  <c:v>100</c:v>
                </c:pt>
                <c:pt idx="2554">
                  <c:v>100</c:v>
                </c:pt>
                <c:pt idx="2555">
                  <c:v>100</c:v>
                </c:pt>
                <c:pt idx="2556">
                  <c:v>100</c:v>
                </c:pt>
                <c:pt idx="2557">
                  <c:v>100</c:v>
                </c:pt>
                <c:pt idx="2558">
                  <c:v>100</c:v>
                </c:pt>
                <c:pt idx="2559">
                  <c:v>100</c:v>
                </c:pt>
                <c:pt idx="2560">
                  <c:v>100</c:v>
                </c:pt>
                <c:pt idx="2561">
                  <c:v>100</c:v>
                </c:pt>
                <c:pt idx="2562">
                  <c:v>100</c:v>
                </c:pt>
                <c:pt idx="2563">
                  <c:v>100</c:v>
                </c:pt>
                <c:pt idx="2564">
                  <c:v>100</c:v>
                </c:pt>
                <c:pt idx="2565">
                  <c:v>100</c:v>
                </c:pt>
                <c:pt idx="2566">
                  <c:v>100</c:v>
                </c:pt>
                <c:pt idx="2567">
                  <c:v>100</c:v>
                </c:pt>
                <c:pt idx="2568">
                  <c:v>100</c:v>
                </c:pt>
                <c:pt idx="2569">
                  <c:v>100</c:v>
                </c:pt>
                <c:pt idx="2570">
                  <c:v>100</c:v>
                </c:pt>
                <c:pt idx="2571">
                  <c:v>100</c:v>
                </c:pt>
                <c:pt idx="2572">
                  <c:v>100</c:v>
                </c:pt>
                <c:pt idx="2573">
                  <c:v>100</c:v>
                </c:pt>
                <c:pt idx="2574">
                  <c:v>100</c:v>
                </c:pt>
                <c:pt idx="2575">
                  <c:v>100</c:v>
                </c:pt>
                <c:pt idx="2576">
                  <c:v>100</c:v>
                </c:pt>
                <c:pt idx="2577">
                  <c:v>100</c:v>
                </c:pt>
                <c:pt idx="2578">
                  <c:v>100</c:v>
                </c:pt>
                <c:pt idx="2579">
                  <c:v>100</c:v>
                </c:pt>
                <c:pt idx="2580">
                  <c:v>100</c:v>
                </c:pt>
                <c:pt idx="2581">
                  <c:v>100</c:v>
                </c:pt>
                <c:pt idx="2582">
                  <c:v>100</c:v>
                </c:pt>
                <c:pt idx="2583">
                  <c:v>100</c:v>
                </c:pt>
                <c:pt idx="2584">
                  <c:v>100</c:v>
                </c:pt>
                <c:pt idx="2585">
                  <c:v>100</c:v>
                </c:pt>
                <c:pt idx="2586">
                  <c:v>100</c:v>
                </c:pt>
                <c:pt idx="2587">
                  <c:v>100</c:v>
                </c:pt>
                <c:pt idx="2588">
                  <c:v>100</c:v>
                </c:pt>
                <c:pt idx="2589">
                  <c:v>100</c:v>
                </c:pt>
                <c:pt idx="2590">
                  <c:v>100</c:v>
                </c:pt>
                <c:pt idx="2591">
                  <c:v>100</c:v>
                </c:pt>
                <c:pt idx="2592">
                  <c:v>100</c:v>
                </c:pt>
                <c:pt idx="2593">
                  <c:v>100</c:v>
                </c:pt>
                <c:pt idx="2594">
                  <c:v>100</c:v>
                </c:pt>
                <c:pt idx="2595">
                  <c:v>100</c:v>
                </c:pt>
                <c:pt idx="2596">
                  <c:v>100</c:v>
                </c:pt>
                <c:pt idx="2597">
                  <c:v>100</c:v>
                </c:pt>
                <c:pt idx="2598">
                  <c:v>100</c:v>
                </c:pt>
                <c:pt idx="2599">
                  <c:v>100</c:v>
                </c:pt>
                <c:pt idx="2600">
                  <c:v>100</c:v>
                </c:pt>
                <c:pt idx="2601">
                  <c:v>100</c:v>
                </c:pt>
                <c:pt idx="2602">
                  <c:v>100</c:v>
                </c:pt>
                <c:pt idx="2603">
                  <c:v>100</c:v>
                </c:pt>
                <c:pt idx="2604">
                  <c:v>100</c:v>
                </c:pt>
                <c:pt idx="2605">
                  <c:v>100</c:v>
                </c:pt>
                <c:pt idx="2606">
                  <c:v>100</c:v>
                </c:pt>
                <c:pt idx="2607">
                  <c:v>100</c:v>
                </c:pt>
                <c:pt idx="2608">
                  <c:v>100</c:v>
                </c:pt>
                <c:pt idx="2609">
                  <c:v>100</c:v>
                </c:pt>
                <c:pt idx="2610">
                  <c:v>100</c:v>
                </c:pt>
                <c:pt idx="2611">
                  <c:v>100</c:v>
                </c:pt>
                <c:pt idx="2612">
                  <c:v>100</c:v>
                </c:pt>
                <c:pt idx="2613">
                  <c:v>100</c:v>
                </c:pt>
                <c:pt idx="2614">
                  <c:v>100</c:v>
                </c:pt>
                <c:pt idx="2615">
                  <c:v>100</c:v>
                </c:pt>
                <c:pt idx="2616">
                  <c:v>100</c:v>
                </c:pt>
                <c:pt idx="2617">
                  <c:v>100</c:v>
                </c:pt>
                <c:pt idx="2618">
                  <c:v>100</c:v>
                </c:pt>
                <c:pt idx="2619">
                  <c:v>100</c:v>
                </c:pt>
                <c:pt idx="2620">
                  <c:v>100</c:v>
                </c:pt>
                <c:pt idx="2621">
                  <c:v>100</c:v>
                </c:pt>
                <c:pt idx="2622">
                  <c:v>100</c:v>
                </c:pt>
                <c:pt idx="2623">
                  <c:v>100</c:v>
                </c:pt>
                <c:pt idx="2624">
                  <c:v>100</c:v>
                </c:pt>
                <c:pt idx="2625">
                  <c:v>100</c:v>
                </c:pt>
                <c:pt idx="2626">
                  <c:v>100</c:v>
                </c:pt>
                <c:pt idx="2627">
                  <c:v>100</c:v>
                </c:pt>
                <c:pt idx="2628">
                  <c:v>100</c:v>
                </c:pt>
                <c:pt idx="2629">
                  <c:v>100</c:v>
                </c:pt>
                <c:pt idx="2630">
                  <c:v>100</c:v>
                </c:pt>
                <c:pt idx="2631">
                  <c:v>100</c:v>
                </c:pt>
                <c:pt idx="2632">
                  <c:v>100</c:v>
                </c:pt>
                <c:pt idx="2633">
                  <c:v>100</c:v>
                </c:pt>
                <c:pt idx="2634">
                  <c:v>100</c:v>
                </c:pt>
                <c:pt idx="2635">
                  <c:v>100</c:v>
                </c:pt>
                <c:pt idx="2636">
                  <c:v>100</c:v>
                </c:pt>
                <c:pt idx="2637">
                  <c:v>100</c:v>
                </c:pt>
                <c:pt idx="2638">
                  <c:v>100</c:v>
                </c:pt>
                <c:pt idx="2639">
                  <c:v>100</c:v>
                </c:pt>
                <c:pt idx="2640">
                  <c:v>100</c:v>
                </c:pt>
                <c:pt idx="2641">
                  <c:v>100</c:v>
                </c:pt>
                <c:pt idx="2642">
                  <c:v>100</c:v>
                </c:pt>
                <c:pt idx="2643">
                  <c:v>100</c:v>
                </c:pt>
                <c:pt idx="2644">
                  <c:v>100</c:v>
                </c:pt>
                <c:pt idx="2645">
                  <c:v>100</c:v>
                </c:pt>
                <c:pt idx="2646">
                  <c:v>100</c:v>
                </c:pt>
                <c:pt idx="2647">
                  <c:v>100</c:v>
                </c:pt>
                <c:pt idx="2648">
                  <c:v>100</c:v>
                </c:pt>
                <c:pt idx="2649">
                  <c:v>100</c:v>
                </c:pt>
                <c:pt idx="2650">
                  <c:v>100</c:v>
                </c:pt>
                <c:pt idx="2651">
                  <c:v>100</c:v>
                </c:pt>
                <c:pt idx="2652">
                  <c:v>100</c:v>
                </c:pt>
                <c:pt idx="2653">
                  <c:v>100</c:v>
                </c:pt>
                <c:pt idx="2654">
                  <c:v>100</c:v>
                </c:pt>
                <c:pt idx="2655">
                  <c:v>100</c:v>
                </c:pt>
                <c:pt idx="2656">
                  <c:v>100</c:v>
                </c:pt>
                <c:pt idx="2657">
                  <c:v>100</c:v>
                </c:pt>
                <c:pt idx="2658">
                  <c:v>100</c:v>
                </c:pt>
                <c:pt idx="2659">
                  <c:v>100</c:v>
                </c:pt>
                <c:pt idx="2660">
                  <c:v>100</c:v>
                </c:pt>
                <c:pt idx="2661">
                  <c:v>100</c:v>
                </c:pt>
                <c:pt idx="2662">
                  <c:v>100</c:v>
                </c:pt>
                <c:pt idx="2663">
                  <c:v>100</c:v>
                </c:pt>
                <c:pt idx="2664">
                  <c:v>100</c:v>
                </c:pt>
                <c:pt idx="2665">
                  <c:v>100</c:v>
                </c:pt>
                <c:pt idx="2666">
                  <c:v>100</c:v>
                </c:pt>
                <c:pt idx="2667">
                  <c:v>100</c:v>
                </c:pt>
                <c:pt idx="2668">
                  <c:v>100</c:v>
                </c:pt>
                <c:pt idx="2669">
                  <c:v>100</c:v>
                </c:pt>
                <c:pt idx="2670">
                  <c:v>100</c:v>
                </c:pt>
                <c:pt idx="2671">
                  <c:v>100</c:v>
                </c:pt>
                <c:pt idx="2672">
                  <c:v>100</c:v>
                </c:pt>
                <c:pt idx="2673">
                  <c:v>100</c:v>
                </c:pt>
                <c:pt idx="2674">
                  <c:v>100</c:v>
                </c:pt>
                <c:pt idx="2675">
                  <c:v>100</c:v>
                </c:pt>
                <c:pt idx="2676">
                  <c:v>100</c:v>
                </c:pt>
                <c:pt idx="2677">
                  <c:v>100</c:v>
                </c:pt>
                <c:pt idx="2678">
                  <c:v>100</c:v>
                </c:pt>
                <c:pt idx="2679">
                  <c:v>100</c:v>
                </c:pt>
                <c:pt idx="2680">
                  <c:v>100</c:v>
                </c:pt>
                <c:pt idx="2681">
                  <c:v>100</c:v>
                </c:pt>
                <c:pt idx="2682">
                  <c:v>100</c:v>
                </c:pt>
                <c:pt idx="2683">
                  <c:v>100</c:v>
                </c:pt>
                <c:pt idx="2684">
                  <c:v>100</c:v>
                </c:pt>
                <c:pt idx="2685">
                  <c:v>100</c:v>
                </c:pt>
                <c:pt idx="2686">
                  <c:v>100</c:v>
                </c:pt>
                <c:pt idx="2687">
                  <c:v>100</c:v>
                </c:pt>
                <c:pt idx="2688">
                  <c:v>100</c:v>
                </c:pt>
                <c:pt idx="2689">
                  <c:v>100</c:v>
                </c:pt>
                <c:pt idx="2690">
                  <c:v>100</c:v>
                </c:pt>
                <c:pt idx="2691">
                  <c:v>100</c:v>
                </c:pt>
                <c:pt idx="2692">
                  <c:v>100</c:v>
                </c:pt>
                <c:pt idx="2693">
                  <c:v>100</c:v>
                </c:pt>
                <c:pt idx="2694">
                  <c:v>100</c:v>
                </c:pt>
                <c:pt idx="2695">
                  <c:v>100</c:v>
                </c:pt>
                <c:pt idx="2696">
                  <c:v>100</c:v>
                </c:pt>
                <c:pt idx="2697">
                  <c:v>100</c:v>
                </c:pt>
                <c:pt idx="2698">
                  <c:v>100</c:v>
                </c:pt>
                <c:pt idx="2699">
                  <c:v>100</c:v>
                </c:pt>
                <c:pt idx="2700">
                  <c:v>100</c:v>
                </c:pt>
                <c:pt idx="2701">
                  <c:v>100</c:v>
                </c:pt>
                <c:pt idx="2702">
                  <c:v>100</c:v>
                </c:pt>
                <c:pt idx="2703">
                  <c:v>100</c:v>
                </c:pt>
                <c:pt idx="2704">
                  <c:v>100</c:v>
                </c:pt>
                <c:pt idx="2705">
                  <c:v>100</c:v>
                </c:pt>
                <c:pt idx="2706">
                  <c:v>100</c:v>
                </c:pt>
                <c:pt idx="2707">
                  <c:v>100</c:v>
                </c:pt>
                <c:pt idx="2708">
                  <c:v>100</c:v>
                </c:pt>
                <c:pt idx="2709">
                  <c:v>100</c:v>
                </c:pt>
                <c:pt idx="2710">
                  <c:v>100</c:v>
                </c:pt>
                <c:pt idx="2711">
                  <c:v>100</c:v>
                </c:pt>
                <c:pt idx="2712">
                  <c:v>100</c:v>
                </c:pt>
                <c:pt idx="2713">
                  <c:v>100</c:v>
                </c:pt>
                <c:pt idx="2714">
                  <c:v>100</c:v>
                </c:pt>
                <c:pt idx="2715">
                  <c:v>100</c:v>
                </c:pt>
                <c:pt idx="2716">
                  <c:v>100</c:v>
                </c:pt>
                <c:pt idx="2717">
                  <c:v>100</c:v>
                </c:pt>
                <c:pt idx="2718">
                  <c:v>100</c:v>
                </c:pt>
                <c:pt idx="2719">
                  <c:v>100</c:v>
                </c:pt>
                <c:pt idx="2720">
                  <c:v>100</c:v>
                </c:pt>
                <c:pt idx="2721">
                  <c:v>100</c:v>
                </c:pt>
                <c:pt idx="2722">
                  <c:v>100</c:v>
                </c:pt>
                <c:pt idx="2723">
                  <c:v>100</c:v>
                </c:pt>
                <c:pt idx="2724">
                  <c:v>100</c:v>
                </c:pt>
                <c:pt idx="2725">
                  <c:v>100</c:v>
                </c:pt>
                <c:pt idx="2726">
                  <c:v>100</c:v>
                </c:pt>
                <c:pt idx="2727">
                  <c:v>100</c:v>
                </c:pt>
                <c:pt idx="2728">
                  <c:v>100</c:v>
                </c:pt>
                <c:pt idx="2729">
                  <c:v>100</c:v>
                </c:pt>
                <c:pt idx="2730">
                  <c:v>100</c:v>
                </c:pt>
                <c:pt idx="2731">
                  <c:v>100</c:v>
                </c:pt>
                <c:pt idx="2732">
                  <c:v>100</c:v>
                </c:pt>
                <c:pt idx="2733">
                  <c:v>100</c:v>
                </c:pt>
                <c:pt idx="2734">
                  <c:v>100</c:v>
                </c:pt>
                <c:pt idx="2735">
                  <c:v>100</c:v>
                </c:pt>
                <c:pt idx="2736">
                  <c:v>100</c:v>
                </c:pt>
                <c:pt idx="2737">
                  <c:v>100</c:v>
                </c:pt>
                <c:pt idx="2738">
                  <c:v>100</c:v>
                </c:pt>
                <c:pt idx="2739">
                  <c:v>100</c:v>
                </c:pt>
                <c:pt idx="2740">
                  <c:v>100</c:v>
                </c:pt>
                <c:pt idx="2741">
                  <c:v>100</c:v>
                </c:pt>
                <c:pt idx="2742">
                  <c:v>100</c:v>
                </c:pt>
                <c:pt idx="2743">
                  <c:v>100</c:v>
                </c:pt>
                <c:pt idx="2744">
                  <c:v>100</c:v>
                </c:pt>
                <c:pt idx="2745">
                  <c:v>100</c:v>
                </c:pt>
                <c:pt idx="2746">
                  <c:v>100</c:v>
                </c:pt>
                <c:pt idx="2747">
                  <c:v>100</c:v>
                </c:pt>
                <c:pt idx="2748">
                  <c:v>100</c:v>
                </c:pt>
                <c:pt idx="2749">
                  <c:v>100</c:v>
                </c:pt>
                <c:pt idx="2750">
                  <c:v>100</c:v>
                </c:pt>
                <c:pt idx="2751">
                  <c:v>100</c:v>
                </c:pt>
                <c:pt idx="2752">
                  <c:v>100</c:v>
                </c:pt>
                <c:pt idx="2753">
                  <c:v>100</c:v>
                </c:pt>
                <c:pt idx="2754">
                  <c:v>100</c:v>
                </c:pt>
                <c:pt idx="2755">
                  <c:v>100</c:v>
                </c:pt>
                <c:pt idx="2756">
                  <c:v>100</c:v>
                </c:pt>
                <c:pt idx="2757">
                  <c:v>100</c:v>
                </c:pt>
                <c:pt idx="2758">
                  <c:v>100</c:v>
                </c:pt>
                <c:pt idx="2759">
                  <c:v>100</c:v>
                </c:pt>
                <c:pt idx="2760">
                  <c:v>100</c:v>
                </c:pt>
                <c:pt idx="2761">
                  <c:v>100</c:v>
                </c:pt>
                <c:pt idx="2762">
                  <c:v>100</c:v>
                </c:pt>
                <c:pt idx="2763">
                  <c:v>100</c:v>
                </c:pt>
                <c:pt idx="2764">
                  <c:v>100</c:v>
                </c:pt>
                <c:pt idx="2765">
                  <c:v>100</c:v>
                </c:pt>
                <c:pt idx="2766">
                  <c:v>100</c:v>
                </c:pt>
                <c:pt idx="2767">
                  <c:v>100</c:v>
                </c:pt>
                <c:pt idx="2768">
                  <c:v>100</c:v>
                </c:pt>
                <c:pt idx="2769">
                  <c:v>100</c:v>
                </c:pt>
                <c:pt idx="2770">
                  <c:v>100</c:v>
                </c:pt>
                <c:pt idx="2771">
                  <c:v>100</c:v>
                </c:pt>
                <c:pt idx="2772">
                  <c:v>100</c:v>
                </c:pt>
                <c:pt idx="2773">
                  <c:v>100</c:v>
                </c:pt>
                <c:pt idx="2774">
                  <c:v>100</c:v>
                </c:pt>
                <c:pt idx="2775">
                  <c:v>100</c:v>
                </c:pt>
                <c:pt idx="2776">
                  <c:v>100</c:v>
                </c:pt>
                <c:pt idx="2777">
                  <c:v>100</c:v>
                </c:pt>
                <c:pt idx="2778">
                  <c:v>100</c:v>
                </c:pt>
                <c:pt idx="2779">
                  <c:v>100</c:v>
                </c:pt>
                <c:pt idx="2780">
                  <c:v>100</c:v>
                </c:pt>
                <c:pt idx="2781">
                  <c:v>100</c:v>
                </c:pt>
                <c:pt idx="2782">
                  <c:v>100</c:v>
                </c:pt>
                <c:pt idx="2783">
                  <c:v>100</c:v>
                </c:pt>
                <c:pt idx="2784">
                  <c:v>100</c:v>
                </c:pt>
                <c:pt idx="2785">
                  <c:v>100</c:v>
                </c:pt>
                <c:pt idx="2786">
                  <c:v>100</c:v>
                </c:pt>
                <c:pt idx="2787">
                  <c:v>100</c:v>
                </c:pt>
                <c:pt idx="2788">
                  <c:v>100</c:v>
                </c:pt>
                <c:pt idx="2789">
                  <c:v>100</c:v>
                </c:pt>
                <c:pt idx="2790">
                  <c:v>100</c:v>
                </c:pt>
                <c:pt idx="2791">
                  <c:v>100</c:v>
                </c:pt>
                <c:pt idx="2792">
                  <c:v>100</c:v>
                </c:pt>
                <c:pt idx="2793">
                  <c:v>100</c:v>
                </c:pt>
                <c:pt idx="2794">
                  <c:v>100</c:v>
                </c:pt>
                <c:pt idx="2795">
                  <c:v>100</c:v>
                </c:pt>
                <c:pt idx="2796">
                  <c:v>100</c:v>
                </c:pt>
                <c:pt idx="2797">
                  <c:v>100</c:v>
                </c:pt>
                <c:pt idx="2798">
                  <c:v>100</c:v>
                </c:pt>
                <c:pt idx="2799">
                  <c:v>100</c:v>
                </c:pt>
                <c:pt idx="2800">
                  <c:v>100</c:v>
                </c:pt>
                <c:pt idx="2801">
                  <c:v>100</c:v>
                </c:pt>
                <c:pt idx="2802">
                  <c:v>100</c:v>
                </c:pt>
                <c:pt idx="2803">
                  <c:v>100</c:v>
                </c:pt>
                <c:pt idx="2804">
                  <c:v>100</c:v>
                </c:pt>
                <c:pt idx="2805">
                  <c:v>100</c:v>
                </c:pt>
                <c:pt idx="2806">
                  <c:v>100</c:v>
                </c:pt>
                <c:pt idx="2807">
                  <c:v>100</c:v>
                </c:pt>
                <c:pt idx="2808">
                  <c:v>100</c:v>
                </c:pt>
                <c:pt idx="2809">
                  <c:v>100</c:v>
                </c:pt>
                <c:pt idx="2810">
                  <c:v>100</c:v>
                </c:pt>
                <c:pt idx="2811">
                  <c:v>100</c:v>
                </c:pt>
                <c:pt idx="2812">
                  <c:v>100</c:v>
                </c:pt>
                <c:pt idx="2813">
                  <c:v>100</c:v>
                </c:pt>
                <c:pt idx="2814">
                  <c:v>100</c:v>
                </c:pt>
                <c:pt idx="2815">
                  <c:v>100</c:v>
                </c:pt>
                <c:pt idx="2816">
                  <c:v>100</c:v>
                </c:pt>
                <c:pt idx="2817">
                  <c:v>100</c:v>
                </c:pt>
                <c:pt idx="2818">
                  <c:v>100</c:v>
                </c:pt>
                <c:pt idx="2819">
                  <c:v>100</c:v>
                </c:pt>
                <c:pt idx="2820">
                  <c:v>100</c:v>
                </c:pt>
                <c:pt idx="2821">
                  <c:v>100</c:v>
                </c:pt>
                <c:pt idx="2822">
                  <c:v>100</c:v>
                </c:pt>
                <c:pt idx="2823">
                  <c:v>100</c:v>
                </c:pt>
                <c:pt idx="2824">
                  <c:v>100</c:v>
                </c:pt>
                <c:pt idx="2825">
                  <c:v>100</c:v>
                </c:pt>
                <c:pt idx="2826">
                  <c:v>100</c:v>
                </c:pt>
                <c:pt idx="2827">
                  <c:v>100</c:v>
                </c:pt>
                <c:pt idx="2828">
                  <c:v>100</c:v>
                </c:pt>
                <c:pt idx="2829">
                  <c:v>100</c:v>
                </c:pt>
                <c:pt idx="2830">
                  <c:v>100</c:v>
                </c:pt>
                <c:pt idx="2831">
                  <c:v>100</c:v>
                </c:pt>
                <c:pt idx="2832">
                  <c:v>100</c:v>
                </c:pt>
                <c:pt idx="2833">
                  <c:v>100</c:v>
                </c:pt>
                <c:pt idx="2834">
                  <c:v>100</c:v>
                </c:pt>
                <c:pt idx="2835">
                  <c:v>100</c:v>
                </c:pt>
                <c:pt idx="2836">
                  <c:v>100</c:v>
                </c:pt>
                <c:pt idx="2837">
                  <c:v>100</c:v>
                </c:pt>
                <c:pt idx="2838">
                  <c:v>100</c:v>
                </c:pt>
                <c:pt idx="2839">
                  <c:v>100</c:v>
                </c:pt>
                <c:pt idx="2840">
                  <c:v>100</c:v>
                </c:pt>
                <c:pt idx="2841">
                  <c:v>100</c:v>
                </c:pt>
                <c:pt idx="2842">
                  <c:v>100</c:v>
                </c:pt>
                <c:pt idx="2843">
                  <c:v>100</c:v>
                </c:pt>
                <c:pt idx="2844">
                  <c:v>100</c:v>
                </c:pt>
                <c:pt idx="2845">
                  <c:v>100</c:v>
                </c:pt>
                <c:pt idx="2846">
                  <c:v>100</c:v>
                </c:pt>
                <c:pt idx="2847">
                  <c:v>100</c:v>
                </c:pt>
                <c:pt idx="2848">
                  <c:v>100</c:v>
                </c:pt>
                <c:pt idx="2849">
                  <c:v>100</c:v>
                </c:pt>
                <c:pt idx="2850">
                  <c:v>100</c:v>
                </c:pt>
                <c:pt idx="2851">
                  <c:v>100</c:v>
                </c:pt>
                <c:pt idx="2852">
                  <c:v>100</c:v>
                </c:pt>
                <c:pt idx="2853">
                  <c:v>100</c:v>
                </c:pt>
                <c:pt idx="2854">
                  <c:v>100</c:v>
                </c:pt>
                <c:pt idx="2855">
                  <c:v>100</c:v>
                </c:pt>
                <c:pt idx="2856">
                  <c:v>100</c:v>
                </c:pt>
                <c:pt idx="2857">
                  <c:v>100</c:v>
                </c:pt>
                <c:pt idx="2858">
                  <c:v>100</c:v>
                </c:pt>
                <c:pt idx="2859">
                  <c:v>100</c:v>
                </c:pt>
                <c:pt idx="2860">
                  <c:v>100</c:v>
                </c:pt>
                <c:pt idx="2861">
                  <c:v>100</c:v>
                </c:pt>
                <c:pt idx="2862">
                  <c:v>100</c:v>
                </c:pt>
                <c:pt idx="2863">
                  <c:v>100</c:v>
                </c:pt>
                <c:pt idx="2864">
                  <c:v>100</c:v>
                </c:pt>
                <c:pt idx="2865">
                  <c:v>100</c:v>
                </c:pt>
                <c:pt idx="2866">
                  <c:v>100</c:v>
                </c:pt>
                <c:pt idx="2867">
                  <c:v>100</c:v>
                </c:pt>
                <c:pt idx="2868">
                  <c:v>100</c:v>
                </c:pt>
                <c:pt idx="2869">
                  <c:v>100</c:v>
                </c:pt>
                <c:pt idx="2870">
                  <c:v>100</c:v>
                </c:pt>
                <c:pt idx="2871">
                  <c:v>100</c:v>
                </c:pt>
                <c:pt idx="2872">
                  <c:v>100</c:v>
                </c:pt>
                <c:pt idx="2873">
                  <c:v>100</c:v>
                </c:pt>
                <c:pt idx="2874">
                  <c:v>100</c:v>
                </c:pt>
                <c:pt idx="2875">
                  <c:v>100</c:v>
                </c:pt>
                <c:pt idx="2876">
                  <c:v>100</c:v>
                </c:pt>
                <c:pt idx="2877">
                  <c:v>100</c:v>
                </c:pt>
                <c:pt idx="2878">
                  <c:v>100</c:v>
                </c:pt>
                <c:pt idx="2879">
                  <c:v>100</c:v>
                </c:pt>
                <c:pt idx="2880">
                  <c:v>100</c:v>
                </c:pt>
                <c:pt idx="2881">
                  <c:v>100</c:v>
                </c:pt>
                <c:pt idx="2882">
                  <c:v>100</c:v>
                </c:pt>
                <c:pt idx="2883">
                  <c:v>100</c:v>
                </c:pt>
                <c:pt idx="2884">
                  <c:v>100</c:v>
                </c:pt>
                <c:pt idx="2885">
                  <c:v>100</c:v>
                </c:pt>
                <c:pt idx="2886">
                  <c:v>100</c:v>
                </c:pt>
                <c:pt idx="2887">
                  <c:v>100</c:v>
                </c:pt>
                <c:pt idx="2888">
                  <c:v>100</c:v>
                </c:pt>
                <c:pt idx="2889">
                  <c:v>100</c:v>
                </c:pt>
                <c:pt idx="2890">
                  <c:v>100</c:v>
                </c:pt>
                <c:pt idx="2891">
                  <c:v>100</c:v>
                </c:pt>
                <c:pt idx="2892">
                  <c:v>100</c:v>
                </c:pt>
                <c:pt idx="2893">
                  <c:v>100</c:v>
                </c:pt>
                <c:pt idx="2894">
                  <c:v>100</c:v>
                </c:pt>
                <c:pt idx="2895">
                  <c:v>100</c:v>
                </c:pt>
                <c:pt idx="2896">
                  <c:v>100</c:v>
                </c:pt>
                <c:pt idx="2897">
                  <c:v>100</c:v>
                </c:pt>
                <c:pt idx="2898">
                  <c:v>100</c:v>
                </c:pt>
                <c:pt idx="2899">
                  <c:v>100</c:v>
                </c:pt>
                <c:pt idx="2900">
                  <c:v>100</c:v>
                </c:pt>
                <c:pt idx="2901">
                  <c:v>100</c:v>
                </c:pt>
                <c:pt idx="2902">
                  <c:v>100</c:v>
                </c:pt>
                <c:pt idx="2903">
                  <c:v>100</c:v>
                </c:pt>
                <c:pt idx="2904">
                  <c:v>100</c:v>
                </c:pt>
                <c:pt idx="2905">
                  <c:v>100</c:v>
                </c:pt>
                <c:pt idx="2906">
                  <c:v>100</c:v>
                </c:pt>
                <c:pt idx="2907">
                  <c:v>100</c:v>
                </c:pt>
                <c:pt idx="2908">
                  <c:v>100</c:v>
                </c:pt>
                <c:pt idx="2909">
                  <c:v>100</c:v>
                </c:pt>
                <c:pt idx="2910">
                  <c:v>100</c:v>
                </c:pt>
                <c:pt idx="2911">
                  <c:v>100</c:v>
                </c:pt>
                <c:pt idx="2912">
                  <c:v>100</c:v>
                </c:pt>
                <c:pt idx="2913">
                  <c:v>100</c:v>
                </c:pt>
                <c:pt idx="2914">
                  <c:v>100</c:v>
                </c:pt>
                <c:pt idx="2915">
                  <c:v>100</c:v>
                </c:pt>
                <c:pt idx="2916">
                  <c:v>100</c:v>
                </c:pt>
                <c:pt idx="2917">
                  <c:v>100</c:v>
                </c:pt>
                <c:pt idx="2918">
                  <c:v>100</c:v>
                </c:pt>
                <c:pt idx="2919">
                  <c:v>100</c:v>
                </c:pt>
                <c:pt idx="2920">
                  <c:v>100</c:v>
                </c:pt>
                <c:pt idx="2921">
                  <c:v>100</c:v>
                </c:pt>
                <c:pt idx="2922">
                  <c:v>100</c:v>
                </c:pt>
                <c:pt idx="2923">
                  <c:v>100</c:v>
                </c:pt>
                <c:pt idx="2924">
                  <c:v>100</c:v>
                </c:pt>
                <c:pt idx="2925">
                  <c:v>100</c:v>
                </c:pt>
                <c:pt idx="2926">
                  <c:v>100</c:v>
                </c:pt>
                <c:pt idx="2927">
                  <c:v>100</c:v>
                </c:pt>
                <c:pt idx="2928">
                  <c:v>100</c:v>
                </c:pt>
                <c:pt idx="2929">
                  <c:v>100</c:v>
                </c:pt>
                <c:pt idx="2930">
                  <c:v>100</c:v>
                </c:pt>
                <c:pt idx="2931">
                  <c:v>100</c:v>
                </c:pt>
                <c:pt idx="2932">
                  <c:v>100</c:v>
                </c:pt>
                <c:pt idx="2933">
                  <c:v>100</c:v>
                </c:pt>
                <c:pt idx="2934">
                  <c:v>100</c:v>
                </c:pt>
                <c:pt idx="2935">
                  <c:v>100</c:v>
                </c:pt>
                <c:pt idx="2936">
                  <c:v>100</c:v>
                </c:pt>
                <c:pt idx="2937">
                  <c:v>100</c:v>
                </c:pt>
                <c:pt idx="2938">
                  <c:v>100</c:v>
                </c:pt>
                <c:pt idx="2939">
                  <c:v>100</c:v>
                </c:pt>
                <c:pt idx="2940">
                  <c:v>100</c:v>
                </c:pt>
                <c:pt idx="2941">
                  <c:v>100</c:v>
                </c:pt>
                <c:pt idx="2942">
                  <c:v>100</c:v>
                </c:pt>
                <c:pt idx="2943">
                  <c:v>100</c:v>
                </c:pt>
                <c:pt idx="2944">
                  <c:v>100</c:v>
                </c:pt>
                <c:pt idx="2945">
                  <c:v>100</c:v>
                </c:pt>
                <c:pt idx="2946">
                  <c:v>100</c:v>
                </c:pt>
                <c:pt idx="2947">
                  <c:v>100</c:v>
                </c:pt>
                <c:pt idx="2948">
                  <c:v>100</c:v>
                </c:pt>
                <c:pt idx="2949">
                  <c:v>100</c:v>
                </c:pt>
                <c:pt idx="2950">
                  <c:v>100</c:v>
                </c:pt>
                <c:pt idx="2951">
                  <c:v>100</c:v>
                </c:pt>
                <c:pt idx="2952">
                  <c:v>100</c:v>
                </c:pt>
                <c:pt idx="2953">
                  <c:v>100</c:v>
                </c:pt>
                <c:pt idx="2954">
                  <c:v>100</c:v>
                </c:pt>
                <c:pt idx="2955">
                  <c:v>100</c:v>
                </c:pt>
                <c:pt idx="2956">
                  <c:v>100</c:v>
                </c:pt>
                <c:pt idx="2957">
                  <c:v>100</c:v>
                </c:pt>
                <c:pt idx="2958">
                  <c:v>100</c:v>
                </c:pt>
                <c:pt idx="2959">
                  <c:v>100</c:v>
                </c:pt>
                <c:pt idx="2960">
                  <c:v>100</c:v>
                </c:pt>
                <c:pt idx="2961">
                  <c:v>100</c:v>
                </c:pt>
                <c:pt idx="2962">
                  <c:v>100</c:v>
                </c:pt>
                <c:pt idx="2963">
                  <c:v>100</c:v>
                </c:pt>
                <c:pt idx="2964">
                  <c:v>100</c:v>
                </c:pt>
                <c:pt idx="2965">
                  <c:v>100</c:v>
                </c:pt>
                <c:pt idx="2966">
                  <c:v>100</c:v>
                </c:pt>
                <c:pt idx="2967">
                  <c:v>100</c:v>
                </c:pt>
                <c:pt idx="2968">
                  <c:v>100</c:v>
                </c:pt>
                <c:pt idx="2969">
                  <c:v>100</c:v>
                </c:pt>
                <c:pt idx="2970">
                  <c:v>100</c:v>
                </c:pt>
                <c:pt idx="2971">
                  <c:v>100</c:v>
                </c:pt>
                <c:pt idx="2972">
                  <c:v>100</c:v>
                </c:pt>
                <c:pt idx="2973">
                  <c:v>100</c:v>
                </c:pt>
                <c:pt idx="2974">
                  <c:v>100</c:v>
                </c:pt>
                <c:pt idx="2975">
                  <c:v>100</c:v>
                </c:pt>
                <c:pt idx="2976">
                  <c:v>100</c:v>
                </c:pt>
                <c:pt idx="2977">
                  <c:v>100</c:v>
                </c:pt>
                <c:pt idx="2978">
                  <c:v>100</c:v>
                </c:pt>
                <c:pt idx="2979">
                  <c:v>100</c:v>
                </c:pt>
                <c:pt idx="2980">
                  <c:v>100</c:v>
                </c:pt>
                <c:pt idx="2981">
                  <c:v>100</c:v>
                </c:pt>
                <c:pt idx="2982">
                  <c:v>100</c:v>
                </c:pt>
                <c:pt idx="2983">
                  <c:v>100</c:v>
                </c:pt>
                <c:pt idx="2984">
                  <c:v>100</c:v>
                </c:pt>
                <c:pt idx="2985">
                  <c:v>100</c:v>
                </c:pt>
                <c:pt idx="2986">
                  <c:v>100</c:v>
                </c:pt>
                <c:pt idx="2987">
                  <c:v>100</c:v>
                </c:pt>
                <c:pt idx="2988">
                  <c:v>100</c:v>
                </c:pt>
                <c:pt idx="2989">
                  <c:v>100</c:v>
                </c:pt>
                <c:pt idx="2990">
                  <c:v>100</c:v>
                </c:pt>
                <c:pt idx="2991">
                  <c:v>100</c:v>
                </c:pt>
                <c:pt idx="2992">
                  <c:v>100</c:v>
                </c:pt>
                <c:pt idx="2993">
                  <c:v>100</c:v>
                </c:pt>
                <c:pt idx="2994">
                  <c:v>100</c:v>
                </c:pt>
                <c:pt idx="2995">
                  <c:v>100</c:v>
                </c:pt>
                <c:pt idx="2996">
                  <c:v>100</c:v>
                </c:pt>
                <c:pt idx="2997">
                  <c:v>100</c:v>
                </c:pt>
                <c:pt idx="2998">
                  <c:v>100</c:v>
                </c:pt>
                <c:pt idx="2999">
                  <c:v>100</c:v>
                </c:pt>
                <c:pt idx="3000">
                  <c:v>100</c:v>
                </c:pt>
                <c:pt idx="3001">
                  <c:v>100</c:v>
                </c:pt>
                <c:pt idx="3002">
                  <c:v>100</c:v>
                </c:pt>
                <c:pt idx="3003">
                  <c:v>100</c:v>
                </c:pt>
                <c:pt idx="3004">
                  <c:v>100</c:v>
                </c:pt>
                <c:pt idx="3005">
                  <c:v>100</c:v>
                </c:pt>
                <c:pt idx="3006">
                  <c:v>100</c:v>
                </c:pt>
                <c:pt idx="3007">
                  <c:v>100</c:v>
                </c:pt>
                <c:pt idx="3008">
                  <c:v>100</c:v>
                </c:pt>
                <c:pt idx="3009">
                  <c:v>100</c:v>
                </c:pt>
                <c:pt idx="3010">
                  <c:v>100</c:v>
                </c:pt>
                <c:pt idx="3011">
                  <c:v>100</c:v>
                </c:pt>
                <c:pt idx="3012">
                  <c:v>100</c:v>
                </c:pt>
                <c:pt idx="3013">
                  <c:v>100</c:v>
                </c:pt>
                <c:pt idx="3014">
                  <c:v>100</c:v>
                </c:pt>
                <c:pt idx="3015">
                  <c:v>100</c:v>
                </c:pt>
                <c:pt idx="3016">
                  <c:v>100</c:v>
                </c:pt>
                <c:pt idx="3017">
                  <c:v>100</c:v>
                </c:pt>
                <c:pt idx="3018">
                  <c:v>100</c:v>
                </c:pt>
                <c:pt idx="3019">
                  <c:v>100</c:v>
                </c:pt>
                <c:pt idx="3020">
                  <c:v>100</c:v>
                </c:pt>
                <c:pt idx="3021">
                  <c:v>100</c:v>
                </c:pt>
                <c:pt idx="3022">
                  <c:v>100</c:v>
                </c:pt>
                <c:pt idx="3023">
                  <c:v>100</c:v>
                </c:pt>
                <c:pt idx="3024">
                  <c:v>100</c:v>
                </c:pt>
                <c:pt idx="3025">
                  <c:v>100</c:v>
                </c:pt>
                <c:pt idx="3026">
                  <c:v>100</c:v>
                </c:pt>
                <c:pt idx="3027">
                  <c:v>100</c:v>
                </c:pt>
                <c:pt idx="3028">
                  <c:v>100</c:v>
                </c:pt>
                <c:pt idx="3029">
                  <c:v>100</c:v>
                </c:pt>
                <c:pt idx="3030">
                  <c:v>100</c:v>
                </c:pt>
                <c:pt idx="3031">
                  <c:v>100</c:v>
                </c:pt>
                <c:pt idx="3032">
                  <c:v>100</c:v>
                </c:pt>
                <c:pt idx="3033">
                  <c:v>100</c:v>
                </c:pt>
                <c:pt idx="3034">
                  <c:v>100</c:v>
                </c:pt>
                <c:pt idx="3035">
                  <c:v>100</c:v>
                </c:pt>
                <c:pt idx="3036">
                  <c:v>100</c:v>
                </c:pt>
                <c:pt idx="3037">
                  <c:v>100</c:v>
                </c:pt>
                <c:pt idx="3038">
                  <c:v>100</c:v>
                </c:pt>
                <c:pt idx="3039">
                  <c:v>100</c:v>
                </c:pt>
                <c:pt idx="3040">
                  <c:v>100</c:v>
                </c:pt>
                <c:pt idx="3041">
                  <c:v>100</c:v>
                </c:pt>
                <c:pt idx="3042">
                  <c:v>100</c:v>
                </c:pt>
                <c:pt idx="3043">
                  <c:v>100</c:v>
                </c:pt>
                <c:pt idx="3044">
                  <c:v>100</c:v>
                </c:pt>
                <c:pt idx="3045">
                  <c:v>100</c:v>
                </c:pt>
                <c:pt idx="3046">
                  <c:v>100</c:v>
                </c:pt>
                <c:pt idx="3047">
                  <c:v>100</c:v>
                </c:pt>
                <c:pt idx="3048">
                  <c:v>100</c:v>
                </c:pt>
                <c:pt idx="3049">
                  <c:v>100</c:v>
                </c:pt>
                <c:pt idx="3050">
                  <c:v>100</c:v>
                </c:pt>
                <c:pt idx="3051">
                  <c:v>100</c:v>
                </c:pt>
                <c:pt idx="3052">
                  <c:v>100</c:v>
                </c:pt>
                <c:pt idx="3053">
                  <c:v>100</c:v>
                </c:pt>
                <c:pt idx="3054">
                  <c:v>100</c:v>
                </c:pt>
                <c:pt idx="3055">
                  <c:v>100</c:v>
                </c:pt>
                <c:pt idx="3056">
                  <c:v>100</c:v>
                </c:pt>
                <c:pt idx="3057">
                  <c:v>100</c:v>
                </c:pt>
                <c:pt idx="3058">
                  <c:v>100</c:v>
                </c:pt>
                <c:pt idx="3059">
                  <c:v>100</c:v>
                </c:pt>
                <c:pt idx="3060">
                  <c:v>100</c:v>
                </c:pt>
                <c:pt idx="3061">
                  <c:v>100</c:v>
                </c:pt>
                <c:pt idx="3062">
                  <c:v>100</c:v>
                </c:pt>
                <c:pt idx="3063">
                  <c:v>100</c:v>
                </c:pt>
                <c:pt idx="3064">
                  <c:v>100</c:v>
                </c:pt>
                <c:pt idx="3065">
                  <c:v>100</c:v>
                </c:pt>
                <c:pt idx="3066">
                  <c:v>100</c:v>
                </c:pt>
                <c:pt idx="3067">
                  <c:v>100</c:v>
                </c:pt>
                <c:pt idx="3068">
                  <c:v>100</c:v>
                </c:pt>
                <c:pt idx="3069">
                  <c:v>100</c:v>
                </c:pt>
                <c:pt idx="3070">
                  <c:v>100</c:v>
                </c:pt>
                <c:pt idx="3071">
                  <c:v>100</c:v>
                </c:pt>
                <c:pt idx="3072">
                  <c:v>100</c:v>
                </c:pt>
                <c:pt idx="3073">
                  <c:v>100</c:v>
                </c:pt>
                <c:pt idx="3074">
                  <c:v>100</c:v>
                </c:pt>
                <c:pt idx="3075">
                  <c:v>100</c:v>
                </c:pt>
                <c:pt idx="3076">
                  <c:v>100</c:v>
                </c:pt>
                <c:pt idx="3077">
                  <c:v>100</c:v>
                </c:pt>
                <c:pt idx="3078">
                  <c:v>100</c:v>
                </c:pt>
                <c:pt idx="3079">
                  <c:v>100</c:v>
                </c:pt>
                <c:pt idx="3080">
                  <c:v>100</c:v>
                </c:pt>
                <c:pt idx="3081">
                  <c:v>100</c:v>
                </c:pt>
                <c:pt idx="3082">
                  <c:v>100</c:v>
                </c:pt>
                <c:pt idx="3083">
                  <c:v>100</c:v>
                </c:pt>
                <c:pt idx="3084">
                  <c:v>100</c:v>
                </c:pt>
                <c:pt idx="3085">
                  <c:v>100</c:v>
                </c:pt>
                <c:pt idx="3086">
                  <c:v>100</c:v>
                </c:pt>
                <c:pt idx="3087">
                  <c:v>100</c:v>
                </c:pt>
                <c:pt idx="3088">
                  <c:v>100</c:v>
                </c:pt>
                <c:pt idx="3089">
                  <c:v>100</c:v>
                </c:pt>
                <c:pt idx="3090">
                  <c:v>100</c:v>
                </c:pt>
                <c:pt idx="3091">
                  <c:v>100</c:v>
                </c:pt>
                <c:pt idx="3092">
                  <c:v>100</c:v>
                </c:pt>
                <c:pt idx="3093">
                  <c:v>100</c:v>
                </c:pt>
                <c:pt idx="3094">
                  <c:v>100</c:v>
                </c:pt>
                <c:pt idx="3095">
                  <c:v>100</c:v>
                </c:pt>
                <c:pt idx="3096">
                  <c:v>100</c:v>
                </c:pt>
                <c:pt idx="3097">
                  <c:v>100</c:v>
                </c:pt>
                <c:pt idx="3098">
                  <c:v>100</c:v>
                </c:pt>
                <c:pt idx="3099">
                  <c:v>100</c:v>
                </c:pt>
                <c:pt idx="3100">
                  <c:v>100</c:v>
                </c:pt>
                <c:pt idx="3101">
                  <c:v>100</c:v>
                </c:pt>
                <c:pt idx="3102">
                  <c:v>100</c:v>
                </c:pt>
                <c:pt idx="3103">
                  <c:v>100</c:v>
                </c:pt>
                <c:pt idx="3104">
                  <c:v>100</c:v>
                </c:pt>
                <c:pt idx="3105">
                  <c:v>100</c:v>
                </c:pt>
                <c:pt idx="3106">
                  <c:v>100</c:v>
                </c:pt>
                <c:pt idx="3107">
                  <c:v>100</c:v>
                </c:pt>
                <c:pt idx="3108">
                  <c:v>100</c:v>
                </c:pt>
                <c:pt idx="3109">
                  <c:v>100</c:v>
                </c:pt>
                <c:pt idx="3110">
                  <c:v>100</c:v>
                </c:pt>
                <c:pt idx="3111">
                  <c:v>100</c:v>
                </c:pt>
                <c:pt idx="3112">
                  <c:v>100</c:v>
                </c:pt>
                <c:pt idx="3113">
                  <c:v>100</c:v>
                </c:pt>
                <c:pt idx="3114">
                  <c:v>100</c:v>
                </c:pt>
                <c:pt idx="3115">
                  <c:v>100</c:v>
                </c:pt>
                <c:pt idx="3116">
                  <c:v>100</c:v>
                </c:pt>
                <c:pt idx="3117">
                  <c:v>100</c:v>
                </c:pt>
                <c:pt idx="3118">
                  <c:v>100</c:v>
                </c:pt>
                <c:pt idx="3119">
                  <c:v>100</c:v>
                </c:pt>
                <c:pt idx="3120">
                  <c:v>100</c:v>
                </c:pt>
                <c:pt idx="3121">
                  <c:v>100</c:v>
                </c:pt>
                <c:pt idx="3122">
                  <c:v>100</c:v>
                </c:pt>
                <c:pt idx="3123">
                  <c:v>100</c:v>
                </c:pt>
                <c:pt idx="3124">
                  <c:v>100</c:v>
                </c:pt>
                <c:pt idx="3125">
                  <c:v>100</c:v>
                </c:pt>
                <c:pt idx="3126">
                  <c:v>100</c:v>
                </c:pt>
                <c:pt idx="3127">
                  <c:v>100</c:v>
                </c:pt>
                <c:pt idx="3128">
                  <c:v>100</c:v>
                </c:pt>
                <c:pt idx="3129">
                  <c:v>100</c:v>
                </c:pt>
                <c:pt idx="3130">
                  <c:v>100</c:v>
                </c:pt>
                <c:pt idx="3131">
                  <c:v>100</c:v>
                </c:pt>
                <c:pt idx="3132">
                  <c:v>100</c:v>
                </c:pt>
                <c:pt idx="3133">
                  <c:v>100</c:v>
                </c:pt>
                <c:pt idx="3134">
                  <c:v>100</c:v>
                </c:pt>
                <c:pt idx="3135">
                  <c:v>100</c:v>
                </c:pt>
                <c:pt idx="3136">
                  <c:v>100</c:v>
                </c:pt>
                <c:pt idx="3137">
                  <c:v>100</c:v>
                </c:pt>
                <c:pt idx="3138">
                  <c:v>100</c:v>
                </c:pt>
                <c:pt idx="3139">
                  <c:v>100</c:v>
                </c:pt>
                <c:pt idx="3140">
                  <c:v>100</c:v>
                </c:pt>
                <c:pt idx="3141">
                  <c:v>100</c:v>
                </c:pt>
                <c:pt idx="3142">
                  <c:v>100</c:v>
                </c:pt>
                <c:pt idx="3143">
                  <c:v>100</c:v>
                </c:pt>
                <c:pt idx="3144">
                  <c:v>100</c:v>
                </c:pt>
                <c:pt idx="3145">
                  <c:v>100</c:v>
                </c:pt>
                <c:pt idx="3146">
                  <c:v>100</c:v>
                </c:pt>
                <c:pt idx="3147">
                  <c:v>100</c:v>
                </c:pt>
                <c:pt idx="3148">
                  <c:v>100</c:v>
                </c:pt>
                <c:pt idx="3149">
                  <c:v>100</c:v>
                </c:pt>
                <c:pt idx="3150">
                  <c:v>100</c:v>
                </c:pt>
                <c:pt idx="3151">
                  <c:v>100</c:v>
                </c:pt>
                <c:pt idx="3152">
                  <c:v>100</c:v>
                </c:pt>
                <c:pt idx="3153">
                  <c:v>100</c:v>
                </c:pt>
                <c:pt idx="3154">
                  <c:v>100</c:v>
                </c:pt>
                <c:pt idx="3155">
                  <c:v>100</c:v>
                </c:pt>
                <c:pt idx="3156">
                  <c:v>100</c:v>
                </c:pt>
                <c:pt idx="3157">
                  <c:v>100</c:v>
                </c:pt>
                <c:pt idx="3158">
                  <c:v>100</c:v>
                </c:pt>
                <c:pt idx="3159">
                  <c:v>100</c:v>
                </c:pt>
                <c:pt idx="3160">
                  <c:v>100</c:v>
                </c:pt>
                <c:pt idx="3161">
                  <c:v>100</c:v>
                </c:pt>
                <c:pt idx="3162">
                  <c:v>100</c:v>
                </c:pt>
                <c:pt idx="3163">
                  <c:v>100</c:v>
                </c:pt>
                <c:pt idx="3164">
                  <c:v>100</c:v>
                </c:pt>
                <c:pt idx="3165">
                  <c:v>100</c:v>
                </c:pt>
                <c:pt idx="3166">
                  <c:v>100</c:v>
                </c:pt>
                <c:pt idx="3167">
                  <c:v>100</c:v>
                </c:pt>
                <c:pt idx="3168">
                  <c:v>100</c:v>
                </c:pt>
                <c:pt idx="3169">
                  <c:v>100</c:v>
                </c:pt>
                <c:pt idx="3170">
                  <c:v>100</c:v>
                </c:pt>
                <c:pt idx="3171">
                  <c:v>100</c:v>
                </c:pt>
                <c:pt idx="3172">
                  <c:v>100</c:v>
                </c:pt>
                <c:pt idx="3173">
                  <c:v>100</c:v>
                </c:pt>
                <c:pt idx="3174">
                  <c:v>100</c:v>
                </c:pt>
                <c:pt idx="3175">
                  <c:v>100</c:v>
                </c:pt>
                <c:pt idx="3176">
                  <c:v>100</c:v>
                </c:pt>
                <c:pt idx="3177">
                  <c:v>100</c:v>
                </c:pt>
                <c:pt idx="3178">
                  <c:v>100</c:v>
                </c:pt>
                <c:pt idx="3179">
                  <c:v>100</c:v>
                </c:pt>
                <c:pt idx="3180">
                  <c:v>100</c:v>
                </c:pt>
                <c:pt idx="3181">
                  <c:v>100</c:v>
                </c:pt>
                <c:pt idx="3182">
                  <c:v>100</c:v>
                </c:pt>
                <c:pt idx="3183">
                  <c:v>100</c:v>
                </c:pt>
                <c:pt idx="3184">
                  <c:v>100</c:v>
                </c:pt>
                <c:pt idx="3185">
                  <c:v>100</c:v>
                </c:pt>
                <c:pt idx="3186">
                  <c:v>100</c:v>
                </c:pt>
                <c:pt idx="3187">
                  <c:v>100</c:v>
                </c:pt>
                <c:pt idx="3188">
                  <c:v>100</c:v>
                </c:pt>
                <c:pt idx="3189">
                  <c:v>100</c:v>
                </c:pt>
                <c:pt idx="3190">
                  <c:v>100</c:v>
                </c:pt>
                <c:pt idx="3191">
                  <c:v>100</c:v>
                </c:pt>
                <c:pt idx="3192">
                  <c:v>100</c:v>
                </c:pt>
                <c:pt idx="3193">
                  <c:v>100</c:v>
                </c:pt>
                <c:pt idx="3194">
                  <c:v>100</c:v>
                </c:pt>
                <c:pt idx="3195">
                  <c:v>100</c:v>
                </c:pt>
                <c:pt idx="3196">
                  <c:v>100</c:v>
                </c:pt>
                <c:pt idx="3197">
                  <c:v>100</c:v>
                </c:pt>
                <c:pt idx="3198">
                  <c:v>100</c:v>
                </c:pt>
                <c:pt idx="3199">
                  <c:v>100</c:v>
                </c:pt>
                <c:pt idx="3200">
                  <c:v>100</c:v>
                </c:pt>
                <c:pt idx="3201">
                  <c:v>100</c:v>
                </c:pt>
                <c:pt idx="3202">
                  <c:v>100</c:v>
                </c:pt>
                <c:pt idx="3203">
                  <c:v>100</c:v>
                </c:pt>
                <c:pt idx="3204">
                  <c:v>100</c:v>
                </c:pt>
                <c:pt idx="3205">
                  <c:v>100</c:v>
                </c:pt>
                <c:pt idx="3206">
                  <c:v>100</c:v>
                </c:pt>
                <c:pt idx="3207">
                  <c:v>100</c:v>
                </c:pt>
                <c:pt idx="3208">
                  <c:v>100</c:v>
                </c:pt>
                <c:pt idx="3209">
                  <c:v>100</c:v>
                </c:pt>
                <c:pt idx="3210">
                  <c:v>100</c:v>
                </c:pt>
                <c:pt idx="3211">
                  <c:v>100</c:v>
                </c:pt>
                <c:pt idx="3212">
                  <c:v>100</c:v>
                </c:pt>
                <c:pt idx="3213">
                  <c:v>100</c:v>
                </c:pt>
                <c:pt idx="3214">
                  <c:v>100</c:v>
                </c:pt>
                <c:pt idx="3215">
                  <c:v>100</c:v>
                </c:pt>
                <c:pt idx="3216">
                  <c:v>100</c:v>
                </c:pt>
                <c:pt idx="3217">
                  <c:v>100</c:v>
                </c:pt>
                <c:pt idx="3218">
                  <c:v>100</c:v>
                </c:pt>
                <c:pt idx="3219">
                  <c:v>100</c:v>
                </c:pt>
                <c:pt idx="3220">
                  <c:v>100</c:v>
                </c:pt>
                <c:pt idx="3221">
                  <c:v>100</c:v>
                </c:pt>
                <c:pt idx="3222">
                  <c:v>100</c:v>
                </c:pt>
                <c:pt idx="3223">
                  <c:v>100</c:v>
                </c:pt>
                <c:pt idx="3224">
                  <c:v>100</c:v>
                </c:pt>
                <c:pt idx="3225">
                  <c:v>100</c:v>
                </c:pt>
                <c:pt idx="3226">
                  <c:v>100</c:v>
                </c:pt>
                <c:pt idx="3227">
                  <c:v>100</c:v>
                </c:pt>
                <c:pt idx="3228">
                  <c:v>100</c:v>
                </c:pt>
                <c:pt idx="3229">
                  <c:v>100</c:v>
                </c:pt>
                <c:pt idx="3230">
                  <c:v>100</c:v>
                </c:pt>
                <c:pt idx="3231">
                  <c:v>100</c:v>
                </c:pt>
                <c:pt idx="3232">
                  <c:v>100</c:v>
                </c:pt>
                <c:pt idx="3233">
                  <c:v>100</c:v>
                </c:pt>
                <c:pt idx="3234">
                  <c:v>100</c:v>
                </c:pt>
                <c:pt idx="3235">
                  <c:v>100</c:v>
                </c:pt>
                <c:pt idx="3236">
                  <c:v>100</c:v>
                </c:pt>
                <c:pt idx="3237">
                  <c:v>100</c:v>
                </c:pt>
                <c:pt idx="3238">
                  <c:v>100</c:v>
                </c:pt>
                <c:pt idx="3239">
                  <c:v>100</c:v>
                </c:pt>
                <c:pt idx="3240">
                  <c:v>100</c:v>
                </c:pt>
                <c:pt idx="3241">
                  <c:v>100</c:v>
                </c:pt>
                <c:pt idx="3242">
                  <c:v>100</c:v>
                </c:pt>
                <c:pt idx="3243">
                  <c:v>100</c:v>
                </c:pt>
                <c:pt idx="3244">
                  <c:v>100</c:v>
                </c:pt>
                <c:pt idx="3245">
                  <c:v>100</c:v>
                </c:pt>
                <c:pt idx="3246">
                  <c:v>100</c:v>
                </c:pt>
                <c:pt idx="3247">
                  <c:v>100</c:v>
                </c:pt>
                <c:pt idx="3248">
                  <c:v>100</c:v>
                </c:pt>
                <c:pt idx="3249">
                  <c:v>100</c:v>
                </c:pt>
                <c:pt idx="3250">
                  <c:v>100</c:v>
                </c:pt>
                <c:pt idx="3251">
                  <c:v>100</c:v>
                </c:pt>
                <c:pt idx="3252">
                  <c:v>100</c:v>
                </c:pt>
                <c:pt idx="3253">
                  <c:v>100</c:v>
                </c:pt>
                <c:pt idx="3254">
                  <c:v>100</c:v>
                </c:pt>
                <c:pt idx="3255">
                  <c:v>100</c:v>
                </c:pt>
                <c:pt idx="3256">
                  <c:v>100</c:v>
                </c:pt>
                <c:pt idx="3257">
                  <c:v>100</c:v>
                </c:pt>
                <c:pt idx="3258">
                  <c:v>100</c:v>
                </c:pt>
                <c:pt idx="3259">
                  <c:v>100</c:v>
                </c:pt>
                <c:pt idx="3260">
                  <c:v>100</c:v>
                </c:pt>
                <c:pt idx="3261">
                  <c:v>100</c:v>
                </c:pt>
                <c:pt idx="3262">
                  <c:v>100</c:v>
                </c:pt>
                <c:pt idx="3263">
                  <c:v>100</c:v>
                </c:pt>
                <c:pt idx="3264">
                  <c:v>100</c:v>
                </c:pt>
                <c:pt idx="3265">
                  <c:v>100</c:v>
                </c:pt>
                <c:pt idx="3266">
                  <c:v>100</c:v>
                </c:pt>
                <c:pt idx="3267">
                  <c:v>100</c:v>
                </c:pt>
                <c:pt idx="3268">
                  <c:v>100</c:v>
                </c:pt>
                <c:pt idx="3269">
                  <c:v>100</c:v>
                </c:pt>
                <c:pt idx="3270">
                  <c:v>100</c:v>
                </c:pt>
                <c:pt idx="3271">
                  <c:v>100</c:v>
                </c:pt>
                <c:pt idx="3272">
                  <c:v>100</c:v>
                </c:pt>
                <c:pt idx="3273">
                  <c:v>100</c:v>
                </c:pt>
                <c:pt idx="3274">
                  <c:v>100</c:v>
                </c:pt>
                <c:pt idx="3275">
                  <c:v>100</c:v>
                </c:pt>
                <c:pt idx="3276">
                  <c:v>100</c:v>
                </c:pt>
                <c:pt idx="3277">
                  <c:v>100</c:v>
                </c:pt>
                <c:pt idx="3278">
                  <c:v>100</c:v>
                </c:pt>
                <c:pt idx="3279">
                  <c:v>100</c:v>
                </c:pt>
                <c:pt idx="3280">
                  <c:v>100</c:v>
                </c:pt>
                <c:pt idx="3281">
                  <c:v>100</c:v>
                </c:pt>
                <c:pt idx="3282">
                  <c:v>100</c:v>
                </c:pt>
                <c:pt idx="3283">
                  <c:v>100</c:v>
                </c:pt>
                <c:pt idx="3284">
                  <c:v>100</c:v>
                </c:pt>
                <c:pt idx="3285">
                  <c:v>100</c:v>
                </c:pt>
                <c:pt idx="3286">
                  <c:v>100</c:v>
                </c:pt>
                <c:pt idx="3287">
                  <c:v>100</c:v>
                </c:pt>
                <c:pt idx="3288">
                  <c:v>100</c:v>
                </c:pt>
                <c:pt idx="3289">
                  <c:v>100</c:v>
                </c:pt>
                <c:pt idx="3290">
                  <c:v>100</c:v>
                </c:pt>
                <c:pt idx="3291">
                  <c:v>100</c:v>
                </c:pt>
                <c:pt idx="3292">
                  <c:v>100</c:v>
                </c:pt>
                <c:pt idx="3293">
                  <c:v>100</c:v>
                </c:pt>
                <c:pt idx="3294">
                  <c:v>100</c:v>
                </c:pt>
                <c:pt idx="3295">
                  <c:v>100</c:v>
                </c:pt>
                <c:pt idx="3296">
                  <c:v>100</c:v>
                </c:pt>
                <c:pt idx="3297">
                  <c:v>100</c:v>
                </c:pt>
                <c:pt idx="3298">
                  <c:v>100</c:v>
                </c:pt>
                <c:pt idx="3299">
                  <c:v>100</c:v>
                </c:pt>
                <c:pt idx="3300">
                  <c:v>100</c:v>
                </c:pt>
                <c:pt idx="3301">
                  <c:v>100</c:v>
                </c:pt>
                <c:pt idx="3302">
                  <c:v>100</c:v>
                </c:pt>
                <c:pt idx="3303">
                  <c:v>100</c:v>
                </c:pt>
                <c:pt idx="3304">
                  <c:v>100</c:v>
                </c:pt>
                <c:pt idx="3305">
                  <c:v>100</c:v>
                </c:pt>
                <c:pt idx="3306">
                  <c:v>100</c:v>
                </c:pt>
                <c:pt idx="3307">
                  <c:v>100</c:v>
                </c:pt>
                <c:pt idx="3308">
                  <c:v>100</c:v>
                </c:pt>
                <c:pt idx="3309">
                  <c:v>100</c:v>
                </c:pt>
                <c:pt idx="3310">
                  <c:v>100</c:v>
                </c:pt>
                <c:pt idx="3311">
                  <c:v>100</c:v>
                </c:pt>
                <c:pt idx="3312">
                  <c:v>100</c:v>
                </c:pt>
                <c:pt idx="3313">
                  <c:v>100</c:v>
                </c:pt>
                <c:pt idx="3314">
                  <c:v>100</c:v>
                </c:pt>
                <c:pt idx="3315">
                  <c:v>100</c:v>
                </c:pt>
                <c:pt idx="3316">
                  <c:v>100</c:v>
                </c:pt>
                <c:pt idx="3317">
                  <c:v>100</c:v>
                </c:pt>
                <c:pt idx="3318">
                  <c:v>100</c:v>
                </c:pt>
                <c:pt idx="3319">
                  <c:v>100</c:v>
                </c:pt>
                <c:pt idx="3320">
                  <c:v>100</c:v>
                </c:pt>
                <c:pt idx="3321">
                  <c:v>100</c:v>
                </c:pt>
                <c:pt idx="3322">
                  <c:v>100</c:v>
                </c:pt>
                <c:pt idx="3323">
                  <c:v>100</c:v>
                </c:pt>
                <c:pt idx="3324">
                  <c:v>100</c:v>
                </c:pt>
                <c:pt idx="3325">
                  <c:v>100</c:v>
                </c:pt>
                <c:pt idx="3326">
                  <c:v>100</c:v>
                </c:pt>
                <c:pt idx="3327">
                  <c:v>100</c:v>
                </c:pt>
                <c:pt idx="3328">
                  <c:v>100</c:v>
                </c:pt>
                <c:pt idx="3329">
                  <c:v>100</c:v>
                </c:pt>
                <c:pt idx="3330">
                  <c:v>100</c:v>
                </c:pt>
                <c:pt idx="3331">
                  <c:v>100</c:v>
                </c:pt>
                <c:pt idx="3332">
                  <c:v>100</c:v>
                </c:pt>
                <c:pt idx="3333">
                  <c:v>100</c:v>
                </c:pt>
                <c:pt idx="3334">
                  <c:v>100</c:v>
                </c:pt>
                <c:pt idx="3335">
                  <c:v>100</c:v>
                </c:pt>
                <c:pt idx="3336">
                  <c:v>100</c:v>
                </c:pt>
                <c:pt idx="3337">
                  <c:v>100</c:v>
                </c:pt>
                <c:pt idx="3338">
                  <c:v>100</c:v>
                </c:pt>
                <c:pt idx="3339">
                  <c:v>100</c:v>
                </c:pt>
                <c:pt idx="3340">
                  <c:v>100</c:v>
                </c:pt>
                <c:pt idx="3341">
                  <c:v>100</c:v>
                </c:pt>
                <c:pt idx="3342">
                  <c:v>100</c:v>
                </c:pt>
                <c:pt idx="3343">
                  <c:v>100</c:v>
                </c:pt>
                <c:pt idx="3344">
                  <c:v>100</c:v>
                </c:pt>
                <c:pt idx="3345">
                  <c:v>100</c:v>
                </c:pt>
                <c:pt idx="3346">
                  <c:v>100</c:v>
                </c:pt>
                <c:pt idx="3347">
                  <c:v>100</c:v>
                </c:pt>
                <c:pt idx="3348">
                  <c:v>100</c:v>
                </c:pt>
                <c:pt idx="3349">
                  <c:v>100</c:v>
                </c:pt>
                <c:pt idx="3350">
                  <c:v>100</c:v>
                </c:pt>
                <c:pt idx="3351">
                  <c:v>100</c:v>
                </c:pt>
                <c:pt idx="3352">
                  <c:v>100</c:v>
                </c:pt>
                <c:pt idx="3353">
                  <c:v>100</c:v>
                </c:pt>
                <c:pt idx="3354">
                  <c:v>100</c:v>
                </c:pt>
                <c:pt idx="3355">
                  <c:v>100</c:v>
                </c:pt>
                <c:pt idx="3356">
                  <c:v>100</c:v>
                </c:pt>
                <c:pt idx="3357">
                  <c:v>100</c:v>
                </c:pt>
                <c:pt idx="3358">
                  <c:v>100</c:v>
                </c:pt>
                <c:pt idx="3359">
                  <c:v>100</c:v>
                </c:pt>
                <c:pt idx="3360">
                  <c:v>100</c:v>
                </c:pt>
                <c:pt idx="3361">
                  <c:v>100</c:v>
                </c:pt>
                <c:pt idx="3362">
                  <c:v>100</c:v>
                </c:pt>
                <c:pt idx="3363">
                  <c:v>100</c:v>
                </c:pt>
                <c:pt idx="3364">
                  <c:v>100</c:v>
                </c:pt>
                <c:pt idx="3365">
                  <c:v>100</c:v>
                </c:pt>
                <c:pt idx="3366">
                  <c:v>100</c:v>
                </c:pt>
                <c:pt idx="3367">
                  <c:v>100</c:v>
                </c:pt>
                <c:pt idx="3368">
                  <c:v>100</c:v>
                </c:pt>
                <c:pt idx="3369">
                  <c:v>100</c:v>
                </c:pt>
                <c:pt idx="3370">
                  <c:v>100</c:v>
                </c:pt>
                <c:pt idx="3371">
                  <c:v>100</c:v>
                </c:pt>
                <c:pt idx="3372">
                  <c:v>100</c:v>
                </c:pt>
                <c:pt idx="3373">
                  <c:v>100</c:v>
                </c:pt>
                <c:pt idx="3374">
                  <c:v>100</c:v>
                </c:pt>
                <c:pt idx="3375">
                  <c:v>100</c:v>
                </c:pt>
                <c:pt idx="3376">
                  <c:v>100</c:v>
                </c:pt>
                <c:pt idx="3377">
                  <c:v>100</c:v>
                </c:pt>
                <c:pt idx="3378">
                  <c:v>100</c:v>
                </c:pt>
                <c:pt idx="3379">
                  <c:v>100</c:v>
                </c:pt>
                <c:pt idx="3380">
                  <c:v>100</c:v>
                </c:pt>
                <c:pt idx="3381">
                  <c:v>100</c:v>
                </c:pt>
                <c:pt idx="3382">
                  <c:v>100</c:v>
                </c:pt>
                <c:pt idx="3383">
                  <c:v>100</c:v>
                </c:pt>
                <c:pt idx="3384">
                  <c:v>100</c:v>
                </c:pt>
                <c:pt idx="3385">
                  <c:v>100</c:v>
                </c:pt>
                <c:pt idx="3386">
                  <c:v>100</c:v>
                </c:pt>
                <c:pt idx="3387">
                  <c:v>100</c:v>
                </c:pt>
                <c:pt idx="3388">
                  <c:v>100</c:v>
                </c:pt>
                <c:pt idx="3389">
                  <c:v>100</c:v>
                </c:pt>
                <c:pt idx="3390">
                  <c:v>100</c:v>
                </c:pt>
                <c:pt idx="3391">
                  <c:v>100</c:v>
                </c:pt>
                <c:pt idx="3392">
                  <c:v>100</c:v>
                </c:pt>
                <c:pt idx="3393">
                  <c:v>100</c:v>
                </c:pt>
                <c:pt idx="3394">
                  <c:v>100</c:v>
                </c:pt>
                <c:pt idx="3395">
                  <c:v>100</c:v>
                </c:pt>
                <c:pt idx="3396">
                  <c:v>100</c:v>
                </c:pt>
                <c:pt idx="3397">
                  <c:v>100</c:v>
                </c:pt>
                <c:pt idx="3398">
                  <c:v>100</c:v>
                </c:pt>
                <c:pt idx="3399">
                  <c:v>100</c:v>
                </c:pt>
                <c:pt idx="3400">
                  <c:v>100</c:v>
                </c:pt>
                <c:pt idx="3401">
                  <c:v>100</c:v>
                </c:pt>
                <c:pt idx="3402">
                  <c:v>100</c:v>
                </c:pt>
                <c:pt idx="3403">
                  <c:v>100</c:v>
                </c:pt>
                <c:pt idx="3404">
                  <c:v>100</c:v>
                </c:pt>
                <c:pt idx="3405">
                  <c:v>100</c:v>
                </c:pt>
                <c:pt idx="3406">
                  <c:v>100</c:v>
                </c:pt>
                <c:pt idx="3407">
                  <c:v>100</c:v>
                </c:pt>
                <c:pt idx="3408">
                  <c:v>100</c:v>
                </c:pt>
                <c:pt idx="3409">
                  <c:v>100</c:v>
                </c:pt>
                <c:pt idx="3410">
                  <c:v>100</c:v>
                </c:pt>
                <c:pt idx="3411">
                  <c:v>100</c:v>
                </c:pt>
                <c:pt idx="3412">
                  <c:v>100</c:v>
                </c:pt>
                <c:pt idx="3413">
                  <c:v>100</c:v>
                </c:pt>
                <c:pt idx="3414">
                  <c:v>100</c:v>
                </c:pt>
                <c:pt idx="3415">
                  <c:v>100</c:v>
                </c:pt>
                <c:pt idx="3416">
                  <c:v>100</c:v>
                </c:pt>
                <c:pt idx="3417">
                  <c:v>100</c:v>
                </c:pt>
                <c:pt idx="3418">
                  <c:v>100</c:v>
                </c:pt>
                <c:pt idx="3419">
                  <c:v>100</c:v>
                </c:pt>
                <c:pt idx="3420">
                  <c:v>100</c:v>
                </c:pt>
                <c:pt idx="3421">
                  <c:v>100</c:v>
                </c:pt>
                <c:pt idx="3422">
                  <c:v>100</c:v>
                </c:pt>
                <c:pt idx="3423">
                  <c:v>100</c:v>
                </c:pt>
                <c:pt idx="3424">
                  <c:v>100</c:v>
                </c:pt>
                <c:pt idx="3425">
                  <c:v>100</c:v>
                </c:pt>
                <c:pt idx="3426">
                  <c:v>100</c:v>
                </c:pt>
                <c:pt idx="3427">
                  <c:v>100</c:v>
                </c:pt>
                <c:pt idx="3428">
                  <c:v>100</c:v>
                </c:pt>
                <c:pt idx="3429">
                  <c:v>100</c:v>
                </c:pt>
                <c:pt idx="3430">
                  <c:v>100</c:v>
                </c:pt>
                <c:pt idx="3431">
                  <c:v>100</c:v>
                </c:pt>
                <c:pt idx="3432">
                  <c:v>100</c:v>
                </c:pt>
                <c:pt idx="3433">
                  <c:v>100</c:v>
                </c:pt>
                <c:pt idx="3434">
                  <c:v>100</c:v>
                </c:pt>
                <c:pt idx="3435">
                  <c:v>100</c:v>
                </c:pt>
                <c:pt idx="3436">
                  <c:v>100</c:v>
                </c:pt>
                <c:pt idx="3437">
                  <c:v>100</c:v>
                </c:pt>
                <c:pt idx="3438">
                  <c:v>100</c:v>
                </c:pt>
                <c:pt idx="3439">
                  <c:v>100</c:v>
                </c:pt>
                <c:pt idx="3440">
                  <c:v>100</c:v>
                </c:pt>
                <c:pt idx="3441">
                  <c:v>100</c:v>
                </c:pt>
                <c:pt idx="3442">
                  <c:v>100</c:v>
                </c:pt>
                <c:pt idx="3443">
                  <c:v>100</c:v>
                </c:pt>
                <c:pt idx="3444">
                  <c:v>100</c:v>
                </c:pt>
                <c:pt idx="3445">
                  <c:v>100</c:v>
                </c:pt>
                <c:pt idx="3446">
                  <c:v>100</c:v>
                </c:pt>
                <c:pt idx="3447">
                  <c:v>100</c:v>
                </c:pt>
                <c:pt idx="3448">
                  <c:v>100</c:v>
                </c:pt>
                <c:pt idx="3449">
                  <c:v>100</c:v>
                </c:pt>
                <c:pt idx="3450">
                  <c:v>100</c:v>
                </c:pt>
                <c:pt idx="3451">
                  <c:v>100</c:v>
                </c:pt>
                <c:pt idx="3452">
                  <c:v>100</c:v>
                </c:pt>
                <c:pt idx="3453">
                  <c:v>100</c:v>
                </c:pt>
                <c:pt idx="3454">
                  <c:v>100</c:v>
                </c:pt>
                <c:pt idx="3455">
                  <c:v>100</c:v>
                </c:pt>
                <c:pt idx="3456">
                  <c:v>100</c:v>
                </c:pt>
                <c:pt idx="3457">
                  <c:v>100</c:v>
                </c:pt>
                <c:pt idx="3458">
                  <c:v>100</c:v>
                </c:pt>
                <c:pt idx="3459">
                  <c:v>100</c:v>
                </c:pt>
                <c:pt idx="3460">
                  <c:v>100</c:v>
                </c:pt>
                <c:pt idx="3461">
                  <c:v>100</c:v>
                </c:pt>
                <c:pt idx="3462">
                  <c:v>100</c:v>
                </c:pt>
                <c:pt idx="3463">
                  <c:v>100</c:v>
                </c:pt>
                <c:pt idx="3464">
                  <c:v>100</c:v>
                </c:pt>
                <c:pt idx="3465">
                  <c:v>100</c:v>
                </c:pt>
                <c:pt idx="3466">
                  <c:v>100</c:v>
                </c:pt>
                <c:pt idx="3467">
                  <c:v>100</c:v>
                </c:pt>
                <c:pt idx="3468">
                  <c:v>100</c:v>
                </c:pt>
                <c:pt idx="3469">
                  <c:v>100</c:v>
                </c:pt>
                <c:pt idx="3470">
                  <c:v>100</c:v>
                </c:pt>
                <c:pt idx="3471">
                  <c:v>100</c:v>
                </c:pt>
                <c:pt idx="3472">
                  <c:v>100</c:v>
                </c:pt>
                <c:pt idx="3473">
                  <c:v>100</c:v>
                </c:pt>
                <c:pt idx="3474">
                  <c:v>100</c:v>
                </c:pt>
                <c:pt idx="3475">
                  <c:v>100</c:v>
                </c:pt>
                <c:pt idx="3476">
                  <c:v>100</c:v>
                </c:pt>
                <c:pt idx="3477">
                  <c:v>100</c:v>
                </c:pt>
                <c:pt idx="3478">
                  <c:v>100</c:v>
                </c:pt>
                <c:pt idx="3479">
                  <c:v>100</c:v>
                </c:pt>
                <c:pt idx="3480">
                  <c:v>100</c:v>
                </c:pt>
                <c:pt idx="3481">
                  <c:v>100</c:v>
                </c:pt>
                <c:pt idx="3482">
                  <c:v>100</c:v>
                </c:pt>
                <c:pt idx="3483">
                  <c:v>100</c:v>
                </c:pt>
                <c:pt idx="3484">
                  <c:v>100</c:v>
                </c:pt>
                <c:pt idx="3485">
                  <c:v>100</c:v>
                </c:pt>
                <c:pt idx="3486">
                  <c:v>100</c:v>
                </c:pt>
                <c:pt idx="3487">
                  <c:v>100</c:v>
                </c:pt>
                <c:pt idx="3488">
                  <c:v>100</c:v>
                </c:pt>
                <c:pt idx="3489">
                  <c:v>100</c:v>
                </c:pt>
                <c:pt idx="3490">
                  <c:v>100</c:v>
                </c:pt>
                <c:pt idx="3491">
                  <c:v>100</c:v>
                </c:pt>
                <c:pt idx="3492">
                  <c:v>100</c:v>
                </c:pt>
                <c:pt idx="3493">
                  <c:v>100</c:v>
                </c:pt>
                <c:pt idx="3494">
                  <c:v>100</c:v>
                </c:pt>
                <c:pt idx="3495">
                  <c:v>100</c:v>
                </c:pt>
                <c:pt idx="3496">
                  <c:v>100</c:v>
                </c:pt>
                <c:pt idx="3497">
                  <c:v>100</c:v>
                </c:pt>
                <c:pt idx="3498">
                  <c:v>100</c:v>
                </c:pt>
                <c:pt idx="3499">
                  <c:v>100</c:v>
                </c:pt>
                <c:pt idx="3500">
                  <c:v>100</c:v>
                </c:pt>
                <c:pt idx="3501">
                  <c:v>100</c:v>
                </c:pt>
                <c:pt idx="3502">
                  <c:v>100</c:v>
                </c:pt>
                <c:pt idx="3503">
                  <c:v>100</c:v>
                </c:pt>
                <c:pt idx="3504">
                  <c:v>100</c:v>
                </c:pt>
                <c:pt idx="3505">
                  <c:v>100</c:v>
                </c:pt>
                <c:pt idx="3506">
                  <c:v>100</c:v>
                </c:pt>
                <c:pt idx="3507">
                  <c:v>100</c:v>
                </c:pt>
                <c:pt idx="3508">
                  <c:v>100</c:v>
                </c:pt>
                <c:pt idx="3509">
                  <c:v>100</c:v>
                </c:pt>
                <c:pt idx="3510">
                  <c:v>100</c:v>
                </c:pt>
                <c:pt idx="3511">
                  <c:v>100</c:v>
                </c:pt>
                <c:pt idx="3512">
                  <c:v>100</c:v>
                </c:pt>
                <c:pt idx="3513">
                  <c:v>100</c:v>
                </c:pt>
                <c:pt idx="3514">
                  <c:v>100</c:v>
                </c:pt>
                <c:pt idx="3515">
                  <c:v>100</c:v>
                </c:pt>
                <c:pt idx="3516">
                  <c:v>100</c:v>
                </c:pt>
                <c:pt idx="3517">
                  <c:v>100</c:v>
                </c:pt>
                <c:pt idx="3518">
                  <c:v>100</c:v>
                </c:pt>
                <c:pt idx="3519">
                  <c:v>100</c:v>
                </c:pt>
                <c:pt idx="3520">
                  <c:v>100</c:v>
                </c:pt>
                <c:pt idx="3521">
                  <c:v>100</c:v>
                </c:pt>
                <c:pt idx="3522">
                  <c:v>100</c:v>
                </c:pt>
                <c:pt idx="3523">
                  <c:v>100</c:v>
                </c:pt>
                <c:pt idx="3524">
                  <c:v>100</c:v>
                </c:pt>
                <c:pt idx="3525">
                  <c:v>100</c:v>
                </c:pt>
                <c:pt idx="3526">
                  <c:v>100</c:v>
                </c:pt>
                <c:pt idx="3527">
                  <c:v>100</c:v>
                </c:pt>
                <c:pt idx="3528">
                  <c:v>100</c:v>
                </c:pt>
                <c:pt idx="3529">
                  <c:v>100</c:v>
                </c:pt>
                <c:pt idx="3530">
                  <c:v>100</c:v>
                </c:pt>
                <c:pt idx="3531">
                  <c:v>100</c:v>
                </c:pt>
                <c:pt idx="3532">
                  <c:v>100</c:v>
                </c:pt>
                <c:pt idx="3533">
                  <c:v>100</c:v>
                </c:pt>
                <c:pt idx="3534">
                  <c:v>100</c:v>
                </c:pt>
                <c:pt idx="3535">
                  <c:v>100</c:v>
                </c:pt>
                <c:pt idx="3536">
                  <c:v>100</c:v>
                </c:pt>
                <c:pt idx="3537">
                  <c:v>100</c:v>
                </c:pt>
                <c:pt idx="3538">
                  <c:v>100</c:v>
                </c:pt>
                <c:pt idx="3539">
                  <c:v>100</c:v>
                </c:pt>
                <c:pt idx="3540">
                  <c:v>100</c:v>
                </c:pt>
                <c:pt idx="3541">
                  <c:v>100</c:v>
                </c:pt>
                <c:pt idx="3542">
                  <c:v>100</c:v>
                </c:pt>
                <c:pt idx="3543">
                  <c:v>100</c:v>
                </c:pt>
                <c:pt idx="3544">
                  <c:v>100</c:v>
                </c:pt>
                <c:pt idx="3545">
                  <c:v>100</c:v>
                </c:pt>
                <c:pt idx="3546">
                  <c:v>100</c:v>
                </c:pt>
                <c:pt idx="3547">
                  <c:v>100</c:v>
                </c:pt>
                <c:pt idx="3548">
                  <c:v>100</c:v>
                </c:pt>
                <c:pt idx="3549">
                  <c:v>100</c:v>
                </c:pt>
                <c:pt idx="3550">
                  <c:v>100</c:v>
                </c:pt>
                <c:pt idx="3551">
                  <c:v>100</c:v>
                </c:pt>
                <c:pt idx="3552">
                  <c:v>100</c:v>
                </c:pt>
                <c:pt idx="3553">
                  <c:v>100</c:v>
                </c:pt>
                <c:pt idx="3554">
                  <c:v>100</c:v>
                </c:pt>
                <c:pt idx="3555">
                  <c:v>100</c:v>
                </c:pt>
                <c:pt idx="3556">
                  <c:v>100</c:v>
                </c:pt>
                <c:pt idx="3557">
                  <c:v>100</c:v>
                </c:pt>
                <c:pt idx="3558">
                  <c:v>100</c:v>
                </c:pt>
                <c:pt idx="3559">
                  <c:v>100</c:v>
                </c:pt>
                <c:pt idx="3560">
                  <c:v>100</c:v>
                </c:pt>
                <c:pt idx="3561">
                  <c:v>100</c:v>
                </c:pt>
                <c:pt idx="3562">
                  <c:v>100</c:v>
                </c:pt>
                <c:pt idx="3563">
                  <c:v>100</c:v>
                </c:pt>
                <c:pt idx="3564">
                  <c:v>100</c:v>
                </c:pt>
                <c:pt idx="3565">
                  <c:v>100</c:v>
                </c:pt>
                <c:pt idx="3566">
                  <c:v>100</c:v>
                </c:pt>
                <c:pt idx="3567">
                  <c:v>100</c:v>
                </c:pt>
                <c:pt idx="3568">
                  <c:v>100</c:v>
                </c:pt>
                <c:pt idx="3569">
                  <c:v>100</c:v>
                </c:pt>
                <c:pt idx="3570">
                  <c:v>100</c:v>
                </c:pt>
                <c:pt idx="3571">
                  <c:v>100</c:v>
                </c:pt>
                <c:pt idx="3572">
                  <c:v>100</c:v>
                </c:pt>
                <c:pt idx="3573">
                  <c:v>100</c:v>
                </c:pt>
                <c:pt idx="3574">
                  <c:v>100</c:v>
                </c:pt>
                <c:pt idx="3575">
                  <c:v>100</c:v>
                </c:pt>
                <c:pt idx="3576">
                  <c:v>100</c:v>
                </c:pt>
                <c:pt idx="3577">
                  <c:v>100</c:v>
                </c:pt>
                <c:pt idx="3578">
                  <c:v>100</c:v>
                </c:pt>
                <c:pt idx="3579">
                  <c:v>100</c:v>
                </c:pt>
                <c:pt idx="3580">
                  <c:v>100</c:v>
                </c:pt>
                <c:pt idx="3581">
                  <c:v>100</c:v>
                </c:pt>
                <c:pt idx="3582">
                  <c:v>100</c:v>
                </c:pt>
                <c:pt idx="3583">
                  <c:v>100</c:v>
                </c:pt>
                <c:pt idx="3584">
                  <c:v>100</c:v>
                </c:pt>
                <c:pt idx="3585">
                  <c:v>100</c:v>
                </c:pt>
                <c:pt idx="3586">
                  <c:v>100</c:v>
                </c:pt>
                <c:pt idx="3587">
                  <c:v>100</c:v>
                </c:pt>
                <c:pt idx="3588">
                  <c:v>100</c:v>
                </c:pt>
                <c:pt idx="3589">
                  <c:v>100</c:v>
                </c:pt>
                <c:pt idx="3590">
                  <c:v>100</c:v>
                </c:pt>
                <c:pt idx="3591">
                  <c:v>100</c:v>
                </c:pt>
                <c:pt idx="3592">
                  <c:v>100</c:v>
                </c:pt>
                <c:pt idx="3593">
                  <c:v>100</c:v>
                </c:pt>
                <c:pt idx="3594">
                  <c:v>100</c:v>
                </c:pt>
                <c:pt idx="3595">
                  <c:v>100</c:v>
                </c:pt>
                <c:pt idx="3596">
                  <c:v>100</c:v>
                </c:pt>
                <c:pt idx="3597">
                  <c:v>100</c:v>
                </c:pt>
                <c:pt idx="3598">
                  <c:v>100</c:v>
                </c:pt>
                <c:pt idx="3599">
                  <c:v>100</c:v>
                </c:pt>
                <c:pt idx="3600">
                  <c:v>100</c:v>
                </c:pt>
                <c:pt idx="3601">
                  <c:v>100</c:v>
                </c:pt>
                <c:pt idx="3602">
                  <c:v>100</c:v>
                </c:pt>
                <c:pt idx="3603">
                  <c:v>100</c:v>
                </c:pt>
                <c:pt idx="3604">
                  <c:v>100</c:v>
                </c:pt>
                <c:pt idx="3605">
                  <c:v>100</c:v>
                </c:pt>
                <c:pt idx="3606">
                  <c:v>100</c:v>
                </c:pt>
                <c:pt idx="3607">
                  <c:v>100</c:v>
                </c:pt>
                <c:pt idx="3608">
                  <c:v>100</c:v>
                </c:pt>
                <c:pt idx="3609">
                  <c:v>100</c:v>
                </c:pt>
                <c:pt idx="3610">
                  <c:v>100</c:v>
                </c:pt>
                <c:pt idx="3611">
                  <c:v>100</c:v>
                </c:pt>
                <c:pt idx="3612">
                  <c:v>100</c:v>
                </c:pt>
                <c:pt idx="3613">
                  <c:v>100</c:v>
                </c:pt>
                <c:pt idx="3614">
                  <c:v>100</c:v>
                </c:pt>
                <c:pt idx="3615">
                  <c:v>100</c:v>
                </c:pt>
                <c:pt idx="3616">
                  <c:v>100</c:v>
                </c:pt>
                <c:pt idx="3617">
                  <c:v>100</c:v>
                </c:pt>
                <c:pt idx="3618">
                  <c:v>100</c:v>
                </c:pt>
                <c:pt idx="3619">
                  <c:v>100</c:v>
                </c:pt>
                <c:pt idx="3620">
                  <c:v>100</c:v>
                </c:pt>
                <c:pt idx="3621">
                  <c:v>100</c:v>
                </c:pt>
                <c:pt idx="3622">
                  <c:v>100</c:v>
                </c:pt>
                <c:pt idx="3623">
                  <c:v>100</c:v>
                </c:pt>
                <c:pt idx="3624">
                  <c:v>100</c:v>
                </c:pt>
                <c:pt idx="3625">
                  <c:v>100</c:v>
                </c:pt>
                <c:pt idx="3626">
                  <c:v>100</c:v>
                </c:pt>
                <c:pt idx="3627">
                  <c:v>100</c:v>
                </c:pt>
                <c:pt idx="3628">
                  <c:v>100</c:v>
                </c:pt>
                <c:pt idx="3629">
                  <c:v>100</c:v>
                </c:pt>
                <c:pt idx="3630">
                  <c:v>100</c:v>
                </c:pt>
                <c:pt idx="3631">
                  <c:v>100</c:v>
                </c:pt>
                <c:pt idx="3632">
                  <c:v>100</c:v>
                </c:pt>
                <c:pt idx="3633">
                  <c:v>100</c:v>
                </c:pt>
                <c:pt idx="3634">
                  <c:v>100</c:v>
                </c:pt>
                <c:pt idx="3635">
                  <c:v>100</c:v>
                </c:pt>
                <c:pt idx="3636">
                  <c:v>100</c:v>
                </c:pt>
                <c:pt idx="3637">
                  <c:v>100</c:v>
                </c:pt>
                <c:pt idx="3638">
                  <c:v>100</c:v>
                </c:pt>
                <c:pt idx="3639">
                  <c:v>100</c:v>
                </c:pt>
                <c:pt idx="3640">
                  <c:v>100</c:v>
                </c:pt>
                <c:pt idx="3641">
                  <c:v>100</c:v>
                </c:pt>
                <c:pt idx="3642">
                  <c:v>100</c:v>
                </c:pt>
                <c:pt idx="3643">
                  <c:v>100</c:v>
                </c:pt>
                <c:pt idx="3644">
                  <c:v>100</c:v>
                </c:pt>
                <c:pt idx="3645">
                  <c:v>100</c:v>
                </c:pt>
                <c:pt idx="3646">
                  <c:v>100</c:v>
                </c:pt>
                <c:pt idx="3647">
                  <c:v>100</c:v>
                </c:pt>
                <c:pt idx="3648">
                  <c:v>100</c:v>
                </c:pt>
                <c:pt idx="3649">
                  <c:v>100</c:v>
                </c:pt>
                <c:pt idx="3650">
                  <c:v>100</c:v>
                </c:pt>
                <c:pt idx="3651">
                  <c:v>100</c:v>
                </c:pt>
                <c:pt idx="3652">
                  <c:v>100</c:v>
                </c:pt>
                <c:pt idx="3653">
                  <c:v>100</c:v>
                </c:pt>
                <c:pt idx="3654">
                  <c:v>100</c:v>
                </c:pt>
                <c:pt idx="3655">
                  <c:v>100</c:v>
                </c:pt>
                <c:pt idx="3656">
                  <c:v>100</c:v>
                </c:pt>
                <c:pt idx="3657">
                  <c:v>100</c:v>
                </c:pt>
                <c:pt idx="3658">
                  <c:v>100</c:v>
                </c:pt>
                <c:pt idx="3659">
                  <c:v>100</c:v>
                </c:pt>
                <c:pt idx="3660">
                  <c:v>100</c:v>
                </c:pt>
                <c:pt idx="3661">
                  <c:v>100</c:v>
                </c:pt>
                <c:pt idx="3662">
                  <c:v>100</c:v>
                </c:pt>
                <c:pt idx="3663">
                  <c:v>100</c:v>
                </c:pt>
                <c:pt idx="3664">
                  <c:v>100</c:v>
                </c:pt>
                <c:pt idx="3665">
                  <c:v>100</c:v>
                </c:pt>
                <c:pt idx="3666">
                  <c:v>100</c:v>
                </c:pt>
                <c:pt idx="3667">
                  <c:v>100</c:v>
                </c:pt>
                <c:pt idx="3668">
                  <c:v>100</c:v>
                </c:pt>
                <c:pt idx="3669">
                  <c:v>100</c:v>
                </c:pt>
                <c:pt idx="3670">
                  <c:v>100</c:v>
                </c:pt>
                <c:pt idx="3671">
                  <c:v>100</c:v>
                </c:pt>
                <c:pt idx="3672">
                  <c:v>100</c:v>
                </c:pt>
                <c:pt idx="3673">
                  <c:v>100</c:v>
                </c:pt>
                <c:pt idx="3674">
                  <c:v>100</c:v>
                </c:pt>
                <c:pt idx="3675">
                  <c:v>100</c:v>
                </c:pt>
                <c:pt idx="3676">
                  <c:v>100</c:v>
                </c:pt>
                <c:pt idx="3677">
                  <c:v>100</c:v>
                </c:pt>
                <c:pt idx="3678">
                  <c:v>100</c:v>
                </c:pt>
                <c:pt idx="3679">
                  <c:v>100</c:v>
                </c:pt>
                <c:pt idx="3680">
                  <c:v>100</c:v>
                </c:pt>
                <c:pt idx="3681">
                  <c:v>100</c:v>
                </c:pt>
                <c:pt idx="3682">
                  <c:v>100</c:v>
                </c:pt>
                <c:pt idx="3683">
                  <c:v>100</c:v>
                </c:pt>
                <c:pt idx="3684">
                  <c:v>100</c:v>
                </c:pt>
                <c:pt idx="3685">
                  <c:v>100</c:v>
                </c:pt>
                <c:pt idx="3686">
                  <c:v>100</c:v>
                </c:pt>
                <c:pt idx="3687">
                  <c:v>100</c:v>
                </c:pt>
                <c:pt idx="3688">
                  <c:v>100</c:v>
                </c:pt>
                <c:pt idx="3689">
                  <c:v>100</c:v>
                </c:pt>
                <c:pt idx="3690">
                  <c:v>100</c:v>
                </c:pt>
                <c:pt idx="3691">
                  <c:v>100</c:v>
                </c:pt>
                <c:pt idx="3692">
                  <c:v>100</c:v>
                </c:pt>
                <c:pt idx="3693">
                  <c:v>100</c:v>
                </c:pt>
                <c:pt idx="3694">
                  <c:v>100</c:v>
                </c:pt>
                <c:pt idx="3695">
                  <c:v>100</c:v>
                </c:pt>
                <c:pt idx="3696">
                  <c:v>100</c:v>
                </c:pt>
                <c:pt idx="3697">
                  <c:v>100</c:v>
                </c:pt>
                <c:pt idx="3698">
                  <c:v>100</c:v>
                </c:pt>
                <c:pt idx="3699">
                  <c:v>100</c:v>
                </c:pt>
                <c:pt idx="3700">
                  <c:v>100</c:v>
                </c:pt>
                <c:pt idx="3701">
                  <c:v>100</c:v>
                </c:pt>
                <c:pt idx="3702">
                  <c:v>100</c:v>
                </c:pt>
                <c:pt idx="3703">
                  <c:v>100</c:v>
                </c:pt>
                <c:pt idx="3704">
                  <c:v>100</c:v>
                </c:pt>
                <c:pt idx="3705">
                  <c:v>100</c:v>
                </c:pt>
                <c:pt idx="3706">
                  <c:v>100</c:v>
                </c:pt>
                <c:pt idx="3707">
                  <c:v>100</c:v>
                </c:pt>
                <c:pt idx="3708">
                  <c:v>100</c:v>
                </c:pt>
                <c:pt idx="3709">
                  <c:v>100</c:v>
                </c:pt>
                <c:pt idx="3710">
                  <c:v>100</c:v>
                </c:pt>
                <c:pt idx="3711">
                  <c:v>100</c:v>
                </c:pt>
                <c:pt idx="3712">
                  <c:v>100</c:v>
                </c:pt>
                <c:pt idx="3713">
                  <c:v>100</c:v>
                </c:pt>
                <c:pt idx="3714">
                  <c:v>100</c:v>
                </c:pt>
                <c:pt idx="3715">
                  <c:v>100</c:v>
                </c:pt>
                <c:pt idx="3716">
                  <c:v>100</c:v>
                </c:pt>
                <c:pt idx="3717">
                  <c:v>100</c:v>
                </c:pt>
                <c:pt idx="3718">
                  <c:v>100</c:v>
                </c:pt>
                <c:pt idx="3719">
                  <c:v>100</c:v>
                </c:pt>
                <c:pt idx="3720">
                  <c:v>100</c:v>
                </c:pt>
                <c:pt idx="3721">
                  <c:v>100</c:v>
                </c:pt>
                <c:pt idx="3722">
                  <c:v>100</c:v>
                </c:pt>
                <c:pt idx="3723">
                  <c:v>100</c:v>
                </c:pt>
                <c:pt idx="3724">
                  <c:v>100</c:v>
                </c:pt>
                <c:pt idx="3725">
                  <c:v>100</c:v>
                </c:pt>
                <c:pt idx="3726">
                  <c:v>100</c:v>
                </c:pt>
                <c:pt idx="3727">
                  <c:v>100</c:v>
                </c:pt>
                <c:pt idx="3728">
                  <c:v>100</c:v>
                </c:pt>
                <c:pt idx="3729">
                  <c:v>100</c:v>
                </c:pt>
                <c:pt idx="3730">
                  <c:v>100</c:v>
                </c:pt>
                <c:pt idx="3731">
                  <c:v>100</c:v>
                </c:pt>
                <c:pt idx="3732">
                  <c:v>100</c:v>
                </c:pt>
                <c:pt idx="3733">
                  <c:v>100</c:v>
                </c:pt>
                <c:pt idx="3734">
                  <c:v>100</c:v>
                </c:pt>
                <c:pt idx="3735">
                  <c:v>100</c:v>
                </c:pt>
                <c:pt idx="3736">
                  <c:v>100</c:v>
                </c:pt>
                <c:pt idx="3737">
                  <c:v>100</c:v>
                </c:pt>
                <c:pt idx="3738">
                  <c:v>100</c:v>
                </c:pt>
                <c:pt idx="3739">
                  <c:v>100</c:v>
                </c:pt>
                <c:pt idx="3740">
                  <c:v>100</c:v>
                </c:pt>
                <c:pt idx="3741">
                  <c:v>100</c:v>
                </c:pt>
                <c:pt idx="3742">
                  <c:v>100</c:v>
                </c:pt>
                <c:pt idx="3743">
                  <c:v>100</c:v>
                </c:pt>
                <c:pt idx="3744">
                  <c:v>100</c:v>
                </c:pt>
                <c:pt idx="3745">
                  <c:v>100</c:v>
                </c:pt>
                <c:pt idx="3746">
                  <c:v>100</c:v>
                </c:pt>
                <c:pt idx="3747">
                  <c:v>100</c:v>
                </c:pt>
                <c:pt idx="3748">
                  <c:v>100</c:v>
                </c:pt>
                <c:pt idx="3749">
                  <c:v>100</c:v>
                </c:pt>
                <c:pt idx="3750">
                  <c:v>100</c:v>
                </c:pt>
                <c:pt idx="3751">
                  <c:v>100</c:v>
                </c:pt>
                <c:pt idx="3752">
                  <c:v>100</c:v>
                </c:pt>
                <c:pt idx="3753">
                  <c:v>100</c:v>
                </c:pt>
                <c:pt idx="3754">
                  <c:v>100</c:v>
                </c:pt>
                <c:pt idx="3755">
                  <c:v>100</c:v>
                </c:pt>
                <c:pt idx="3756">
                  <c:v>100</c:v>
                </c:pt>
                <c:pt idx="3757">
                  <c:v>100</c:v>
                </c:pt>
                <c:pt idx="3758">
                  <c:v>100</c:v>
                </c:pt>
                <c:pt idx="3759">
                  <c:v>100</c:v>
                </c:pt>
                <c:pt idx="3760">
                  <c:v>100</c:v>
                </c:pt>
                <c:pt idx="3761">
                  <c:v>100</c:v>
                </c:pt>
                <c:pt idx="3762">
                  <c:v>100</c:v>
                </c:pt>
                <c:pt idx="3763">
                  <c:v>100</c:v>
                </c:pt>
                <c:pt idx="3764">
                  <c:v>100</c:v>
                </c:pt>
                <c:pt idx="3765">
                  <c:v>100</c:v>
                </c:pt>
                <c:pt idx="3766">
                  <c:v>100</c:v>
                </c:pt>
                <c:pt idx="3767">
                  <c:v>100</c:v>
                </c:pt>
                <c:pt idx="3768">
                  <c:v>100</c:v>
                </c:pt>
                <c:pt idx="3769">
                  <c:v>100</c:v>
                </c:pt>
                <c:pt idx="3770">
                  <c:v>100</c:v>
                </c:pt>
                <c:pt idx="3771">
                  <c:v>100</c:v>
                </c:pt>
                <c:pt idx="3772">
                  <c:v>100</c:v>
                </c:pt>
                <c:pt idx="3773">
                  <c:v>100</c:v>
                </c:pt>
                <c:pt idx="3774">
                  <c:v>100</c:v>
                </c:pt>
                <c:pt idx="3775">
                  <c:v>100</c:v>
                </c:pt>
                <c:pt idx="3776">
                  <c:v>100</c:v>
                </c:pt>
                <c:pt idx="3777">
                  <c:v>100</c:v>
                </c:pt>
                <c:pt idx="3778">
                  <c:v>100</c:v>
                </c:pt>
                <c:pt idx="3779">
                  <c:v>100</c:v>
                </c:pt>
                <c:pt idx="3780">
                  <c:v>100</c:v>
                </c:pt>
                <c:pt idx="3781">
                  <c:v>100</c:v>
                </c:pt>
                <c:pt idx="3782">
                  <c:v>100</c:v>
                </c:pt>
                <c:pt idx="3783">
                  <c:v>100</c:v>
                </c:pt>
                <c:pt idx="3784">
                  <c:v>100</c:v>
                </c:pt>
                <c:pt idx="3785">
                  <c:v>100</c:v>
                </c:pt>
                <c:pt idx="3786">
                  <c:v>99.936706999999998</c:v>
                </c:pt>
                <c:pt idx="3787">
                  <c:v>99.759490999999997</c:v>
                </c:pt>
                <c:pt idx="3788">
                  <c:v>99.291138000000004</c:v>
                </c:pt>
                <c:pt idx="3789">
                  <c:v>98.759490999999997</c:v>
                </c:pt>
                <c:pt idx="3790">
                  <c:v>98.177216000000001</c:v>
                </c:pt>
                <c:pt idx="3791">
                  <c:v>97.481009999999998</c:v>
                </c:pt>
                <c:pt idx="3792">
                  <c:v>96.772148000000001</c:v>
                </c:pt>
                <c:pt idx="3793">
                  <c:v>95.860755999999995</c:v>
                </c:pt>
                <c:pt idx="3794">
                  <c:v>94.924048999999997</c:v>
                </c:pt>
                <c:pt idx="3795">
                  <c:v>93.924048999999997</c:v>
                </c:pt>
                <c:pt idx="3796">
                  <c:v>93.042900000000003</c:v>
                </c:pt>
                <c:pt idx="3797">
                  <c:v>92.497887000000006</c:v>
                </c:pt>
                <c:pt idx="3798">
                  <c:v>92.382912000000005</c:v>
                </c:pt>
                <c:pt idx="3799">
                  <c:v>92.511780000000002</c:v>
                </c:pt>
                <c:pt idx="3800">
                  <c:v>92.774612000000005</c:v>
                </c:pt>
                <c:pt idx="3801">
                  <c:v>93.165260000000004</c:v>
                </c:pt>
                <c:pt idx="3802">
                  <c:v>93.874122999999997</c:v>
                </c:pt>
                <c:pt idx="3803">
                  <c:v>94.785515000000004</c:v>
                </c:pt>
                <c:pt idx="3804">
                  <c:v>95.722221000000005</c:v>
                </c:pt>
                <c:pt idx="3805">
                  <c:v>96.722221000000005</c:v>
                </c:pt>
                <c:pt idx="3806">
                  <c:v>97.666663999999997</c:v>
                </c:pt>
                <c:pt idx="3807">
                  <c:v>98.388885000000002</c:v>
                </c:pt>
                <c:pt idx="3808">
                  <c:v>98.972221000000005</c:v>
                </c:pt>
                <c:pt idx="3809">
                  <c:v>99.375</c:v>
                </c:pt>
                <c:pt idx="3810">
                  <c:v>99.694443000000007</c:v>
                </c:pt>
                <c:pt idx="3811">
                  <c:v>100</c:v>
                </c:pt>
                <c:pt idx="3812">
                  <c:v>100</c:v>
                </c:pt>
                <c:pt idx="3813">
                  <c:v>100</c:v>
                </c:pt>
                <c:pt idx="3814">
                  <c:v>100</c:v>
                </c:pt>
                <c:pt idx="3815">
                  <c:v>100</c:v>
                </c:pt>
                <c:pt idx="3816">
                  <c:v>100</c:v>
                </c:pt>
                <c:pt idx="3817">
                  <c:v>100</c:v>
                </c:pt>
                <c:pt idx="3818">
                  <c:v>100</c:v>
                </c:pt>
                <c:pt idx="3819">
                  <c:v>100</c:v>
                </c:pt>
                <c:pt idx="3820">
                  <c:v>100</c:v>
                </c:pt>
                <c:pt idx="3821">
                  <c:v>100</c:v>
                </c:pt>
                <c:pt idx="3822">
                  <c:v>100</c:v>
                </c:pt>
                <c:pt idx="3823">
                  <c:v>100</c:v>
                </c:pt>
                <c:pt idx="3824">
                  <c:v>100</c:v>
                </c:pt>
                <c:pt idx="3825">
                  <c:v>100</c:v>
                </c:pt>
                <c:pt idx="3826">
                  <c:v>100</c:v>
                </c:pt>
                <c:pt idx="3827">
                  <c:v>100</c:v>
                </c:pt>
                <c:pt idx="3828">
                  <c:v>100</c:v>
                </c:pt>
                <c:pt idx="3829">
                  <c:v>100</c:v>
                </c:pt>
                <c:pt idx="3830">
                  <c:v>100</c:v>
                </c:pt>
                <c:pt idx="3831">
                  <c:v>100</c:v>
                </c:pt>
                <c:pt idx="3832">
                  <c:v>100</c:v>
                </c:pt>
                <c:pt idx="3833">
                  <c:v>100</c:v>
                </c:pt>
                <c:pt idx="3834">
                  <c:v>100</c:v>
                </c:pt>
                <c:pt idx="3835">
                  <c:v>100</c:v>
                </c:pt>
                <c:pt idx="3836">
                  <c:v>100</c:v>
                </c:pt>
                <c:pt idx="3837">
                  <c:v>100</c:v>
                </c:pt>
                <c:pt idx="3838">
                  <c:v>100</c:v>
                </c:pt>
                <c:pt idx="3839">
                  <c:v>100</c:v>
                </c:pt>
                <c:pt idx="3840">
                  <c:v>100</c:v>
                </c:pt>
                <c:pt idx="3841">
                  <c:v>100</c:v>
                </c:pt>
                <c:pt idx="3842">
                  <c:v>100</c:v>
                </c:pt>
                <c:pt idx="3843">
                  <c:v>100</c:v>
                </c:pt>
                <c:pt idx="3844">
                  <c:v>100</c:v>
                </c:pt>
                <c:pt idx="3845">
                  <c:v>100</c:v>
                </c:pt>
                <c:pt idx="3846">
                  <c:v>100</c:v>
                </c:pt>
                <c:pt idx="3847">
                  <c:v>100</c:v>
                </c:pt>
                <c:pt idx="3848">
                  <c:v>100</c:v>
                </c:pt>
                <c:pt idx="3849">
                  <c:v>100</c:v>
                </c:pt>
                <c:pt idx="3850">
                  <c:v>100</c:v>
                </c:pt>
                <c:pt idx="3851">
                  <c:v>100</c:v>
                </c:pt>
                <c:pt idx="3852">
                  <c:v>100</c:v>
                </c:pt>
                <c:pt idx="3853">
                  <c:v>100</c:v>
                </c:pt>
                <c:pt idx="3854">
                  <c:v>100</c:v>
                </c:pt>
                <c:pt idx="3855">
                  <c:v>100</c:v>
                </c:pt>
                <c:pt idx="3856">
                  <c:v>100</c:v>
                </c:pt>
                <c:pt idx="3857">
                  <c:v>100</c:v>
                </c:pt>
                <c:pt idx="3858">
                  <c:v>100</c:v>
                </c:pt>
                <c:pt idx="3859">
                  <c:v>100</c:v>
                </c:pt>
                <c:pt idx="3860">
                  <c:v>100</c:v>
                </c:pt>
                <c:pt idx="3861">
                  <c:v>100</c:v>
                </c:pt>
                <c:pt idx="3862">
                  <c:v>100</c:v>
                </c:pt>
                <c:pt idx="3863">
                  <c:v>100</c:v>
                </c:pt>
                <c:pt idx="3864">
                  <c:v>100</c:v>
                </c:pt>
                <c:pt idx="3865">
                  <c:v>100</c:v>
                </c:pt>
                <c:pt idx="3866">
                  <c:v>100</c:v>
                </c:pt>
                <c:pt idx="3867">
                  <c:v>100</c:v>
                </c:pt>
                <c:pt idx="3868">
                  <c:v>100</c:v>
                </c:pt>
                <c:pt idx="3869">
                  <c:v>100</c:v>
                </c:pt>
                <c:pt idx="3870">
                  <c:v>100</c:v>
                </c:pt>
                <c:pt idx="3871">
                  <c:v>100</c:v>
                </c:pt>
                <c:pt idx="3872">
                  <c:v>100</c:v>
                </c:pt>
                <c:pt idx="3873">
                  <c:v>100</c:v>
                </c:pt>
                <c:pt idx="3874">
                  <c:v>100</c:v>
                </c:pt>
                <c:pt idx="3875">
                  <c:v>100</c:v>
                </c:pt>
                <c:pt idx="3876">
                  <c:v>100</c:v>
                </c:pt>
                <c:pt idx="3877">
                  <c:v>100</c:v>
                </c:pt>
                <c:pt idx="3878">
                  <c:v>100</c:v>
                </c:pt>
                <c:pt idx="3879">
                  <c:v>100</c:v>
                </c:pt>
                <c:pt idx="3880">
                  <c:v>100</c:v>
                </c:pt>
                <c:pt idx="3881">
                  <c:v>100</c:v>
                </c:pt>
                <c:pt idx="3882">
                  <c:v>100</c:v>
                </c:pt>
                <c:pt idx="3883">
                  <c:v>100</c:v>
                </c:pt>
                <c:pt idx="3884">
                  <c:v>100</c:v>
                </c:pt>
                <c:pt idx="3885">
                  <c:v>100</c:v>
                </c:pt>
                <c:pt idx="3886">
                  <c:v>100</c:v>
                </c:pt>
                <c:pt idx="3887">
                  <c:v>100</c:v>
                </c:pt>
                <c:pt idx="3888">
                  <c:v>100</c:v>
                </c:pt>
                <c:pt idx="3889">
                  <c:v>100</c:v>
                </c:pt>
                <c:pt idx="3890">
                  <c:v>100</c:v>
                </c:pt>
                <c:pt idx="3891">
                  <c:v>100</c:v>
                </c:pt>
                <c:pt idx="3892">
                  <c:v>100</c:v>
                </c:pt>
                <c:pt idx="3893">
                  <c:v>100</c:v>
                </c:pt>
                <c:pt idx="3894">
                  <c:v>100</c:v>
                </c:pt>
                <c:pt idx="3895">
                  <c:v>100</c:v>
                </c:pt>
                <c:pt idx="3896">
                  <c:v>100</c:v>
                </c:pt>
                <c:pt idx="3897">
                  <c:v>100</c:v>
                </c:pt>
                <c:pt idx="3898">
                  <c:v>100</c:v>
                </c:pt>
                <c:pt idx="3899">
                  <c:v>100</c:v>
                </c:pt>
                <c:pt idx="3900">
                  <c:v>100</c:v>
                </c:pt>
                <c:pt idx="3901">
                  <c:v>100</c:v>
                </c:pt>
                <c:pt idx="3902">
                  <c:v>100</c:v>
                </c:pt>
                <c:pt idx="3903">
                  <c:v>100</c:v>
                </c:pt>
                <c:pt idx="3904">
                  <c:v>100</c:v>
                </c:pt>
                <c:pt idx="3905">
                  <c:v>100</c:v>
                </c:pt>
                <c:pt idx="3906">
                  <c:v>100</c:v>
                </c:pt>
                <c:pt idx="3907">
                  <c:v>100</c:v>
                </c:pt>
                <c:pt idx="3908">
                  <c:v>100</c:v>
                </c:pt>
                <c:pt idx="3909">
                  <c:v>100</c:v>
                </c:pt>
                <c:pt idx="3910">
                  <c:v>100</c:v>
                </c:pt>
                <c:pt idx="3911">
                  <c:v>100</c:v>
                </c:pt>
                <c:pt idx="3912">
                  <c:v>100</c:v>
                </c:pt>
                <c:pt idx="3913">
                  <c:v>100</c:v>
                </c:pt>
                <c:pt idx="3914">
                  <c:v>100</c:v>
                </c:pt>
                <c:pt idx="3915">
                  <c:v>100</c:v>
                </c:pt>
                <c:pt idx="3916">
                  <c:v>100</c:v>
                </c:pt>
                <c:pt idx="3917">
                  <c:v>100</c:v>
                </c:pt>
                <c:pt idx="3918">
                  <c:v>100</c:v>
                </c:pt>
                <c:pt idx="3919">
                  <c:v>100</c:v>
                </c:pt>
                <c:pt idx="3920">
                  <c:v>100</c:v>
                </c:pt>
                <c:pt idx="3921">
                  <c:v>100</c:v>
                </c:pt>
                <c:pt idx="3922">
                  <c:v>100</c:v>
                </c:pt>
                <c:pt idx="3923">
                  <c:v>100</c:v>
                </c:pt>
                <c:pt idx="3924">
                  <c:v>100</c:v>
                </c:pt>
                <c:pt idx="3925">
                  <c:v>100</c:v>
                </c:pt>
                <c:pt idx="3926">
                  <c:v>100</c:v>
                </c:pt>
                <c:pt idx="3927">
                  <c:v>100</c:v>
                </c:pt>
                <c:pt idx="3928">
                  <c:v>100</c:v>
                </c:pt>
                <c:pt idx="3929">
                  <c:v>100</c:v>
                </c:pt>
                <c:pt idx="3930">
                  <c:v>100</c:v>
                </c:pt>
                <c:pt idx="3931">
                  <c:v>100</c:v>
                </c:pt>
                <c:pt idx="3932">
                  <c:v>100</c:v>
                </c:pt>
                <c:pt idx="3933">
                  <c:v>100</c:v>
                </c:pt>
                <c:pt idx="3934">
                  <c:v>100</c:v>
                </c:pt>
                <c:pt idx="3935">
                  <c:v>100</c:v>
                </c:pt>
                <c:pt idx="3936">
                  <c:v>100</c:v>
                </c:pt>
                <c:pt idx="3937">
                  <c:v>100</c:v>
                </c:pt>
                <c:pt idx="3938">
                  <c:v>100</c:v>
                </c:pt>
                <c:pt idx="3939">
                  <c:v>100</c:v>
                </c:pt>
                <c:pt idx="3940">
                  <c:v>100</c:v>
                </c:pt>
                <c:pt idx="3941">
                  <c:v>100</c:v>
                </c:pt>
                <c:pt idx="3942">
                  <c:v>100</c:v>
                </c:pt>
                <c:pt idx="3943">
                  <c:v>100</c:v>
                </c:pt>
                <c:pt idx="3944">
                  <c:v>100</c:v>
                </c:pt>
                <c:pt idx="3945">
                  <c:v>100</c:v>
                </c:pt>
                <c:pt idx="3946">
                  <c:v>100</c:v>
                </c:pt>
                <c:pt idx="3947">
                  <c:v>100</c:v>
                </c:pt>
                <c:pt idx="3948">
                  <c:v>100</c:v>
                </c:pt>
                <c:pt idx="3949">
                  <c:v>100</c:v>
                </c:pt>
                <c:pt idx="3950">
                  <c:v>100</c:v>
                </c:pt>
                <c:pt idx="3951">
                  <c:v>100</c:v>
                </c:pt>
                <c:pt idx="3952">
                  <c:v>100</c:v>
                </c:pt>
                <c:pt idx="3953">
                  <c:v>100</c:v>
                </c:pt>
                <c:pt idx="3954">
                  <c:v>100</c:v>
                </c:pt>
                <c:pt idx="3955">
                  <c:v>100</c:v>
                </c:pt>
                <c:pt idx="3956">
                  <c:v>100</c:v>
                </c:pt>
                <c:pt idx="3957">
                  <c:v>100</c:v>
                </c:pt>
                <c:pt idx="3958">
                  <c:v>100</c:v>
                </c:pt>
                <c:pt idx="3959">
                  <c:v>100</c:v>
                </c:pt>
                <c:pt idx="3960">
                  <c:v>100</c:v>
                </c:pt>
                <c:pt idx="3961">
                  <c:v>100</c:v>
                </c:pt>
                <c:pt idx="3962">
                  <c:v>100</c:v>
                </c:pt>
                <c:pt idx="3963">
                  <c:v>100</c:v>
                </c:pt>
                <c:pt idx="3964">
                  <c:v>100</c:v>
                </c:pt>
                <c:pt idx="3965">
                  <c:v>100</c:v>
                </c:pt>
                <c:pt idx="3966">
                  <c:v>100</c:v>
                </c:pt>
                <c:pt idx="3967">
                  <c:v>100</c:v>
                </c:pt>
                <c:pt idx="3968">
                  <c:v>100</c:v>
                </c:pt>
                <c:pt idx="3969">
                  <c:v>100</c:v>
                </c:pt>
                <c:pt idx="3970">
                  <c:v>100</c:v>
                </c:pt>
                <c:pt idx="3971">
                  <c:v>100</c:v>
                </c:pt>
                <c:pt idx="3972">
                  <c:v>100</c:v>
                </c:pt>
                <c:pt idx="3973">
                  <c:v>100</c:v>
                </c:pt>
                <c:pt idx="3974">
                  <c:v>100</c:v>
                </c:pt>
                <c:pt idx="3975">
                  <c:v>100</c:v>
                </c:pt>
                <c:pt idx="3976">
                  <c:v>100</c:v>
                </c:pt>
                <c:pt idx="3977">
                  <c:v>100</c:v>
                </c:pt>
                <c:pt idx="3978">
                  <c:v>100</c:v>
                </c:pt>
                <c:pt idx="3979">
                  <c:v>100</c:v>
                </c:pt>
                <c:pt idx="3980">
                  <c:v>100</c:v>
                </c:pt>
                <c:pt idx="3981">
                  <c:v>100</c:v>
                </c:pt>
                <c:pt idx="3982">
                  <c:v>100</c:v>
                </c:pt>
                <c:pt idx="3983">
                  <c:v>100</c:v>
                </c:pt>
                <c:pt idx="3984">
                  <c:v>100</c:v>
                </c:pt>
                <c:pt idx="3985">
                  <c:v>100</c:v>
                </c:pt>
                <c:pt idx="3986">
                  <c:v>100</c:v>
                </c:pt>
                <c:pt idx="3987">
                  <c:v>100</c:v>
                </c:pt>
                <c:pt idx="3988">
                  <c:v>100</c:v>
                </c:pt>
                <c:pt idx="3989">
                  <c:v>100</c:v>
                </c:pt>
                <c:pt idx="3990">
                  <c:v>100</c:v>
                </c:pt>
                <c:pt idx="3991">
                  <c:v>100</c:v>
                </c:pt>
                <c:pt idx="3992">
                  <c:v>100</c:v>
                </c:pt>
                <c:pt idx="3993">
                  <c:v>100</c:v>
                </c:pt>
                <c:pt idx="3994">
                  <c:v>100</c:v>
                </c:pt>
                <c:pt idx="3995">
                  <c:v>100</c:v>
                </c:pt>
                <c:pt idx="3996">
                  <c:v>100</c:v>
                </c:pt>
                <c:pt idx="3997">
                  <c:v>100</c:v>
                </c:pt>
                <c:pt idx="3998">
                  <c:v>100</c:v>
                </c:pt>
                <c:pt idx="3999">
                  <c:v>100</c:v>
                </c:pt>
                <c:pt idx="4000">
                  <c:v>100</c:v>
                </c:pt>
                <c:pt idx="4001">
                  <c:v>100</c:v>
                </c:pt>
                <c:pt idx="4002">
                  <c:v>100</c:v>
                </c:pt>
                <c:pt idx="4003">
                  <c:v>100</c:v>
                </c:pt>
                <c:pt idx="4004">
                  <c:v>100</c:v>
                </c:pt>
                <c:pt idx="4005">
                  <c:v>100</c:v>
                </c:pt>
                <c:pt idx="4006">
                  <c:v>100</c:v>
                </c:pt>
                <c:pt idx="4007">
                  <c:v>100</c:v>
                </c:pt>
                <c:pt idx="4008">
                  <c:v>100</c:v>
                </c:pt>
                <c:pt idx="4009">
                  <c:v>100</c:v>
                </c:pt>
                <c:pt idx="4010">
                  <c:v>100</c:v>
                </c:pt>
                <c:pt idx="4011">
                  <c:v>100</c:v>
                </c:pt>
                <c:pt idx="4012">
                  <c:v>100</c:v>
                </c:pt>
                <c:pt idx="4013">
                  <c:v>100</c:v>
                </c:pt>
                <c:pt idx="4014">
                  <c:v>100</c:v>
                </c:pt>
                <c:pt idx="4015">
                  <c:v>100</c:v>
                </c:pt>
                <c:pt idx="4016">
                  <c:v>100</c:v>
                </c:pt>
                <c:pt idx="4017">
                  <c:v>100</c:v>
                </c:pt>
                <c:pt idx="4018">
                  <c:v>100</c:v>
                </c:pt>
                <c:pt idx="4019">
                  <c:v>100</c:v>
                </c:pt>
                <c:pt idx="4020">
                  <c:v>100</c:v>
                </c:pt>
                <c:pt idx="4021">
                  <c:v>100</c:v>
                </c:pt>
                <c:pt idx="4022">
                  <c:v>100</c:v>
                </c:pt>
                <c:pt idx="4023">
                  <c:v>100</c:v>
                </c:pt>
                <c:pt idx="4024">
                  <c:v>100</c:v>
                </c:pt>
                <c:pt idx="4025">
                  <c:v>100</c:v>
                </c:pt>
                <c:pt idx="4026">
                  <c:v>100</c:v>
                </c:pt>
                <c:pt idx="4027">
                  <c:v>100</c:v>
                </c:pt>
                <c:pt idx="4028">
                  <c:v>100</c:v>
                </c:pt>
                <c:pt idx="4029">
                  <c:v>100</c:v>
                </c:pt>
                <c:pt idx="4030">
                  <c:v>100</c:v>
                </c:pt>
                <c:pt idx="4031">
                  <c:v>100</c:v>
                </c:pt>
                <c:pt idx="4032">
                  <c:v>100</c:v>
                </c:pt>
                <c:pt idx="4033">
                  <c:v>100</c:v>
                </c:pt>
                <c:pt idx="4034">
                  <c:v>100</c:v>
                </c:pt>
                <c:pt idx="4035">
                  <c:v>100</c:v>
                </c:pt>
                <c:pt idx="4036">
                  <c:v>100</c:v>
                </c:pt>
                <c:pt idx="4037">
                  <c:v>100</c:v>
                </c:pt>
                <c:pt idx="4038">
                  <c:v>100</c:v>
                </c:pt>
                <c:pt idx="4039">
                  <c:v>100</c:v>
                </c:pt>
                <c:pt idx="4040">
                  <c:v>100</c:v>
                </c:pt>
                <c:pt idx="4041">
                  <c:v>100</c:v>
                </c:pt>
                <c:pt idx="4042">
                  <c:v>100</c:v>
                </c:pt>
                <c:pt idx="4043">
                  <c:v>100</c:v>
                </c:pt>
                <c:pt idx="4044">
                  <c:v>100</c:v>
                </c:pt>
                <c:pt idx="4045">
                  <c:v>100</c:v>
                </c:pt>
                <c:pt idx="4046">
                  <c:v>100</c:v>
                </c:pt>
                <c:pt idx="4047">
                  <c:v>100</c:v>
                </c:pt>
                <c:pt idx="4048">
                  <c:v>100</c:v>
                </c:pt>
                <c:pt idx="4049">
                  <c:v>100</c:v>
                </c:pt>
                <c:pt idx="4050">
                  <c:v>100</c:v>
                </c:pt>
                <c:pt idx="4051">
                  <c:v>100</c:v>
                </c:pt>
                <c:pt idx="4052">
                  <c:v>100</c:v>
                </c:pt>
                <c:pt idx="4053">
                  <c:v>100</c:v>
                </c:pt>
                <c:pt idx="4054">
                  <c:v>100</c:v>
                </c:pt>
                <c:pt idx="4055">
                  <c:v>100</c:v>
                </c:pt>
                <c:pt idx="4056">
                  <c:v>100</c:v>
                </c:pt>
                <c:pt idx="4057">
                  <c:v>100</c:v>
                </c:pt>
                <c:pt idx="4058">
                  <c:v>100</c:v>
                </c:pt>
                <c:pt idx="4059">
                  <c:v>100</c:v>
                </c:pt>
                <c:pt idx="4060">
                  <c:v>100</c:v>
                </c:pt>
                <c:pt idx="4061">
                  <c:v>100</c:v>
                </c:pt>
                <c:pt idx="4062">
                  <c:v>100</c:v>
                </c:pt>
                <c:pt idx="4063">
                  <c:v>100</c:v>
                </c:pt>
                <c:pt idx="4064">
                  <c:v>100</c:v>
                </c:pt>
                <c:pt idx="4065">
                  <c:v>100</c:v>
                </c:pt>
                <c:pt idx="4066">
                  <c:v>100</c:v>
                </c:pt>
                <c:pt idx="4067">
                  <c:v>100</c:v>
                </c:pt>
                <c:pt idx="4068">
                  <c:v>100</c:v>
                </c:pt>
                <c:pt idx="4069">
                  <c:v>100</c:v>
                </c:pt>
                <c:pt idx="4070">
                  <c:v>100</c:v>
                </c:pt>
                <c:pt idx="4071">
                  <c:v>100</c:v>
                </c:pt>
                <c:pt idx="4072">
                  <c:v>100</c:v>
                </c:pt>
                <c:pt idx="4073">
                  <c:v>100</c:v>
                </c:pt>
                <c:pt idx="4074">
                  <c:v>100</c:v>
                </c:pt>
                <c:pt idx="4075">
                  <c:v>100</c:v>
                </c:pt>
                <c:pt idx="4076">
                  <c:v>100</c:v>
                </c:pt>
                <c:pt idx="4077">
                  <c:v>100</c:v>
                </c:pt>
                <c:pt idx="4078">
                  <c:v>100</c:v>
                </c:pt>
                <c:pt idx="4079">
                  <c:v>100</c:v>
                </c:pt>
                <c:pt idx="4080">
                  <c:v>100</c:v>
                </c:pt>
                <c:pt idx="4081">
                  <c:v>100</c:v>
                </c:pt>
                <c:pt idx="4082">
                  <c:v>100</c:v>
                </c:pt>
                <c:pt idx="4083">
                  <c:v>100</c:v>
                </c:pt>
                <c:pt idx="4084">
                  <c:v>100</c:v>
                </c:pt>
                <c:pt idx="4085">
                  <c:v>100</c:v>
                </c:pt>
                <c:pt idx="4086">
                  <c:v>100</c:v>
                </c:pt>
                <c:pt idx="4087">
                  <c:v>100</c:v>
                </c:pt>
                <c:pt idx="4088">
                  <c:v>100</c:v>
                </c:pt>
                <c:pt idx="4089">
                  <c:v>100</c:v>
                </c:pt>
                <c:pt idx="4090">
                  <c:v>100</c:v>
                </c:pt>
                <c:pt idx="4091">
                  <c:v>100</c:v>
                </c:pt>
                <c:pt idx="4092">
                  <c:v>100</c:v>
                </c:pt>
                <c:pt idx="4093">
                  <c:v>100</c:v>
                </c:pt>
                <c:pt idx="4094">
                  <c:v>100</c:v>
                </c:pt>
                <c:pt idx="4095">
                  <c:v>100</c:v>
                </c:pt>
                <c:pt idx="4096">
                  <c:v>100</c:v>
                </c:pt>
                <c:pt idx="4097">
                  <c:v>100</c:v>
                </c:pt>
                <c:pt idx="4098">
                  <c:v>100</c:v>
                </c:pt>
                <c:pt idx="4099">
                  <c:v>100</c:v>
                </c:pt>
                <c:pt idx="4100">
                  <c:v>100</c:v>
                </c:pt>
                <c:pt idx="4101">
                  <c:v>100</c:v>
                </c:pt>
                <c:pt idx="4102">
                  <c:v>100</c:v>
                </c:pt>
                <c:pt idx="4103">
                  <c:v>100</c:v>
                </c:pt>
                <c:pt idx="4104">
                  <c:v>100</c:v>
                </c:pt>
                <c:pt idx="4105">
                  <c:v>100</c:v>
                </c:pt>
                <c:pt idx="4106">
                  <c:v>100</c:v>
                </c:pt>
                <c:pt idx="4107">
                  <c:v>100</c:v>
                </c:pt>
                <c:pt idx="4108">
                  <c:v>100</c:v>
                </c:pt>
                <c:pt idx="4109">
                  <c:v>100</c:v>
                </c:pt>
                <c:pt idx="4110">
                  <c:v>100</c:v>
                </c:pt>
                <c:pt idx="4111">
                  <c:v>100</c:v>
                </c:pt>
                <c:pt idx="4112">
                  <c:v>100</c:v>
                </c:pt>
                <c:pt idx="4113">
                  <c:v>100</c:v>
                </c:pt>
                <c:pt idx="4114">
                  <c:v>100</c:v>
                </c:pt>
                <c:pt idx="4115">
                  <c:v>100</c:v>
                </c:pt>
                <c:pt idx="4116">
                  <c:v>100</c:v>
                </c:pt>
                <c:pt idx="4117">
                  <c:v>100</c:v>
                </c:pt>
                <c:pt idx="4118">
                  <c:v>100</c:v>
                </c:pt>
                <c:pt idx="4119">
                  <c:v>100</c:v>
                </c:pt>
                <c:pt idx="4120">
                  <c:v>100</c:v>
                </c:pt>
                <c:pt idx="4121">
                  <c:v>100</c:v>
                </c:pt>
                <c:pt idx="4122">
                  <c:v>100</c:v>
                </c:pt>
                <c:pt idx="4123">
                  <c:v>100</c:v>
                </c:pt>
                <c:pt idx="4124">
                  <c:v>100</c:v>
                </c:pt>
                <c:pt idx="4125">
                  <c:v>100</c:v>
                </c:pt>
                <c:pt idx="4126">
                  <c:v>100</c:v>
                </c:pt>
                <c:pt idx="4127">
                  <c:v>100</c:v>
                </c:pt>
                <c:pt idx="4128">
                  <c:v>100</c:v>
                </c:pt>
                <c:pt idx="4129">
                  <c:v>100</c:v>
                </c:pt>
                <c:pt idx="4130">
                  <c:v>100</c:v>
                </c:pt>
                <c:pt idx="4131">
                  <c:v>100</c:v>
                </c:pt>
                <c:pt idx="4132">
                  <c:v>100</c:v>
                </c:pt>
                <c:pt idx="4133">
                  <c:v>100</c:v>
                </c:pt>
                <c:pt idx="4134">
                  <c:v>100</c:v>
                </c:pt>
                <c:pt idx="4135">
                  <c:v>100</c:v>
                </c:pt>
                <c:pt idx="4136">
                  <c:v>100</c:v>
                </c:pt>
                <c:pt idx="4137">
                  <c:v>100</c:v>
                </c:pt>
                <c:pt idx="4138">
                  <c:v>100</c:v>
                </c:pt>
                <c:pt idx="4139">
                  <c:v>100</c:v>
                </c:pt>
                <c:pt idx="4140">
                  <c:v>100</c:v>
                </c:pt>
                <c:pt idx="4141">
                  <c:v>100</c:v>
                </c:pt>
                <c:pt idx="4142">
                  <c:v>100</c:v>
                </c:pt>
                <c:pt idx="4143">
                  <c:v>100</c:v>
                </c:pt>
                <c:pt idx="4144">
                  <c:v>100</c:v>
                </c:pt>
                <c:pt idx="4145">
                  <c:v>100</c:v>
                </c:pt>
                <c:pt idx="4146">
                  <c:v>100</c:v>
                </c:pt>
                <c:pt idx="4147">
                  <c:v>100</c:v>
                </c:pt>
                <c:pt idx="4148">
                  <c:v>100</c:v>
                </c:pt>
                <c:pt idx="4149">
                  <c:v>100</c:v>
                </c:pt>
                <c:pt idx="4150">
                  <c:v>100</c:v>
                </c:pt>
                <c:pt idx="4151">
                  <c:v>100</c:v>
                </c:pt>
                <c:pt idx="4152">
                  <c:v>100</c:v>
                </c:pt>
                <c:pt idx="4153">
                  <c:v>100</c:v>
                </c:pt>
                <c:pt idx="4154">
                  <c:v>100</c:v>
                </c:pt>
                <c:pt idx="4155">
                  <c:v>100</c:v>
                </c:pt>
                <c:pt idx="4156">
                  <c:v>100</c:v>
                </c:pt>
                <c:pt idx="4157">
                  <c:v>100</c:v>
                </c:pt>
                <c:pt idx="4158">
                  <c:v>100</c:v>
                </c:pt>
                <c:pt idx="4159">
                  <c:v>100</c:v>
                </c:pt>
                <c:pt idx="4160">
                  <c:v>100</c:v>
                </c:pt>
                <c:pt idx="4161">
                  <c:v>100</c:v>
                </c:pt>
                <c:pt idx="4162">
                  <c:v>100</c:v>
                </c:pt>
                <c:pt idx="4163">
                  <c:v>100</c:v>
                </c:pt>
                <c:pt idx="4164">
                  <c:v>100</c:v>
                </c:pt>
                <c:pt idx="4165">
                  <c:v>100</c:v>
                </c:pt>
                <c:pt idx="4166">
                  <c:v>100</c:v>
                </c:pt>
                <c:pt idx="4167">
                  <c:v>100</c:v>
                </c:pt>
                <c:pt idx="4168">
                  <c:v>100</c:v>
                </c:pt>
                <c:pt idx="4169">
                  <c:v>100</c:v>
                </c:pt>
                <c:pt idx="4170">
                  <c:v>100</c:v>
                </c:pt>
                <c:pt idx="4171">
                  <c:v>100</c:v>
                </c:pt>
                <c:pt idx="4172">
                  <c:v>100</c:v>
                </c:pt>
                <c:pt idx="4173">
                  <c:v>100</c:v>
                </c:pt>
                <c:pt idx="4174">
                  <c:v>100</c:v>
                </c:pt>
                <c:pt idx="4175">
                  <c:v>100</c:v>
                </c:pt>
                <c:pt idx="4176">
                  <c:v>100</c:v>
                </c:pt>
                <c:pt idx="4177">
                  <c:v>100</c:v>
                </c:pt>
                <c:pt idx="4178">
                  <c:v>100</c:v>
                </c:pt>
                <c:pt idx="4179">
                  <c:v>100</c:v>
                </c:pt>
                <c:pt idx="4180">
                  <c:v>100</c:v>
                </c:pt>
                <c:pt idx="4181">
                  <c:v>100</c:v>
                </c:pt>
                <c:pt idx="4182">
                  <c:v>100</c:v>
                </c:pt>
                <c:pt idx="4183">
                  <c:v>100</c:v>
                </c:pt>
                <c:pt idx="4184">
                  <c:v>100</c:v>
                </c:pt>
                <c:pt idx="4185">
                  <c:v>100</c:v>
                </c:pt>
                <c:pt idx="4186">
                  <c:v>100</c:v>
                </c:pt>
                <c:pt idx="4187">
                  <c:v>100</c:v>
                </c:pt>
                <c:pt idx="4188">
                  <c:v>100</c:v>
                </c:pt>
                <c:pt idx="4189">
                  <c:v>100</c:v>
                </c:pt>
                <c:pt idx="4190">
                  <c:v>100</c:v>
                </c:pt>
                <c:pt idx="4191">
                  <c:v>100</c:v>
                </c:pt>
                <c:pt idx="4192">
                  <c:v>100</c:v>
                </c:pt>
                <c:pt idx="4193">
                  <c:v>100</c:v>
                </c:pt>
                <c:pt idx="4194">
                  <c:v>100</c:v>
                </c:pt>
                <c:pt idx="4195">
                  <c:v>100</c:v>
                </c:pt>
                <c:pt idx="4196">
                  <c:v>100</c:v>
                </c:pt>
                <c:pt idx="4197">
                  <c:v>100</c:v>
                </c:pt>
                <c:pt idx="4198">
                  <c:v>100</c:v>
                </c:pt>
                <c:pt idx="4199">
                  <c:v>100</c:v>
                </c:pt>
                <c:pt idx="4200">
                  <c:v>100</c:v>
                </c:pt>
                <c:pt idx="4201">
                  <c:v>100</c:v>
                </c:pt>
                <c:pt idx="4202">
                  <c:v>100</c:v>
                </c:pt>
                <c:pt idx="4203">
                  <c:v>100</c:v>
                </c:pt>
                <c:pt idx="4204">
                  <c:v>100</c:v>
                </c:pt>
                <c:pt idx="4205">
                  <c:v>100</c:v>
                </c:pt>
                <c:pt idx="4206">
                  <c:v>100</c:v>
                </c:pt>
                <c:pt idx="4207">
                  <c:v>100</c:v>
                </c:pt>
                <c:pt idx="4208">
                  <c:v>100</c:v>
                </c:pt>
                <c:pt idx="4209">
                  <c:v>100</c:v>
                </c:pt>
                <c:pt idx="4210">
                  <c:v>100</c:v>
                </c:pt>
                <c:pt idx="4211">
                  <c:v>100</c:v>
                </c:pt>
                <c:pt idx="4212">
                  <c:v>100</c:v>
                </c:pt>
                <c:pt idx="4213">
                  <c:v>100</c:v>
                </c:pt>
                <c:pt idx="4214">
                  <c:v>100</c:v>
                </c:pt>
                <c:pt idx="4215">
                  <c:v>100</c:v>
                </c:pt>
                <c:pt idx="4216">
                  <c:v>100</c:v>
                </c:pt>
                <c:pt idx="4217">
                  <c:v>100</c:v>
                </c:pt>
                <c:pt idx="4218">
                  <c:v>100</c:v>
                </c:pt>
                <c:pt idx="4219">
                  <c:v>100</c:v>
                </c:pt>
                <c:pt idx="4220">
                  <c:v>100</c:v>
                </c:pt>
                <c:pt idx="4221">
                  <c:v>100</c:v>
                </c:pt>
                <c:pt idx="4222">
                  <c:v>100</c:v>
                </c:pt>
                <c:pt idx="4223">
                  <c:v>100</c:v>
                </c:pt>
                <c:pt idx="4224">
                  <c:v>100</c:v>
                </c:pt>
                <c:pt idx="4225">
                  <c:v>100</c:v>
                </c:pt>
                <c:pt idx="4226">
                  <c:v>100</c:v>
                </c:pt>
                <c:pt idx="4227">
                  <c:v>100</c:v>
                </c:pt>
                <c:pt idx="4228">
                  <c:v>100</c:v>
                </c:pt>
                <c:pt idx="4229">
                  <c:v>100</c:v>
                </c:pt>
                <c:pt idx="4230">
                  <c:v>100</c:v>
                </c:pt>
                <c:pt idx="4231">
                  <c:v>100</c:v>
                </c:pt>
                <c:pt idx="4232">
                  <c:v>100</c:v>
                </c:pt>
                <c:pt idx="4233">
                  <c:v>100</c:v>
                </c:pt>
                <c:pt idx="4234">
                  <c:v>100</c:v>
                </c:pt>
                <c:pt idx="4235">
                  <c:v>100</c:v>
                </c:pt>
                <c:pt idx="4236">
                  <c:v>100</c:v>
                </c:pt>
                <c:pt idx="4237">
                  <c:v>100</c:v>
                </c:pt>
                <c:pt idx="4238">
                  <c:v>100</c:v>
                </c:pt>
                <c:pt idx="4239">
                  <c:v>100</c:v>
                </c:pt>
                <c:pt idx="4240">
                  <c:v>100</c:v>
                </c:pt>
                <c:pt idx="4241">
                  <c:v>100</c:v>
                </c:pt>
                <c:pt idx="4242">
                  <c:v>100</c:v>
                </c:pt>
                <c:pt idx="4243">
                  <c:v>100</c:v>
                </c:pt>
                <c:pt idx="4244">
                  <c:v>100</c:v>
                </c:pt>
                <c:pt idx="4245">
                  <c:v>100</c:v>
                </c:pt>
                <c:pt idx="4246">
                  <c:v>100</c:v>
                </c:pt>
                <c:pt idx="4247">
                  <c:v>100</c:v>
                </c:pt>
                <c:pt idx="4248">
                  <c:v>100</c:v>
                </c:pt>
                <c:pt idx="4249">
                  <c:v>100</c:v>
                </c:pt>
                <c:pt idx="4250">
                  <c:v>100</c:v>
                </c:pt>
                <c:pt idx="4251">
                  <c:v>100</c:v>
                </c:pt>
                <c:pt idx="4252">
                  <c:v>100</c:v>
                </c:pt>
                <c:pt idx="4253">
                  <c:v>100</c:v>
                </c:pt>
                <c:pt idx="4254">
                  <c:v>100</c:v>
                </c:pt>
                <c:pt idx="4255">
                  <c:v>100</c:v>
                </c:pt>
                <c:pt idx="4256">
                  <c:v>100</c:v>
                </c:pt>
                <c:pt idx="4257">
                  <c:v>100</c:v>
                </c:pt>
                <c:pt idx="4258">
                  <c:v>100</c:v>
                </c:pt>
                <c:pt idx="4259">
                  <c:v>100</c:v>
                </c:pt>
                <c:pt idx="4260">
                  <c:v>100</c:v>
                </c:pt>
                <c:pt idx="4261">
                  <c:v>100</c:v>
                </c:pt>
                <c:pt idx="4262">
                  <c:v>100</c:v>
                </c:pt>
                <c:pt idx="4263">
                  <c:v>100</c:v>
                </c:pt>
                <c:pt idx="4264">
                  <c:v>100</c:v>
                </c:pt>
                <c:pt idx="4265">
                  <c:v>100</c:v>
                </c:pt>
                <c:pt idx="4266">
                  <c:v>100</c:v>
                </c:pt>
                <c:pt idx="4267">
                  <c:v>100</c:v>
                </c:pt>
                <c:pt idx="4268">
                  <c:v>100</c:v>
                </c:pt>
                <c:pt idx="4269">
                  <c:v>100</c:v>
                </c:pt>
                <c:pt idx="4270">
                  <c:v>100</c:v>
                </c:pt>
                <c:pt idx="4271">
                  <c:v>100</c:v>
                </c:pt>
                <c:pt idx="4272">
                  <c:v>100</c:v>
                </c:pt>
                <c:pt idx="4273">
                  <c:v>100</c:v>
                </c:pt>
                <c:pt idx="4274">
                  <c:v>100</c:v>
                </c:pt>
                <c:pt idx="4275">
                  <c:v>100</c:v>
                </c:pt>
                <c:pt idx="4276">
                  <c:v>100</c:v>
                </c:pt>
                <c:pt idx="4277">
                  <c:v>100</c:v>
                </c:pt>
                <c:pt idx="4278">
                  <c:v>100</c:v>
                </c:pt>
                <c:pt idx="4279">
                  <c:v>100</c:v>
                </c:pt>
                <c:pt idx="4280">
                  <c:v>100</c:v>
                </c:pt>
                <c:pt idx="4281">
                  <c:v>100</c:v>
                </c:pt>
                <c:pt idx="4282">
                  <c:v>100</c:v>
                </c:pt>
                <c:pt idx="4283">
                  <c:v>100</c:v>
                </c:pt>
                <c:pt idx="4284">
                  <c:v>100</c:v>
                </c:pt>
                <c:pt idx="4285">
                  <c:v>100</c:v>
                </c:pt>
                <c:pt idx="4286">
                  <c:v>100</c:v>
                </c:pt>
                <c:pt idx="4287">
                  <c:v>100</c:v>
                </c:pt>
                <c:pt idx="4288">
                  <c:v>100</c:v>
                </c:pt>
                <c:pt idx="4289">
                  <c:v>100</c:v>
                </c:pt>
                <c:pt idx="4290">
                  <c:v>100</c:v>
                </c:pt>
                <c:pt idx="4291">
                  <c:v>100</c:v>
                </c:pt>
                <c:pt idx="4292">
                  <c:v>100</c:v>
                </c:pt>
                <c:pt idx="4293">
                  <c:v>100</c:v>
                </c:pt>
                <c:pt idx="4294">
                  <c:v>100</c:v>
                </c:pt>
                <c:pt idx="4295">
                  <c:v>100</c:v>
                </c:pt>
                <c:pt idx="4296">
                  <c:v>100</c:v>
                </c:pt>
                <c:pt idx="4297">
                  <c:v>100</c:v>
                </c:pt>
                <c:pt idx="4298">
                  <c:v>100</c:v>
                </c:pt>
                <c:pt idx="4299">
                  <c:v>100</c:v>
                </c:pt>
                <c:pt idx="4300">
                  <c:v>100</c:v>
                </c:pt>
                <c:pt idx="4301">
                  <c:v>100</c:v>
                </c:pt>
                <c:pt idx="4302">
                  <c:v>100</c:v>
                </c:pt>
                <c:pt idx="4303">
                  <c:v>100</c:v>
                </c:pt>
                <c:pt idx="4304">
                  <c:v>100</c:v>
                </c:pt>
                <c:pt idx="4305">
                  <c:v>100</c:v>
                </c:pt>
                <c:pt idx="4306">
                  <c:v>100</c:v>
                </c:pt>
                <c:pt idx="4307">
                  <c:v>100</c:v>
                </c:pt>
                <c:pt idx="4308">
                  <c:v>100</c:v>
                </c:pt>
                <c:pt idx="4309">
                  <c:v>100</c:v>
                </c:pt>
                <c:pt idx="4310">
                  <c:v>100</c:v>
                </c:pt>
                <c:pt idx="4311">
                  <c:v>100</c:v>
                </c:pt>
                <c:pt idx="4312">
                  <c:v>100</c:v>
                </c:pt>
                <c:pt idx="4313">
                  <c:v>100</c:v>
                </c:pt>
                <c:pt idx="4314">
                  <c:v>100</c:v>
                </c:pt>
                <c:pt idx="4315">
                  <c:v>100</c:v>
                </c:pt>
                <c:pt idx="4316">
                  <c:v>100</c:v>
                </c:pt>
                <c:pt idx="4317">
                  <c:v>100</c:v>
                </c:pt>
                <c:pt idx="4318">
                  <c:v>100</c:v>
                </c:pt>
                <c:pt idx="4319">
                  <c:v>100</c:v>
                </c:pt>
                <c:pt idx="4320">
                  <c:v>100</c:v>
                </c:pt>
                <c:pt idx="4321">
                  <c:v>100</c:v>
                </c:pt>
                <c:pt idx="4322">
                  <c:v>100</c:v>
                </c:pt>
                <c:pt idx="4323">
                  <c:v>100</c:v>
                </c:pt>
                <c:pt idx="4324">
                  <c:v>100</c:v>
                </c:pt>
                <c:pt idx="4325">
                  <c:v>100</c:v>
                </c:pt>
                <c:pt idx="4326">
                  <c:v>100</c:v>
                </c:pt>
                <c:pt idx="4327">
                  <c:v>100</c:v>
                </c:pt>
                <c:pt idx="4328">
                  <c:v>100</c:v>
                </c:pt>
                <c:pt idx="4329">
                  <c:v>100</c:v>
                </c:pt>
                <c:pt idx="4330">
                  <c:v>100</c:v>
                </c:pt>
                <c:pt idx="4331">
                  <c:v>100</c:v>
                </c:pt>
                <c:pt idx="4332">
                  <c:v>100</c:v>
                </c:pt>
                <c:pt idx="4333">
                  <c:v>100</c:v>
                </c:pt>
                <c:pt idx="4334">
                  <c:v>100</c:v>
                </c:pt>
                <c:pt idx="4335">
                  <c:v>100</c:v>
                </c:pt>
                <c:pt idx="4336">
                  <c:v>100</c:v>
                </c:pt>
                <c:pt idx="4337">
                  <c:v>100</c:v>
                </c:pt>
                <c:pt idx="4338">
                  <c:v>100</c:v>
                </c:pt>
                <c:pt idx="4339">
                  <c:v>100</c:v>
                </c:pt>
                <c:pt idx="4340">
                  <c:v>100</c:v>
                </c:pt>
                <c:pt idx="4341">
                  <c:v>100</c:v>
                </c:pt>
                <c:pt idx="4342">
                  <c:v>100</c:v>
                </c:pt>
                <c:pt idx="4343">
                  <c:v>100</c:v>
                </c:pt>
                <c:pt idx="4344">
                  <c:v>100</c:v>
                </c:pt>
                <c:pt idx="4345">
                  <c:v>100</c:v>
                </c:pt>
                <c:pt idx="4346">
                  <c:v>100</c:v>
                </c:pt>
                <c:pt idx="4347">
                  <c:v>100</c:v>
                </c:pt>
                <c:pt idx="4348">
                  <c:v>100</c:v>
                </c:pt>
                <c:pt idx="4349">
                  <c:v>100</c:v>
                </c:pt>
                <c:pt idx="4350">
                  <c:v>100</c:v>
                </c:pt>
                <c:pt idx="4351">
                  <c:v>100</c:v>
                </c:pt>
                <c:pt idx="4352">
                  <c:v>100</c:v>
                </c:pt>
                <c:pt idx="4353">
                  <c:v>100</c:v>
                </c:pt>
                <c:pt idx="4354">
                  <c:v>100</c:v>
                </c:pt>
                <c:pt idx="4355">
                  <c:v>100</c:v>
                </c:pt>
                <c:pt idx="4356">
                  <c:v>100</c:v>
                </c:pt>
                <c:pt idx="4357">
                  <c:v>100</c:v>
                </c:pt>
                <c:pt idx="4358">
                  <c:v>100</c:v>
                </c:pt>
                <c:pt idx="4359">
                  <c:v>100</c:v>
                </c:pt>
                <c:pt idx="4360">
                  <c:v>100</c:v>
                </c:pt>
                <c:pt idx="4361">
                  <c:v>100</c:v>
                </c:pt>
                <c:pt idx="4362">
                  <c:v>100</c:v>
                </c:pt>
                <c:pt idx="4363">
                  <c:v>100</c:v>
                </c:pt>
                <c:pt idx="4364">
                  <c:v>100</c:v>
                </c:pt>
                <c:pt idx="4365">
                  <c:v>100</c:v>
                </c:pt>
                <c:pt idx="4366">
                  <c:v>100</c:v>
                </c:pt>
                <c:pt idx="4367">
                  <c:v>100</c:v>
                </c:pt>
                <c:pt idx="4368">
                  <c:v>100</c:v>
                </c:pt>
                <c:pt idx="4369">
                  <c:v>100</c:v>
                </c:pt>
                <c:pt idx="4370">
                  <c:v>100</c:v>
                </c:pt>
                <c:pt idx="4371">
                  <c:v>100</c:v>
                </c:pt>
                <c:pt idx="4372">
                  <c:v>100</c:v>
                </c:pt>
                <c:pt idx="4373">
                  <c:v>100</c:v>
                </c:pt>
                <c:pt idx="4374">
                  <c:v>100</c:v>
                </c:pt>
                <c:pt idx="4375">
                  <c:v>100</c:v>
                </c:pt>
                <c:pt idx="4376">
                  <c:v>100</c:v>
                </c:pt>
                <c:pt idx="4377">
                  <c:v>100</c:v>
                </c:pt>
                <c:pt idx="4378">
                  <c:v>100</c:v>
                </c:pt>
                <c:pt idx="4379">
                  <c:v>100</c:v>
                </c:pt>
                <c:pt idx="4380">
                  <c:v>100</c:v>
                </c:pt>
                <c:pt idx="4381">
                  <c:v>100</c:v>
                </c:pt>
                <c:pt idx="4382">
                  <c:v>100</c:v>
                </c:pt>
                <c:pt idx="4383">
                  <c:v>100</c:v>
                </c:pt>
                <c:pt idx="4384">
                  <c:v>100</c:v>
                </c:pt>
                <c:pt idx="4385">
                  <c:v>100</c:v>
                </c:pt>
                <c:pt idx="4386">
                  <c:v>100</c:v>
                </c:pt>
                <c:pt idx="4387">
                  <c:v>100</c:v>
                </c:pt>
                <c:pt idx="4388">
                  <c:v>100</c:v>
                </c:pt>
                <c:pt idx="4389">
                  <c:v>100</c:v>
                </c:pt>
                <c:pt idx="4390">
                  <c:v>100</c:v>
                </c:pt>
                <c:pt idx="4391">
                  <c:v>100</c:v>
                </c:pt>
                <c:pt idx="4392">
                  <c:v>100</c:v>
                </c:pt>
                <c:pt idx="4393">
                  <c:v>100</c:v>
                </c:pt>
                <c:pt idx="4394">
                  <c:v>100</c:v>
                </c:pt>
                <c:pt idx="4395">
                  <c:v>100</c:v>
                </c:pt>
                <c:pt idx="4396">
                  <c:v>100</c:v>
                </c:pt>
                <c:pt idx="4397">
                  <c:v>100</c:v>
                </c:pt>
                <c:pt idx="4398">
                  <c:v>100</c:v>
                </c:pt>
                <c:pt idx="4399">
                  <c:v>100</c:v>
                </c:pt>
                <c:pt idx="4400">
                  <c:v>100</c:v>
                </c:pt>
                <c:pt idx="4401">
                  <c:v>100</c:v>
                </c:pt>
                <c:pt idx="4402">
                  <c:v>100</c:v>
                </c:pt>
                <c:pt idx="4403">
                  <c:v>100</c:v>
                </c:pt>
                <c:pt idx="4404">
                  <c:v>100</c:v>
                </c:pt>
                <c:pt idx="4405">
                  <c:v>100</c:v>
                </c:pt>
                <c:pt idx="4406">
                  <c:v>100</c:v>
                </c:pt>
                <c:pt idx="4407">
                  <c:v>100</c:v>
                </c:pt>
                <c:pt idx="4408">
                  <c:v>100</c:v>
                </c:pt>
                <c:pt idx="4409">
                  <c:v>100</c:v>
                </c:pt>
                <c:pt idx="4410">
                  <c:v>100</c:v>
                </c:pt>
                <c:pt idx="4411">
                  <c:v>100</c:v>
                </c:pt>
                <c:pt idx="4412">
                  <c:v>100</c:v>
                </c:pt>
                <c:pt idx="4413">
                  <c:v>100</c:v>
                </c:pt>
                <c:pt idx="4414">
                  <c:v>100</c:v>
                </c:pt>
                <c:pt idx="4415">
                  <c:v>100</c:v>
                </c:pt>
                <c:pt idx="4416">
                  <c:v>100</c:v>
                </c:pt>
                <c:pt idx="4417">
                  <c:v>100</c:v>
                </c:pt>
                <c:pt idx="4418">
                  <c:v>100</c:v>
                </c:pt>
                <c:pt idx="4419">
                  <c:v>100</c:v>
                </c:pt>
                <c:pt idx="4420">
                  <c:v>100</c:v>
                </c:pt>
                <c:pt idx="4421">
                  <c:v>100</c:v>
                </c:pt>
                <c:pt idx="4422">
                  <c:v>100</c:v>
                </c:pt>
                <c:pt idx="4423">
                  <c:v>100</c:v>
                </c:pt>
                <c:pt idx="4424">
                  <c:v>100</c:v>
                </c:pt>
                <c:pt idx="4425">
                  <c:v>100</c:v>
                </c:pt>
                <c:pt idx="4426">
                  <c:v>100</c:v>
                </c:pt>
                <c:pt idx="4427">
                  <c:v>100</c:v>
                </c:pt>
                <c:pt idx="4428">
                  <c:v>100</c:v>
                </c:pt>
                <c:pt idx="4429">
                  <c:v>100</c:v>
                </c:pt>
                <c:pt idx="4430">
                  <c:v>100</c:v>
                </c:pt>
                <c:pt idx="4431">
                  <c:v>100</c:v>
                </c:pt>
                <c:pt idx="4432">
                  <c:v>100</c:v>
                </c:pt>
                <c:pt idx="4433">
                  <c:v>100</c:v>
                </c:pt>
                <c:pt idx="4434">
                  <c:v>100</c:v>
                </c:pt>
                <c:pt idx="4435">
                  <c:v>100</c:v>
                </c:pt>
                <c:pt idx="4436">
                  <c:v>100</c:v>
                </c:pt>
                <c:pt idx="4437">
                  <c:v>100</c:v>
                </c:pt>
                <c:pt idx="4438">
                  <c:v>100</c:v>
                </c:pt>
                <c:pt idx="4439">
                  <c:v>100</c:v>
                </c:pt>
                <c:pt idx="4440">
                  <c:v>100</c:v>
                </c:pt>
                <c:pt idx="4441">
                  <c:v>100</c:v>
                </c:pt>
                <c:pt idx="4442">
                  <c:v>100</c:v>
                </c:pt>
                <c:pt idx="4443">
                  <c:v>100</c:v>
                </c:pt>
                <c:pt idx="4444">
                  <c:v>100</c:v>
                </c:pt>
                <c:pt idx="4445">
                  <c:v>100</c:v>
                </c:pt>
                <c:pt idx="4446">
                  <c:v>100</c:v>
                </c:pt>
                <c:pt idx="4447">
                  <c:v>100</c:v>
                </c:pt>
                <c:pt idx="4448">
                  <c:v>100</c:v>
                </c:pt>
                <c:pt idx="4449">
                  <c:v>100</c:v>
                </c:pt>
                <c:pt idx="4450">
                  <c:v>100</c:v>
                </c:pt>
                <c:pt idx="4451">
                  <c:v>100</c:v>
                </c:pt>
                <c:pt idx="4452">
                  <c:v>100</c:v>
                </c:pt>
                <c:pt idx="4453">
                  <c:v>100</c:v>
                </c:pt>
                <c:pt idx="4454">
                  <c:v>100</c:v>
                </c:pt>
                <c:pt idx="4455">
                  <c:v>100</c:v>
                </c:pt>
                <c:pt idx="4456">
                  <c:v>100</c:v>
                </c:pt>
                <c:pt idx="4457">
                  <c:v>100</c:v>
                </c:pt>
                <c:pt idx="4458">
                  <c:v>100</c:v>
                </c:pt>
                <c:pt idx="4459">
                  <c:v>100</c:v>
                </c:pt>
                <c:pt idx="4460">
                  <c:v>100</c:v>
                </c:pt>
                <c:pt idx="4461">
                  <c:v>100</c:v>
                </c:pt>
                <c:pt idx="4462">
                  <c:v>100</c:v>
                </c:pt>
                <c:pt idx="4463">
                  <c:v>100</c:v>
                </c:pt>
                <c:pt idx="4464">
                  <c:v>100</c:v>
                </c:pt>
                <c:pt idx="4465">
                  <c:v>100</c:v>
                </c:pt>
                <c:pt idx="4466">
                  <c:v>100</c:v>
                </c:pt>
                <c:pt idx="4467">
                  <c:v>100</c:v>
                </c:pt>
                <c:pt idx="4468">
                  <c:v>100</c:v>
                </c:pt>
                <c:pt idx="4469">
                  <c:v>100</c:v>
                </c:pt>
                <c:pt idx="4470">
                  <c:v>100</c:v>
                </c:pt>
                <c:pt idx="4471">
                  <c:v>100</c:v>
                </c:pt>
                <c:pt idx="4472">
                  <c:v>100</c:v>
                </c:pt>
                <c:pt idx="4473">
                  <c:v>100</c:v>
                </c:pt>
                <c:pt idx="4474">
                  <c:v>100</c:v>
                </c:pt>
                <c:pt idx="4475">
                  <c:v>100</c:v>
                </c:pt>
                <c:pt idx="4476">
                  <c:v>100</c:v>
                </c:pt>
                <c:pt idx="4477">
                  <c:v>100</c:v>
                </c:pt>
                <c:pt idx="4478">
                  <c:v>100</c:v>
                </c:pt>
                <c:pt idx="4479">
                  <c:v>100</c:v>
                </c:pt>
                <c:pt idx="4480">
                  <c:v>100</c:v>
                </c:pt>
                <c:pt idx="4481">
                  <c:v>100</c:v>
                </c:pt>
                <c:pt idx="4482">
                  <c:v>100</c:v>
                </c:pt>
                <c:pt idx="4483">
                  <c:v>100</c:v>
                </c:pt>
                <c:pt idx="4484">
                  <c:v>100</c:v>
                </c:pt>
                <c:pt idx="4485">
                  <c:v>100</c:v>
                </c:pt>
                <c:pt idx="4486">
                  <c:v>100</c:v>
                </c:pt>
                <c:pt idx="4487">
                  <c:v>100</c:v>
                </c:pt>
                <c:pt idx="4488">
                  <c:v>100</c:v>
                </c:pt>
                <c:pt idx="4489">
                  <c:v>100</c:v>
                </c:pt>
                <c:pt idx="4490">
                  <c:v>100</c:v>
                </c:pt>
                <c:pt idx="4491">
                  <c:v>100</c:v>
                </c:pt>
                <c:pt idx="4492">
                  <c:v>100</c:v>
                </c:pt>
                <c:pt idx="4493">
                  <c:v>100</c:v>
                </c:pt>
                <c:pt idx="4494">
                  <c:v>100</c:v>
                </c:pt>
                <c:pt idx="4495">
                  <c:v>100</c:v>
                </c:pt>
                <c:pt idx="4496">
                  <c:v>100</c:v>
                </c:pt>
                <c:pt idx="4497">
                  <c:v>100</c:v>
                </c:pt>
                <c:pt idx="4498">
                  <c:v>100</c:v>
                </c:pt>
                <c:pt idx="4499">
                  <c:v>100</c:v>
                </c:pt>
                <c:pt idx="4500">
                  <c:v>100</c:v>
                </c:pt>
                <c:pt idx="4501">
                  <c:v>100</c:v>
                </c:pt>
                <c:pt idx="4502">
                  <c:v>100</c:v>
                </c:pt>
                <c:pt idx="4503">
                  <c:v>100</c:v>
                </c:pt>
                <c:pt idx="4504">
                  <c:v>100</c:v>
                </c:pt>
                <c:pt idx="4505">
                  <c:v>100</c:v>
                </c:pt>
                <c:pt idx="4506">
                  <c:v>100</c:v>
                </c:pt>
                <c:pt idx="4507">
                  <c:v>100</c:v>
                </c:pt>
                <c:pt idx="4508">
                  <c:v>100</c:v>
                </c:pt>
                <c:pt idx="4509">
                  <c:v>100</c:v>
                </c:pt>
                <c:pt idx="4510">
                  <c:v>100</c:v>
                </c:pt>
                <c:pt idx="4511">
                  <c:v>100</c:v>
                </c:pt>
                <c:pt idx="4512">
                  <c:v>100</c:v>
                </c:pt>
                <c:pt idx="4513">
                  <c:v>100</c:v>
                </c:pt>
                <c:pt idx="4514">
                  <c:v>100</c:v>
                </c:pt>
                <c:pt idx="4515">
                  <c:v>100</c:v>
                </c:pt>
                <c:pt idx="4516">
                  <c:v>100</c:v>
                </c:pt>
                <c:pt idx="4517">
                  <c:v>100</c:v>
                </c:pt>
                <c:pt idx="4518">
                  <c:v>100</c:v>
                </c:pt>
                <c:pt idx="4519">
                  <c:v>100</c:v>
                </c:pt>
                <c:pt idx="4520">
                  <c:v>100</c:v>
                </c:pt>
                <c:pt idx="4521">
                  <c:v>100</c:v>
                </c:pt>
                <c:pt idx="4522">
                  <c:v>100</c:v>
                </c:pt>
                <c:pt idx="4523">
                  <c:v>100</c:v>
                </c:pt>
                <c:pt idx="4524">
                  <c:v>100</c:v>
                </c:pt>
                <c:pt idx="4525">
                  <c:v>100</c:v>
                </c:pt>
                <c:pt idx="4526">
                  <c:v>100</c:v>
                </c:pt>
                <c:pt idx="4527">
                  <c:v>100</c:v>
                </c:pt>
                <c:pt idx="4528">
                  <c:v>100</c:v>
                </c:pt>
                <c:pt idx="4529">
                  <c:v>100</c:v>
                </c:pt>
                <c:pt idx="4530">
                  <c:v>100</c:v>
                </c:pt>
                <c:pt idx="4531">
                  <c:v>100</c:v>
                </c:pt>
                <c:pt idx="4532">
                  <c:v>100</c:v>
                </c:pt>
                <c:pt idx="4533">
                  <c:v>100</c:v>
                </c:pt>
                <c:pt idx="4534">
                  <c:v>100</c:v>
                </c:pt>
                <c:pt idx="4535">
                  <c:v>100</c:v>
                </c:pt>
                <c:pt idx="4536">
                  <c:v>100</c:v>
                </c:pt>
                <c:pt idx="4537">
                  <c:v>100</c:v>
                </c:pt>
                <c:pt idx="4538">
                  <c:v>100</c:v>
                </c:pt>
                <c:pt idx="4539">
                  <c:v>100</c:v>
                </c:pt>
                <c:pt idx="4540">
                  <c:v>100</c:v>
                </c:pt>
                <c:pt idx="4541">
                  <c:v>100</c:v>
                </c:pt>
                <c:pt idx="4542">
                  <c:v>100</c:v>
                </c:pt>
                <c:pt idx="4543">
                  <c:v>100</c:v>
                </c:pt>
                <c:pt idx="4544">
                  <c:v>100</c:v>
                </c:pt>
                <c:pt idx="4545">
                  <c:v>100</c:v>
                </c:pt>
                <c:pt idx="4546">
                  <c:v>100</c:v>
                </c:pt>
                <c:pt idx="4547">
                  <c:v>100</c:v>
                </c:pt>
                <c:pt idx="4548">
                  <c:v>100</c:v>
                </c:pt>
                <c:pt idx="4549">
                  <c:v>100</c:v>
                </c:pt>
                <c:pt idx="4550">
                  <c:v>100</c:v>
                </c:pt>
                <c:pt idx="4551">
                  <c:v>100</c:v>
                </c:pt>
                <c:pt idx="4552">
                  <c:v>100</c:v>
                </c:pt>
                <c:pt idx="4553">
                  <c:v>100</c:v>
                </c:pt>
                <c:pt idx="4554">
                  <c:v>100</c:v>
                </c:pt>
                <c:pt idx="4555">
                  <c:v>100</c:v>
                </c:pt>
                <c:pt idx="4556">
                  <c:v>100</c:v>
                </c:pt>
                <c:pt idx="4557">
                  <c:v>100</c:v>
                </c:pt>
                <c:pt idx="4558">
                  <c:v>100</c:v>
                </c:pt>
                <c:pt idx="4559">
                  <c:v>100</c:v>
                </c:pt>
                <c:pt idx="4560">
                  <c:v>100</c:v>
                </c:pt>
                <c:pt idx="4561">
                  <c:v>100</c:v>
                </c:pt>
                <c:pt idx="4562">
                  <c:v>100</c:v>
                </c:pt>
                <c:pt idx="4563">
                  <c:v>100</c:v>
                </c:pt>
                <c:pt idx="4564">
                  <c:v>100</c:v>
                </c:pt>
                <c:pt idx="4565">
                  <c:v>100</c:v>
                </c:pt>
                <c:pt idx="4566">
                  <c:v>100</c:v>
                </c:pt>
                <c:pt idx="4567">
                  <c:v>100</c:v>
                </c:pt>
                <c:pt idx="4568">
                  <c:v>100</c:v>
                </c:pt>
                <c:pt idx="4569">
                  <c:v>100</c:v>
                </c:pt>
                <c:pt idx="4570">
                  <c:v>100</c:v>
                </c:pt>
                <c:pt idx="4571">
                  <c:v>100</c:v>
                </c:pt>
                <c:pt idx="4572">
                  <c:v>100</c:v>
                </c:pt>
                <c:pt idx="4573">
                  <c:v>100</c:v>
                </c:pt>
                <c:pt idx="4574">
                  <c:v>100</c:v>
                </c:pt>
                <c:pt idx="4575">
                  <c:v>100</c:v>
                </c:pt>
                <c:pt idx="4576">
                  <c:v>100</c:v>
                </c:pt>
                <c:pt idx="4577">
                  <c:v>100</c:v>
                </c:pt>
                <c:pt idx="4578">
                  <c:v>100</c:v>
                </c:pt>
                <c:pt idx="4579">
                  <c:v>100</c:v>
                </c:pt>
                <c:pt idx="4580">
                  <c:v>100</c:v>
                </c:pt>
                <c:pt idx="4581">
                  <c:v>100</c:v>
                </c:pt>
                <c:pt idx="4582">
                  <c:v>100</c:v>
                </c:pt>
                <c:pt idx="4583">
                  <c:v>100</c:v>
                </c:pt>
                <c:pt idx="4584">
                  <c:v>100</c:v>
                </c:pt>
                <c:pt idx="4585">
                  <c:v>100</c:v>
                </c:pt>
                <c:pt idx="4586">
                  <c:v>100</c:v>
                </c:pt>
                <c:pt idx="4587">
                  <c:v>100</c:v>
                </c:pt>
                <c:pt idx="4588">
                  <c:v>100</c:v>
                </c:pt>
                <c:pt idx="4589">
                  <c:v>100</c:v>
                </c:pt>
                <c:pt idx="4590">
                  <c:v>100</c:v>
                </c:pt>
                <c:pt idx="4591">
                  <c:v>100</c:v>
                </c:pt>
                <c:pt idx="4592">
                  <c:v>100</c:v>
                </c:pt>
                <c:pt idx="4593">
                  <c:v>100</c:v>
                </c:pt>
                <c:pt idx="4594">
                  <c:v>100</c:v>
                </c:pt>
                <c:pt idx="4595">
                  <c:v>100</c:v>
                </c:pt>
                <c:pt idx="4596">
                  <c:v>100</c:v>
                </c:pt>
                <c:pt idx="4597">
                  <c:v>100</c:v>
                </c:pt>
                <c:pt idx="4598">
                  <c:v>100</c:v>
                </c:pt>
                <c:pt idx="4599">
                  <c:v>100</c:v>
                </c:pt>
                <c:pt idx="4600">
                  <c:v>100</c:v>
                </c:pt>
                <c:pt idx="4601">
                  <c:v>100</c:v>
                </c:pt>
                <c:pt idx="4602">
                  <c:v>100</c:v>
                </c:pt>
                <c:pt idx="4603">
                  <c:v>100</c:v>
                </c:pt>
                <c:pt idx="4604">
                  <c:v>100</c:v>
                </c:pt>
                <c:pt idx="4605">
                  <c:v>100</c:v>
                </c:pt>
                <c:pt idx="4606">
                  <c:v>100</c:v>
                </c:pt>
                <c:pt idx="4607">
                  <c:v>100</c:v>
                </c:pt>
                <c:pt idx="4608">
                  <c:v>100</c:v>
                </c:pt>
                <c:pt idx="4609">
                  <c:v>100</c:v>
                </c:pt>
                <c:pt idx="4610">
                  <c:v>100</c:v>
                </c:pt>
                <c:pt idx="4611">
                  <c:v>100</c:v>
                </c:pt>
                <c:pt idx="4612">
                  <c:v>100</c:v>
                </c:pt>
                <c:pt idx="4613">
                  <c:v>100</c:v>
                </c:pt>
                <c:pt idx="4614">
                  <c:v>100</c:v>
                </c:pt>
                <c:pt idx="4615">
                  <c:v>100</c:v>
                </c:pt>
                <c:pt idx="4616">
                  <c:v>100</c:v>
                </c:pt>
                <c:pt idx="4617">
                  <c:v>100</c:v>
                </c:pt>
                <c:pt idx="4618">
                  <c:v>100</c:v>
                </c:pt>
                <c:pt idx="4619">
                  <c:v>100</c:v>
                </c:pt>
                <c:pt idx="4620">
                  <c:v>100</c:v>
                </c:pt>
                <c:pt idx="4621">
                  <c:v>100</c:v>
                </c:pt>
                <c:pt idx="4622">
                  <c:v>100</c:v>
                </c:pt>
                <c:pt idx="4623">
                  <c:v>100</c:v>
                </c:pt>
                <c:pt idx="4624">
                  <c:v>100</c:v>
                </c:pt>
                <c:pt idx="4625">
                  <c:v>100</c:v>
                </c:pt>
                <c:pt idx="4626">
                  <c:v>100</c:v>
                </c:pt>
                <c:pt idx="4627">
                  <c:v>100</c:v>
                </c:pt>
                <c:pt idx="4628">
                  <c:v>100</c:v>
                </c:pt>
                <c:pt idx="4629">
                  <c:v>100</c:v>
                </c:pt>
                <c:pt idx="4630">
                  <c:v>100</c:v>
                </c:pt>
                <c:pt idx="4631">
                  <c:v>100</c:v>
                </c:pt>
                <c:pt idx="4632">
                  <c:v>100</c:v>
                </c:pt>
                <c:pt idx="4633">
                  <c:v>100</c:v>
                </c:pt>
                <c:pt idx="4634">
                  <c:v>100</c:v>
                </c:pt>
                <c:pt idx="4635">
                  <c:v>100</c:v>
                </c:pt>
                <c:pt idx="4636">
                  <c:v>100</c:v>
                </c:pt>
                <c:pt idx="4637">
                  <c:v>100</c:v>
                </c:pt>
                <c:pt idx="4638">
                  <c:v>100</c:v>
                </c:pt>
                <c:pt idx="4639">
                  <c:v>100</c:v>
                </c:pt>
                <c:pt idx="4640">
                  <c:v>100</c:v>
                </c:pt>
                <c:pt idx="4641">
                  <c:v>100</c:v>
                </c:pt>
                <c:pt idx="4642">
                  <c:v>100</c:v>
                </c:pt>
                <c:pt idx="4643">
                  <c:v>100</c:v>
                </c:pt>
                <c:pt idx="4644">
                  <c:v>100</c:v>
                </c:pt>
                <c:pt idx="4645">
                  <c:v>100</c:v>
                </c:pt>
                <c:pt idx="4646">
                  <c:v>100</c:v>
                </c:pt>
                <c:pt idx="4647">
                  <c:v>100</c:v>
                </c:pt>
                <c:pt idx="4648">
                  <c:v>100</c:v>
                </c:pt>
                <c:pt idx="4649">
                  <c:v>100</c:v>
                </c:pt>
                <c:pt idx="4650">
                  <c:v>100</c:v>
                </c:pt>
                <c:pt idx="4651">
                  <c:v>100</c:v>
                </c:pt>
                <c:pt idx="4652">
                  <c:v>100</c:v>
                </c:pt>
                <c:pt idx="4653">
                  <c:v>100</c:v>
                </c:pt>
                <c:pt idx="4654">
                  <c:v>100</c:v>
                </c:pt>
                <c:pt idx="4655">
                  <c:v>100</c:v>
                </c:pt>
                <c:pt idx="4656">
                  <c:v>100</c:v>
                </c:pt>
                <c:pt idx="4657">
                  <c:v>100</c:v>
                </c:pt>
                <c:pt idx="4658">
                  <c:v>100</c:v>
                </c:pt>
                <c:pt idx="4659">
                  <c:v>100</c:v>
                </c:pt>
                <c:pt idx="4660">
                  <c:v>100</c:v>
                </c:pt>
                <c:pt idx="4661">
                  <c:v>100</c:v>
                </c:pt>
                <c:pt idx="4662">
                  <c:v>100</c:v>
                </c:pt>
                <c:pt idx="4663">
                  <c:v>100</c:v>
                </c:pt>
                <c:pt idx="4664">
                  <c:v>100</c:v>
                </c:pt>
                <c:pt idx="4665">
                  <c:v>100</c:v>
                </c:pt>
                <c:pt idx="4666">
                  <c:v>100</c:v>
                </c:pt>
                <c:pt idx="4667">
                  <c:v>100</c:v>
                </c:pt>
                <c:pt idx="4668">
                  <c:v>100</c:v>
                </c:pt>
                <c:pt idx="4669">
                  <c:v>100</c:v>
                </c:pt>
                <c:pt idx="4670">
                  <c:v>100</c:v>
                </c:pt>
                <c:pt idx="4671">
                  <c:v>100</c:v>
                </c:pt>
                <c:pt idx="4672">
                  <c:v>100</c:v>
                </c:pt>
                <c:pt idx="4673">
                  <c:v>100</c:v>
                </c:pt>
                <c:pt idx="4674">
                  <c:v>100</c:v>
                </c:pt>
                <c:pt idx="4675">
                  <c:v>100</c:v>
                </c:pt>
                <c:pt idx="4676">
                  <c:v>100</c:v>
                </c:pt>
                <c:pt idx="4677">
                  <c:v>100</c:v>
                </c:pt>
                <c:pt idx="4678">
                  <c:v>100</c:v>
                </c:pt>
                <c:pt idx="4679">
                  <c:v>100</c:v>
                </c:pt>
                <c:pt idx="4680">
                  <c:v>100</c:v>
                </c:pt>
                <c:pt idx="4681">
                  <c:v>100</c:v>
                </c:pt>
                <c:pt idx="4682">
                  <c:v>100</c:v>
                </c:pt>
                <c:pt idx="4683">
                  <c:v>100</c:v>
                </c:pt>
                <c:pt idx="4684">
                  <c:v>100</c:v>
                </c:pt>
                <c:pt idx="4685">
                  <c:v>100</c:v>
                </c:pt>
                <c:pt idx="4686">
                  <c:v>100</c:v>
                </c:pt>
                <c:pt idx="4687">
                  <c:v>100</c:v>
                </c:pt>
                <c:pt idx="4688">
                  <c:v>100</c:v>
                </c:pt>
                <c:pt idx="4689">
                  <c:v>100</c:v>
                </c:pt>
                <c:pt idx="4690">
                  <c:v>100</c:v>
                </c:pt>
                <c:pt idx="4691">
                  <c:v>100</c:v>
                </c:pt>
                <c:pt idx="4692">
                  <c:v>100</c:v>
                </c:pt>
                <c:pt idx="4693">
                  <c:v>100</c:v>
                </c:pt>
                <c:pt idx="4694">
                  <c:v>100</c:v>
                </c:pt>
                <c:pt idx="4695">
                  <c:v>100</c:v>
                </c:pt>
                <c:pt idx="4696">
                  <c:v>100</c:v>
                </c:pt>
                <c:pt idx="4697">
                  <c:v>100</c:v>
                </c:pt>
                <c:pt idx="4698">
                  <c:v>100</c:v>
                </c:pt>
                <c:pt idx="4699">
                  <c:v>100</c:v>
                </c:pt>
                <c:pt idx="4700">
                  <c:v>100</c:v>
                </c:pt>
                <c:pt idx="4701">
                  <c:v>100</c:v>
                </c:pt>
                <c:pt idx="4702">
                  <c:v>100</c:v>
                </c:pt>
                <c:pt idx="4703">
                  <c:v>100</c:v>
                </c:pt>
                <c:pt idx="4704">
                  <c:v>100</c:v>
                </c:pt>
                <c:pt idx="4705">
                  <c:v>100</c:v>
                </c:pt>
                <c:pt idx="4706">
                  <c:v>100</c:v>
                </c:pt>
                <c:pt idx="4707">
                  <c:v>100</c:v>
                </c:pt>
                <c:pt idx="4708">
                  <c:v>100</c:v>
                </c:pt>
                <c:pt idx="4709">
                  <c:v>100</c:v>
                </c:pt>
                <c:pt idx="4710">
                  <c:v>100</c:v>
                </c:pt>
                <c:pt idx="4711">
                  <c:v>100</c:v>
                </c:pt>
                <c:pt idx="4712">
                  <c:v>100</c:v>
                </c:pt>
                <c:pt idx="4713">
                  <c:v>100</c:v>
                </c:pt>
                <c:pt idx="4714">
                  <c:v>100</c:v>
                </c:pt>
                <c:pt idx="4715">
                  <c:v>100</c:v>
                </c:pt>
                <c:pt idx="4716">
                  <c:v>100</c:v>
                </c:pt>
                <c:pt idx="4717">
                  <c:v>100</c:v>
                </c:pt>
                <c:pt idx="4718">
                  <c:v>100</c:v>
                </c:pt>
                <c:pt idx="4719">
                  <c:v>100</c:v>
                </c:pt>
                <c:pt idx="4720">
                  <c:v>100</c:v>
                </c:pt>
                <c:pt idx="4721">
                  <c:v>100</c:v>
                </c:pt>
                <c:pt idx="4722">
                  <c:v>100</c:v>
                </c:pt>
                <c:pt idx="4723">
                  <c:v>100</c:v>
                </c:pt>
                <c:pt idx="4724">
                  <c:v>100</c:v>
                </c:pt>
                <c:pt idx="4725">
                  <c:v>100</c:v>
                </c:pt>
                <c:pt idx="4726">
                  <c:v>100</c:v>
                </c:pt>
                <c:pt idx="4727">
                  <c:v>100</c:v>
                </c:pt>
                <c:pt idx="4728">
                  <c:v>100</c:v>
                </c:pt>
                <c:pt idx="4729">
                  <c:v>100</c:v>
                </c:pt>
                <c:pt idx="4730">
                  <c:v>100</c:v>
                </c:pt>
                <c:pt idx="4731">
                  <c:v>100</c:v>
                </c:pt>
                <c:pt idx="4732">
                  <c:v>100</c:v>
                </c:pt>
                <c:pt idx="4733">
                  <c:v>100</c:v>
                </c:pt>
                <c:pt idx="4734">
                  <c:v>100</c:v>
                </c:pt>
                <c:pt idx="4735">
                  <c:v>100</c:v>
                </c:pt>
                <c:pt idx="4736">
                  <c:v>100</c:v>
                </c:pt>
                <c:pt idx="4737">
                  <c:v>100</c:v>
                </c:pt>
                <c:pt idx="4738">
                  <c:v>100</c:v>
                </c:pt>
                <c:pt idx="4739">
                  <c:v>100</c:v>
                </c:pt>
                <c:pt idx="4740">
                  <c:v>100</c:v>
                </c:pt>
                <c:pt idx="4741">
                  <c:v>100</c:v>
                </c:pt>
                <c:pt idx="4742">
                  <c:v>100</c:v>
                </c:pt>
                <c:pt idx="4743">
                  <c:v>100</c:v>
                </c:pt>
                <c:pt idx="4744">
                  <c:v>100</c:v>
                </c:pt>
                <c:pt idx="4745">
                  <c:v>100</c:v>
                </c:pt>
                <c:pt idx="4746">
                  <c:v>100</c:v>
                </c:pt>
                <c:pt idx="4747">
                  <c:v>100</c:v>
                </c:pt>
                <c:pt idx="4748">
                  <c:v>100</c:v>
                </c:pt>
                <c:pt idx="4749">
                  <c:v>100</c:v>
                </c:pt>
                <c:pt idx="4750">
                  <c:v>100</c:v>
                </c:pt>
                <c:pt idx="4751">
                  <c:v>100</c:v>
                </c:pt>
                <c:pt idx="4752">
                  <c:v>100</c:v>
                </c:pt>
                <c:pt idx="4753">
                  <c:v>100</c:v>
                </c:pt>
                <c:pt idx="4754">
                  <c:v>100</c:v>
                </c:pt>
                <c:pt idx="4755">
                  <c:v>100</c:v>
                </c:pt>
                <c:pt idx="4756">
                  <c:v>100</c:v>
                </c:pt>
                <c:pt idx="4757">
                  <c:v>100</c:v>
                </c:pt>
                <c:pt idx="4758">
                  <c:v>100</c:v>
                </c:pt>
                <c:pt idx="4759">
                  <c:v>100</c:v>
                </c:pt>
                <c:pt idx="4760">
                  <c:v>100</c:v>
                </c:pt>
                <c:pt idx="4761">
                  <c:v>100</c:v>
                </c:pt>
                <c:pt idx="4762">
                  <c:v>100</c:v>
                </c:pt>
                <c:pt idx="4763">
                  <c:v>100</c:v>
                </c:pt>
                <c:pt idx="4764">
                  <c:v>100</c:v>
                </c:pt>
                <c:pt idx="4765">
                  <c:v>100</c:v>
                </c:pt>
                <c:pt idx="4766">
                  <c:v>100</c:v>
                </c:pt>
                <c:pt idx="4767">
                  <c:v>100</c:v>
                </c:pt>
                <c:pt idx="4768">
                  <c:v>100</c:v>
                </c:pt>
                <c:pt idx="4769">
                  <c:v>100</c:v>
                </c:pt>
                <c:pt idx="4770">
                  <c:v>100</c:v>
                </c:pt>
                <c:pt idx="4771">
                  <c:v>100</c:v>
                </c:pt>
                <c:pt idx="4772">
                  <c:v>100</c:v>
                </c:pt>
                <c:pt idx="4773">
                  <c:v>100</c:v>
                </c:pt>
                <c:pt idx="4774">
                  <c:v>100</c:v>
                </c:pt>
                <c:pt idx="4775">
                  <c:v>100</c:v>
                </c:pt>
                <c:pt idx="4776">
                  <c:v>100</c:v>
                </c:pt>
                <c:pt idx="4777">
                  <c:v>100</c:v>
                </c:pt>
                <c:pt idx="4778">
                  <c:v>100</c:v>
                </c:pt>
                <c:pt idx="4779">
                  <c:v>100</c:v>
                </c:pt>
                <c:pt idx="4780">
                  <c:v>100</c:v>
                </c:pt>
                <c:pt idx="4781">
                  <c:v>100</c:v>
                </c:pt>
                <c:pt idx="4782">
                  <c:v>100</c:v>
                </c:pt>
                <c:pt idx="4783">
                  <c:v>100</c:v>
                </c:pt>
                <c:pt idx="4784">
                  <c:v>100</c:v>
                </c:pt>
                <c:pt idx="4785">
                  <c:v>100</c:v>
                </c:pt>
                <c:pt idx="4786">
                  <c:v>100</c:v>
                </c:pt>
                <c:pt idx="4787">
                  <c:v>100</c:v>
                </c:pt>
                <c:pt idx="4788">
                  <c:v>100</c:v>
                </c:pt>
                <c:pt idx="4789">
                  <c:v>100</c:v>
                </c:pt>
                <c:pt idx="4790">
                  <c:v>100</c:v>
                </c:pt>
                <c:pt idx="4791">
                  <c:v>100</c:v>
                </c:pt>
                <c:pt idx="4792">
                  <c:v>100</c:v>
                </c:pt>
                <c:pt idx="4793">
                  <c:v>100</c:v>
                </c:pt>
                <c:pt idx="4794">
                  <c:v>100</c:v>
                </c:pt>
                <c:pt idx="4795">
                  <c:v>100</c:v>
                </c:pt>
                <c:pt idx="4796">
                  <c:v>100</c:v>
                </c:pt>
                <c:pt idx="4797">
                  <c:v>100</c:v>
                </c:pt>
                <c:pt idx="4798">
                  <c:v>100</c:v>
                </c:pt>
                <c:pt idx="4799">
                  <c:v>100</c:v>
                </c:pt>
                <c:pt idx="4800">
                  <c:v>100</c:v>
                </c:pt>
                <c:pt idx="4801">
                  <c:v>100</c:v>
                </c:pt>
                <c:pt idx="4802">
                  <c:v>100</c:v>
                </c:pt>
                <c:pt idx="4803">
                  <c:v>100</c:v>
                </c:pt>
                <c:pt idx="4804">
                  <c:v>100</c:v>
                </c:pt>
                <c:pt idx="4805">
                  <c:v>100</c:v>
                </c:pt>
                <c:pt idx="4806">
                  <c:v>100</c:v>
                </c:pt>
                <c:pt idx="4807">
                  <c:v>100</c:v>
                </c:pt>
                <c:pt idx="4808">
                  <c:v>100</c:v>
                </c:pt>
                <c:pt idx="4809">
                  <c:v>100</c:v>
                </c:pt>
                <c:pt idx="4810">
                  <c:v>100</c:v>
                </c:pt>
                <c:pt idx="4811">
                  <c:v>100</c:v>
                </c:pt>
                <c:pt idx="4812">
                  <c:v>100</c:v>
                </c:pt>
                <c:pt idx="4813">
                  <c:v>100</c:v>
                </c:pt>
                <c:pt idx="4814">
                  <c:v>100</c:v>
                </c:pt>
                <c:pt idx="4815">
                  <c:v>100</c:v>
                </c:pt>
                <c:pt idx="4816">
                  <c:v>100</c:v>
                </c:pt>
                <c:pt idx="4817">
                  <c:v>100</c:v>
                </c:pt>
                <c:pt idx="4818">
                  <c:v>100</c:v>
                </c:pt>
                <c:pt idx="4819">
                  <c:v>100</c:v>
                </c:pt>
                <c:pt idx="4820">
                  <c:v>100</c:v>
                </c:pt>
                <c:pt idx="4821">
                  <c:v>100</c:v>
                </c:pt>
                <c:pt idx="4822">
                  <c:v>100</c:v>
                </c:pt>
                <c:pt idx="4823">
                  <c:v>100</c:v>
                </c:pt>
                <c:pt idx="4824">
                  <c:v>100</c:v>
                </c:pt>
                <c:pt idx="4825">
                  <c:v>100</c:v>
                </c:pt>
                <c:pt idx="4826">
                  <c:v>100</c:v>
                </c:pt>
                <c:pt idx="4827">
                  <c:v>100</c:v>
                </c:pt>
                <c:pt idx="4828">
                  <c:v>100</c:v>
                </c:pt>
                <c:pt idx="4829">
                  <c:v>100</c:v>
                </c:pt>
                <c:pt idx="4830">
                  <c:v>100</c:v>
                </c:pt>
                <c:pt idx="4831">
                  <c:v>100</c:v>
                </c:pt>
                <c:pt idx="4832">
                  <c:v>100</c:v>
                </c:pt>
                <c:pt idx="4833">
                  <c:v>100</c:v>
                </c:pt>
                <c:pt idx="4834">
                  <c:v>100</c:v>
                </c:pt>
                <c:pt idx="4835">
                  <c:v>100</c:v>
                </c:pt>
                <c:pt idx="4836">
                  <c:v>100</c:v>
                </c:pt>
                <c:pt idx="4837">
                  <c:v>100</c:v>
                </c:pt>
                <c:pt idx="4838">
                  <c:v>100</c:v>
                </c:pt>
                <c:pt idx="4839">
                  <c:v>100</c:v>
                </c:pt>
                <c:pt idx="4840">
                  <c:v>100</c:v>
                </c:pt>
                <c:pt idx="4841">
                  <c:v>100</c:v>
                </c:pt>
                <c:pt idx="4842">
                  <c:v>100</c:v>
                </c:pt>
                <c:pt idx="4843">
                  <c:v>100</c:v>
                </c:pt>
                <c:pt idx="4844">
                  <c:v>100</c:v>
                </c:pt>
                <c:pt idx="4845">
                  <c:v>100</c:v>
                </c:pt>
                <c:pt idx="4846">
                  <c:v>100</c:v>
                </c:pt>
                <c:pt idx="4847">
                  <c:v>100</c:v>
                </c:pt>
                <c:pt idx="4848">
                  <c:v>100</c:v>
                </c:pt>
                <c:pt idx="4849">
                  <c:v>100</c:v>
                </c:pt>
                <c:pt idx="4850">
                  <c:v>100</c:v>
                </c:pt>
                <c:pt idx="4851">
                  <c:v>100</c:v>
                </c:pt>
                <c:pt idx="4852">
                  <c:v>100</c:v>
                </c:pt>
                <c:pt idx="4853">
                  <c:v>100</c:v>
                </c:pt>
                <c:pt idx="4854">
                  <c:v>100</c:v>
                </c:pt>
                <c:pt idx="4855">
                  <c:v>100</c:v>
                </c:pt>
                <c:pt idx="4856">
                  <c:v>100</c:v>
                </c:pt>
                <c:pt idx="4857">
                  <c:v>100</c:v>
                </c:pt>
                <c:pt idx="4858">
                  <c:v>100</c:v>
                </c:pt>
                <c:pt idx="4859">
                  <c:v>100</c:v>
                </c:pt>
                <c:pt idx="4860">
                  <c:v>100</c:v>
                </c:pt>
                <c:pt idx="4861">
                  <c:v>100</c:v>
                </c:pt>
                <c:pt idx="4862">
                  <c:v>100</c:v>
                </c:pt>
                <c:pt idx="4863">
                  <c:v>100</c:v>
                </c:pt>
                <c:pt idx="4864">
                  <c:v>100</c:v>
                </c:pt>
                <c:pt idx="4865">
                  <c:v>100</c:v>
                </c:pt>
                <c:pt idx="4866">
                  <c:v>100</c:v>
                </c:pt>
                <c:pt idx="4867">
                  <c:v>100</c:v>
                </c:pt>
                <c:pt idx="4868">
                  <c:v>100</c:v>
                </c:pt>
                <c:pt idx="4869">
                  <c:v>100</c:v>
                </c:pt>
                <c:pt idx="4870">
                  <c:v>100</c:v>
                </c:pt>
                <c:pt idx="4871">
                  <c:v>100</c:v>
                </c:pt>
                <c:pt idx="4872">
                  <c:v>100</c:v>
                </c:pt>
                <c:pt idx="4873">
                  <c:v>100</c:v>
                </c:pt>
                <c:pt idx="4874">
                  <c:v>100</c:v>
                </c:pt>
                <c:pt idx="4875">
                  <c:v>100</c:v>
                </c:pt>
                <c:pt idx="4876">
                  <c:v>100</c:v>
                </c:pt>
                <c:pt idx="4877">
                  <c:v>100</c:v>
                </c:pt>
                <c:pt idx="4878">
                  <c:v>100</c:v>
                </c:pt>
                <c:pt idx="4879">
                  <c:v>100</c:v>
                </c:pt>
                <c:pt idx="4880">
                  <c:v>100</c:v>
                </c:pt>
                <c:pt idx="4881">
                  <c:v>100</c:v>
                </c:pt>
                <c:pt idx="4882">
                  <c:v>100</c:v>
                </c:pt>
                <c:pt idx="4883">
                  <c:v>100</c:v>
                </c:pt>
                <c:pt idx="4884">
                  <c:v>100</c:v>
                </c:pt>
                <c:pt idx="4885">
                  <c:v>100</c:v>
                </c:pt>
                <c:pt idx="4886">
                  <c:v>100</c:v>
                </c:pt>
                <c:pt idx="4887">
                  <c:v>100</c:v>
                </c:pt>
                <c:pt idx="4888">
                  <c:v>100</c:v>
                </c:pt>
                <c:pt idx="4889">
                  <c:v>100</c:v>
                </c:pt>
                <c:pt idx="4890">
                  <c:v>100</c:v>
                </c:pt>
                <c:pt idx="4891">
                  <c:v>100</c:v>
                </c:pt>
                <c:pt idx="4892">
                  <c:v>100</c:v>
                </c:pt>
                <c:pt idx="4893">
                  <c:v>100</c:v>
                </c:pt>
                <c:pt idx="4894">
                  <c:v>100</c:v>
                </c:pt>
                <c:pt idx="4895">
                  <c:v>100</c:v>
                </c:pt>
                <c:pt idx="4896">
                  <c:v>100</c:v>
                </c:pt>
                <c:pt idx="4897">
                  <c:v>100</c:v>
                </c:pt>
                <c:pt idx="4898">
                  <c:v>100</c:v>
                </c:pt>
                <c:pt idx="4899">
                  <c:v>100</c:v>
                </c:pt>
                <c:pt idx="4900">
                  <c:v>100</c:v>
                </c:pt>
                <c:pt idx="4901">
                  <c:v>100</c:v>
                </c:pt>
                <c:pt idx="4902">
                  <c:v>100</c:v>
                </c:pt>
                <c:pt idx="4903">
                  <c:v>100</c:v>
                </c:pt>
                <c:pt idx="4904">
                  <c:v>100</c:v>
                </c:pt>
                <c:pt idx="4905">
                  <c:v>100</c:v>
                </c:pt>
                <c:pt idx="4906">
                  <c:v>100</c:v>
                </c:pt>
                <c:pt idx="4907">
                  <c:v>100</c:v>
                </c:pt>
                <c:pt idx="4908">
                  <c:v>100</c:v>
                </c:pt>
                <c:pt idx="4909">
                  <c:v>100</c:v>
                </c:pt>
                <c:pt idx="4910">
                  <c:v>100</c:v>
                </c:pt>
                <c:pt idx="4911">
                  <c:v>100</c:v>
                </c:pt>
                <c:pt idx="4912">
                  <c:v>100</c:v>
                </c:pt>
                <c:pt idx="4913">
                  <c:v>100</c:v>
                </c:pt>
                <c:pt idx="4914">
                  <c:v>100</c:v>
                </c:pt>
                <c:pt idx="4915">
                  <c:v>100</c:v>
                </c:pt>
                <c:pt idx="4916">
                  <c:v>100</c:v>
                </c:pt>
                <c:pt idx="4917">
                  <c:v>100</c:v>
                </c:pt>
                <c:pt idx="4918">
                  <c:v>100</c:v>
                </c:pt>
                <c:pt idx="4919">
                  <c:v>100</c:v>
                </c:pt>
                <c:pt idx="4920">
                  <c:v>100</c:v>
                </c:pt>
                <c:pt idx="4921">
                  <c:v>100</c:v>
                </c:pt>
                <c:pt idx="4922">
                  <c:v>100</c:v>
                </c:pt>
                <c:pt idx="4923">
                  <c:v>100</c:v>
                </c:pt>
                <c:pt idx="4924">
                  <c:v>100</c:v>
                </c:pt>
                <c:pt idx="4925">
                  <c:v>100</c:v>
                </c:pt>
                <c:pt idx="4926">
                  <c:v>100</c:v>
                </c:pt>
                <c:pt idx="4927">
                  <c:v>100</c:v>
                </c:pt>
                <c:pt idx="4928">
                  <c:v>100</c:v>
                </c:pt>
                <c:pt idx="4929">
                  <c:v>100</c:v>
                </c:pt>
                <c:pt idx="4930">
                  <c:v>100</c:v>
                </c:pt>
                <c:pt idx="4931">
                  <c:v>100</c:v>
                </c:pt>
                <c:pt idx="4932">
                  <c:v>100</c:v>
                </c:pt>
                <c:pt idx="4933">
                  <c:v>100</c:v>
                </c:pt>
                <c:pt idx="4934">
                  <c:v>100</c:v>
                </c:pt>
                <c:pt idx="4935">
                  <c:v>100</c:v>
                </c:pt>
                <c:pt idx="4936">
                  <c:v>100</c:v>
                </c:pt>
                <c:pt idx="4937">
                  <c:v>100</c:v>
                </c:pt>
                <c:pt idx="4938">
                  <c:v>100</c:v>
                </c:pt>
                <c:pt idx="4939">
                  <c:v>100</c:v>
                </c:pt>
                <c:pt idx="4940">
                  <c:v>100</c:v>
                </c:pt>
                <c:pt idx="4941">
                  <c:v>100</c:v>
                </c:pt>
                <c:pt idx="4942">
                  <c:v>100</c:v>
                </c:pt>
                <c:pt idx="4943">
                  <c:v>100</c:v>
                </c:pt>
                <c:pt idx="4944">
                  <c:v>100</c:v>
                </c:pt>
                <c:pt idx="4945">
                  <c:v>100</c:v>
                </c:pt>
                <c:pt idx="4946">
                  <c:v>100</c:v>
                </c:pt>
                <c:pt idx="4947">
                  <c:v>100</c:v>
                </c:pt>
                <c:pt idx="4948">
                  <c:v>100</c:v>
                </c:pt>
                <c:pt idx="4949">
                  <c:v>100</c:v>
                </c:pt>
                <c:pt idx="4950">
                  <c:v>100</c:v>
                </c:pt>
                <c:pt idx="4951">
                  <c:v>100</c:v>
                </c:pt>
                <c:pt idx="4952">
                  <c:v>100</c:v>
                </c:pt>
                <c:pt idx="4953">
                  <c:v>100</c:v>
                </c:pt>
                <c:pt idx="4954">
                  <c:v>100</c:v>
                </c:pt>
                <c:pt idx="4955">
                  <c:v>100</c:v>
                </c:pt>
                <c:pt idx="4956">
                  <c:v>100</c:v>
                </c:pt>
                <c:pt idx="4957">
                  <c:v>100</c:v>
                </c:pt>
                <c:pt idx="4958">
                  <c:v>100</c:v>
                </c:pt>
                <c:pt idx="4959">
                  <c:v>100</c:v>
                </c:pt>
                <c:pt idx="4960">
                  <c:v>100</c:v>
                </c:pt>
                <c:pt idx="4961">
                  <c:v>100</c:v>
                </c:pt>
                <c:pt idx="4962">
                  <c:v>100</c:v>
                </c:pt>
                <c:pt idx="4963">
                  <c:v>100</c:v>
                </c:pt>
                <c:pt idx="4964">
                  <c:v>100</c:v>
                </c:pt>
                <c:pt idx="4965">
                  <c:v>100</c:v>
                </c:pt>
                <c:pt idx="4966">
                  <c:v>100</c:v>
                </c:pt>
                <c:pt idx="4967">
                  <c:v>100</c:v>
                </c:pt>
                <c:pt idx="4968">
                  <c:v>100</c:v>
                </c:pt>
                <c:pt idx="4969">
                  <c:v>100</c:v>
                </c:pt>
                <c:pt idx="4970">
                  <c:v>100</c:v>
                </c:pt>
                <c:pt idx="4971">
                  <c:v>100</c:v>
                </c:pt>
                <c:pt idx="4972">
                  <c:v>100</c:v>
                </c:pt>
                <c:pt idx="4973">
                  <c:v>100</c:v>
                </c:pt>
                <c:pt idx="4974">
                  <c:v>100</c:v>
                </c:pt>
                <c:pt idx="4975">
                  <c:v>100</c:v>
                </c:pt>
                <c:pt idx="4976">
                  <c:v>100</c:v>
                </c:pt>
                <c:pt idx="4977">
                  <c:v>100</c:v>
                </c:pt>
                <c:pt idx="4978">
                  <c:v>100</c:v>
                </c:pt>
                <c:pt idx="4979">
                  <c:v>100</c:v>
                </c:pt>
                <c:pt idx="4980">
                  <c:v>100</c:v>
                </c:pt>
                <c:pt idx="4981">
                  <c:v>100</c:v>
                </c:pt>
                <c:pt idx="4982">
                  <c:v>100</c:v>
                </c:pt>
                <c:pt idx="4983">
                  <c:v>100</c:v>
                </c:pt>
                <c:pt idx="4984">
                  <c:v>100</c:v>
                </c:pt>
                <c:pt idx="4985">
                  <c:v>100</c:v>
                </c:pt>
                <c:pt idx="4986">
                  <c:v>100</c:v>
                </c:pt>
                <c:pt idx="4987">
                  <c:v>100</c:v>
                </c:pt>
                <c:pt idx="4988">
                  <c:v>100</c:v>
                </c:pt>
                <c:pt idx="4989">
                  <c:v>100</c:v>
                </c:pt>
                <c:pt idx="4990">
                  <c:v>100</c:v>
                </c:pt>
                <c:pt idx="4991">
                  <c:v>100</c:v>
                </c:pt>
                <c:pt idx="4992">
                  <c:v>100</c:v>
                </c:pt>
                <c:pt idx="4993">
                  <c:v>100</c:v>
                </c:pt>
                <c:pt idx="4994">
                  <c:v>100</c:v>
                </c:pt>
                <c:pt idx="4995">
                  <c:v>100</c:v>
                </c:pt>
                <c:pt idx="4996">
                  <c:v>100</c:v>
                </c:pt>
                <c:pt idx="4997">
                  <c:v>100</c:v>
                </c:pt>
                <c:pt idx="4998">
                  <c:v>100</c:v>
                </c:pt>
                <c:pt idx="4999">
                  <c:v>100</c:v>
                </c:pt>
                <c:pt idx="5000">
                  <c:v>100</c:v>
                </c:pt>
                <c:pt idx="5001">
                  <c:v>100</c:v>
                </c:pt>
                <c:pt idx="5002">
                  <c:v>100</c:v>
                </c:pt>
                <c:pt idx="5003">
                  <c:v>100</c:v>
                </c:pt>
                <c:pt idx="5004">
                  <c:v>100</c:v>
                </c:pt>
                <c:pt idx="5005">
                  <c:v>100</c:v>
                </c:pt>
                <c:pt idx="5006">
                  <c:v>100</c:v>
                </c:pt>
                <c:pt idx="5007">
                  <c:v>100</c:v>
                </c:pt>
                <c:pt idx="5008">
                  <c:v>100</c:v>
                </c:pt>
                <c:pt idx="5009">
                  <c:v>100</c:v>
                </c:pt>
                <c:pt idx="5010">
                  <c:v>100</c:v>
                </c:pt>
                <c:pt idx="5011">
                  <c:v>100</c:v>
                </c:pt>
                <c:pt idx="5012">
                  <c:v>100</c:v>
                </c:pt>
                <c:pt idx="5013">
                  <c:v>100</c:v>
                </c:pt>
                <c:pt idx="5014">
                  <c:v>100</c:v>
                </c:pt>
                <c:pt idx="5015">
                  <c:v>100</c:v>
                </c:pt>
                <c:pt idx="5016">
                  <c:v>100</c:v>
                </c:pt>
                <c:pt idx="5017">
                  <c:v>100</c:v>
                </c:pt>
                <c:pt idx="5018">
                  <c:v>100</c:v>
                </c:pt>
                <c:pt idx="5019">
                  <c:v>100</c:v>
                </c:pt>
                <c:pt idx="5020">
                  <c:v>100</c:v>
                </c:pt>
                <c:pt idx="5021">
                  <c:v>100</c:v>
                </c:pt>
                <c:pt idx="5022">
                  <c:v>100</c:v>
                </c:pt>
                <c:pt idx="5023">
                  <c:v>100</c:v>
                </c:pt>
                <c:pt idx="5024">
                  <c:v>100</c:v>
                </c:pt>
                <c:pt idx="5025">
                  <c:v>100</c:v>
                </c:pt>
                <c:pt idx="5026">
                  <c:v>100</c:v>
                </c:pt>
                <c:pt idx="5027">
                  <c:v>100</c:v>
                </c:pt>
                <c:pt idx="5028">
                  <c:v>100</c:v>
                </c:pt>
                <c:pt idx="5029">
                  <c:v>100</c:v>
                </c:pt>
                <c:pt idx="5030">
                  <c:v>100</c:v>
                </c:pt>
                <c:pt idx="5031">
                  <c:v>100</c:v>
                </c:pt>
                <c:pt idx="5032">
                  <c:v>100</c:v>
                </c:pt>
                <c:pt idx="5033">
                  <c:v>100</c:v>
                </c:pt>
                <c:pt idx="5034">
                  <c:v>100</c:v>
                </c:pt>
                <c:pt idx="5035">
                  <c:v>100</c:v>
                </c:pt>
                <c:pt idx="5036">
                  <c:v>100</c:v>
                </c:pt>
                <c:pt idx="5037">
                  <c:v>100</c:v>
                </c:pt>
                <c:pt idx="5038">
                  <c:v>100</c:v>
                </c:pt>
                <c:pt idx="5039">
                  <c:v>100</c:v>
                </c:pt>
                <c:pt idx="5040">
                  <c:v>100</c:v>
                </c:pt>
                <c:pt idx="5041">
                  <c:v>100</c:v>
                </c:pt>
                <c:pt idx="5042">
                  <c:v>100</c:v>
                </c:pt>
                <c:pt idx="5043">
                  <c:v>100</c:v>
                </c:pt>
                <c:pt idx="5044">
                  <c:v>100</c:v>
                </c:pt>
                <c:pt idx="5045">
                  <c:v>100</c:v>
                </c:pt>
                <c:pt idx="5046">
                  <c:v>100</c:v>
                </c:pt>
                <c:pt idx="5047">
                  <c:v>100</c:v>
                </c:pt>
                <c:pt idx="5048">
                  <c:v>100</c:v>
                </c:pt>
                <c:pt idx="5049">
                  <c:v>100</c:v>
                </c:pt>
                <c:pt idx="5050">
                  <c:v>100</c:v>
                </c:pt>
                <c:pt idx="5051">
                  <c:v>100</c:v>
                </c:pt>
                <c:pt idx="5052">
                  <c:v>100</c:v>
                </c:pt>
                <c:pt idx="5053">
                  <c:v>100</c:v>
                </c:pt>
                <c:pt idx="5054">
                  <c:v>100</c:v>
                </c:pt>
                <c:pt idx="5055">
                  <c:v>100</c:v>
                </c:pt>
                <c:pt idx="5056">
                  <c:v>100</c:v>
                </c:pt>
                <c:pt idx="5057">
                  <c:v>100</c:v>
                </c:pt>
                <c:pt idx="5058">
                  <c:v>100</c:v>
                </c:pt>
                <c:pt idx="5059">
                  <c:v>100</c:v>
                </c:pt>
                <c:pt idx="5060">
                  <c:v>100</c:v>
                </c:pt>
                <c:pt idx="5061">
                  <c:v>100</c:v>
                </c:pt>
                <c:pt idx="5062">
                  <c:v>100</c:v>
                </c:pt>
                <c:pt idx="5063">
                  <c:v>100</c:v>
                </c:pt>
                <c:pt idx="5064">
                  <c:v>100</c:v>
                </c:pt>
                <c:pt idx="5065">
                  <c:v>100</c:v>
                </c:pt>
                <c:pt idx="5066">
                  <c:v>100</c:v>
                </c:pt>
                <c:pt idx="5067">
                  <c:v>100</c:v>
                </c:pt>
                <c:pt idx="5068">
                  <c:v>100</c:v>
                </c:pt>
                <c:pt idx="5069">
                  <c:v>100</c:v>
                </c:pt>
                <c:pt idx="5070">
                  <c:v>100</c:v>
                </c:pt>
                <c:pt idx="5071">
                  <c:v>100</c:v>
                </c:pt>
                <c:pt idx="5072">
                  <c:v>100</c:v>
                </c:pt>
                <c:pt idx="5073">
                  <c:v>100</c:v>
                </c:pt>
                <c:pt idx="5074">
                  <c:v>100</c:v>
                </c:pt>
                <c:pt idx="5075">
                  <c:v>100</c:v>
                </c:pt>
                <c:pt idx="5076">
                  <c:v>100</c:v>
                </c:pt>
                <c:pt idx="5077">
                  <c:v>100</c:v>
                </c:pt>
                <c:pt idx="5078">
                  <c:v>100</c:v>
                </c:pt>
                <c:pt idx="5079">
                  <c:v>100</c:v>
                </c:pt>
                <c:pt idx="5080">
                  <c:v>100</c:v>
                </c:pt>
                <c:pt idx="5081">
                  <c:v>100</c:v>
                </c:pt>
                <c:pt idx="5082">
                  <c:v>100</c:v>
                </c:pt>
                <c:pt idx="5083">
                  <c:v>100</c:v>
                </c:pt>
                <c:pt idx="5084">
                  <c:v>100</c:v>
                </c:pt>
                <c:pt idx="5085">
                  <c:v>100</c:v>
                </c:pt>
                <c:pt idx="5086">
                  <c:v>100</c:v>
                </c:pt>
                <c:pt idx="5087">
                  <c:v>100</c:v>
                </c:pt>
                <c:pt idx="5088">
                  <c:v>100</c:v>
                </c:pt>
                <c:pt idx="5089">
                  <c:v>100</c:v>
                </c:pt>
                <c:pt idx="5090">
                  <c:v>100</c:v>
                </c:pt>
                <c:pt idx="5091">
                  <c:v>100</c:v>
                </c:pt>
                <c:pt idx="5092">
                  <c:v>100</c:v>
                </c:pt>
                <c:pt idx="5093">
                  <c:v>100</c:v>
                </c:pt>
                <c:pt idx="5094">
                  <c:v>100</c:v>
                </c:pt>
                <c:pt idx="5095">
                  <c:v>100</c:v>
                </c:pt>
                <c:pt idx="5096">
                  <c:v>100</c:v>
                </c:pt>
                <c:pt idx="5097">
                  <c:v>100</c:v>
                </c:pt>
                <c:pt idx="5098">
                  <c:v>100</c:v>
                </c:pt>
                <c:pt idx="5099">
                  <c:v>100</c:v>
                </c:pt>
                <c:pt idx="5100">
                  <c:v>100</c:v>
                </c:pt>
                <c:pt idx="5101">
                  <c:v>100</c:v>
                </c:pt>
                <c:pt idx="5102">
                  <c:v>100</c:v>
                </c:pt>
                <c:pt idx="5103">
                  <c:v>100</c:v>
                </c:pt>
                <c:pt idx="5104">
                  <c:v>100</c:v>
                </c:pt>
                <c:pt idx="5105">
                  <c:v>100</c:v>
                </c:pt>
                <c:pt idx="5106">
                  <c:v>100</c:v>
                </c:pt>
                <c:pt idx="5107">
                  <c:v>100</c:v>
                </c:pt>
                <c:pt idx="5108">
                  <c:v>100</c:v>
                </c:pt>
                <c:pt idx="5109">
                  <c:v>100</c:v>
                </c:pt>
                <c:pt idx="5110">
                  <c:v>100</c:v>
                </c:pt>
                <c:pt idx="5111">
                  <c:v>100</c:v>
                </c:pt>
                <c:pt idx="5112">
                  <c:v>100</c:v>
                </c:pt>
                <c:pt idx="5113">
                  <c:v>100</c:v>
                </c:pt>
                <c:pt idx="5114">
                  <c:v>100</c:v>
                </c:pt>
                <c:pt idx="5115">
                  <c:v>100</c:v>
                </c:pt>
                <c:pt idx="5116">
                  <c:v>100</c:v>
                </c:pt>
                <c:pt idx="5117">
                  <c:v>100</c:v>
                </c:pt>
                <c:pt idx="5118">
                  <c:v>100</c:v>
                </c:pt>
                <c:pt idx="5119">
                  <c:v>100</c:v>
                </c:pt>
                <c:pt idx="5120">
                  <c:v>100</c:v>
                </c:pt>
                <c:pt idx="5121">
                  <c:v>100</c:v>
                </c:pt>
                <c:pt idx="5122">
                  <c:v>100</c:v>
                </c:pt>
                <c:pt idx="5123">
                  <c:v>100</c:v>
                </c:pt>
                <c:pt idx="5124">
                  <c:v>100</c:v>
                </c:pt>
                <c:pt idx="5125">
                  <c:v>100</c:v>
                </c:pt>
                <c:pt idx="5126">
                  <c:v>100</c:v>
                </c:pt>
                <c:pt idx="5127">
                  <c:v>100</c:v>
                </c:pt>
                <c:pt idx="5128">
                  <c:v>100</c:v>
                </c:pt>
                <c:pt idx="5129">
                  <c:v>100</c:v>
                </c:pt>
                <c:pt idx="5130">
                  <c:v>100</c:v>
                </c:pt>
                <c:pt idx="5131">
                  <c:v>100</c:v>
                </c:pt>
                <c:pt idx="5132">
                  <c:v>100</c:v>
                </c:pt>
                <c:pt idx="5133">
                  <c:v>100</c:v>
                </c:pt>
                <c:pt idx="5134">
                  <c:v>100</c:v>
                </c:pt>
                <c:pt idx="5135">
                  <c:v>100</c:v>
                </c:pt>
                <c:pt idx="5136">
                  <c:v>100</c:v>
                </c:pt>
                <c:pt idx="5137">
                  <c:v>100</c:v>
                </c:pt>
                <c:pt idx="5138">
                  <c:v>100</c:v>
                </c:pt>
                <c:pt idx="5139">
                  <c:v>100</c:v>
                </c:pt>
                <c:pt idx="5140">
                  <c:v>100</c:v>
                </c:pt>
                <c:pt idx="5141">
                  <c:v>100</c:v>
                </c:pt>
                <c:pt idx="5142">
                  <c:v>100</c:v>
                </c:pt>
                <c:pt idx="5143">
                  <c:v>100</c:v>
                </c:pt>
                <c:pt idx="5144">
                  <c:v>100</c:v>
                </c:pt>
                <c:pt idx="5145">
                  <c:v>100</c:v>
                </c:pt>
                <c:pt idx="5146">
                  <c:v>100</c:v>
                </c:pt>
                <c:pt idx="5147">
                  <c:v>100</c:v>
                </c:pt>
                <c:pt idx="5148">
                  <c:v>100</c:v>
                </c:pt>
                <c:pt idx="5149">
                  <c:v>100</c:v>
                </c:pt>
                <c:pt idx="5150">
                  <c:v>100</c:v>
                </c:pt>
                <c:pt idx="5151">
                  <c:v>100</c:v>
                </c:pt>
                <c:pt idx="5152">
                  <c:v>100</c:v>
                </c:pt>
                <c:pt idx="5153">
                  <c:v>100</c:v>
                </c:pt>
                <c:pt idx="5154">
                  <c:v>100</c:v>
                </c:pt>
                <c:pt idx="5155">
                  <c:v>100</c:v>
                </c:pt>
                <c:pt idx="5156">
                  <c:v>100</c:v>
                </c:pt>
                <c:pt idx="5157">
                  <c:v>100</c:v>
                </c:pt>
                <c:pt idx="5158">
                  <c:v>100</c:v>
                </c:pt>
                <c:pt idx="5159">
                  <c:v>100</c:v>
                </c:pt>
                <c:pt idx="5160">
                  <c:v>100</c:v>
                </c:pt>
                <c:pt idx="5161">
                  <c:v>100</c:v>
                </c:pt>
                <c:pt idx="5162">
                  <c:v>100</c:v>
                </c:pt>
                <c:pt idx="5163">
                  <c:v>100</c:v>
                </c:pt>
                <c:pt idx="5164">
                  <c:v>100</c:v>
                </c:pt>
                <c:pt idx="5165">
                  <c:v>100</c:v>
                </c:pt>
                <c:pt idx="5166">
                  <c:v>100</c:v>
                </c:pt>
                <c:pt idx="5167">
                  <c:v>100</c:v>
                </c:pt>
                <c:pt idx="5168">
                  <c:v>100</c:v>
                </c:pt>
                <c:pt idx="5169">
                  <c:v>100</c:v>
                </c:pt>
                <c:pt idx="5170">
                  <c:v>100</c:v>
                </c:pt>
                <c:pt idx="5171">
                  <c:v>100</c:v>
                </c:pt>
                <c:pt idx="5172">
                  <c:v>100</c:v>
                </c:pt>
                <c:pt idx="5173">
                  <c:v>100</c:v>
                </c:pt>
                <c:pt idx="5174">
                  <c:v>100</c:v>
                </c:pt>
                <c:pt idx="5175">
                  <c:v>100</c:v>
                </c:pt>
                <c:pt idx="5176">
                  <c:v>100</c:v>
                </c:pt>
                <c:pt idx="5177">
                  <c:v>100</c:v>
                </c:pt>
                <c:pt idx="5178">
                  <c:v>100</c:v>
                </c:pt>
                <c:pt idx="5179">
                  <c:v>100</c:v>
                </c:pt>
                <c:pt idx="5180">
                  <c:v>100</c:v>
                </c:pt>
                <c:pt idx="5181">
                  <c:v>100</c:v>
                </c:pt>
                <c:pt idx="5182">
                  <c:v>100</c:v>
                </c:pt>
                <c:pt idx="5183">
                  <c:v>100</c:v>
                </c:pt>
                <c:pt idx="5184">
                  <c:v>100</c:v>
                </c:pt>
                <c:pt idx="5185">
                  <c:v>100</c:v>
                </c:pt>
                <c:pt idx="5186">
                  <c:v>100</c:v>
                </c:pt>
                <c:pt idx="5187">
                  <c:v>100</c:v>
                </c:pt>
                <c:pt idx="5188">
                  <c:v>100</c:v>
                </c:pt>
                <c:pt idx="5189">
                  <c:v>100</c:v>
                </c:pt>
                <c:pt idx="5190">
                  <c:v>100</c:v>
                </c:pt>
                <c:pt idx="5191">
                  <c:v>100</c:v>
                </c:pt>
                <c:pt idx="5192">
                  <c:v>100</c:v>
                </c:pt>
                <c:pt idx="5193">
                  <c:v>100</c:v>
                </c:pt>
                <c:pt idx="5194">
                  <c:v>100</c:v>
                </c:pt>
                <c:pt idx="5195">
                  <c:v>100</c:v>
                </c:pt>
                <c:pt idx="5196">
                  <c:v>100</c:v>
                </c:pt>
                <c:pt idx="5197">
                  <c:v>100</c:v>
                </c:pt>
                <c:pt idx="5198">
                  <c:v>100</c:v>
                </c:pt>
                <c:pt idx="5199">
                  <c:v>100</c:v>
                </c:pt>
                <c:pt idx="5200">
                  <c:v>100</c:v>
                </c:pt>
                <c:pt idx="5201">
                  <c:v>100</c:v>
                </c:pt>
                <c:pt idx="5202">
                  <c:v>100</c:v>
                </c:pt>
                <c:pt idx="5203">
                  <c:v>100</c:v>
                </c:pt>
                <c:pt idx="5204">
                  <c:v>100</c:v>
                </c:pt>
                <c:pt idx="5205">
                  <c:v>100</c:v>
                </c:pt>
                <c:pt idx="5206">
                  <c:v>100</c:v>
                </c:pt>
                <c:pt idx="5207">
                  <c:v>100</c:v>
                </c:pt>
                <c:pt idx="5208">
                  <c:v>100</c:v>
                </c:pt>
                <c:pt idx="5209">
                  <c:v>100</c:v>
                </c:pt>
                <c:pt idx="5210">
                  <c:v>100</c:v>
                </c:pt>
                <c:pt idx="5211">
                  <c:v>100</c:v>
                </c:pt>
                <c:pt idx="5212">
                  <c:v>100</c:v>
                </c:pt>
                <c:pt idx="5213">
                  <c:v>100</c:v>
                </c:pt>
                <c:pt idx="5214">
                  <c:v>100</c:v>
                </c:pt>
                <c:pt idx="5215">
                  <c:v>100</c:v>
                </c:pt>
                <c:pt idx="5216">
                  <c:v>100</c:v>
                </c:pt>
                <c:pt idx="5217">
                  <c:v>100</c:v>
                </c:pt>
                <c:pt idx="5218">
                  <c:v>100</c:v>
                </c:pt>
                <c:pt idx="5219">
                  <c:v>100</c:v>
                </c:pt>
                <c:pt idx="5220">
                  <c:v>100</c:v>
                </c:pt>
                <c:pt idx="5221">
                  <c:v>100</c:v>
                </c:pt>
                <c:pt idx="5222">
                  <c:v>100</c:v>
                </c:pt>
                <c:pt idx="5223">
                  <c:v>100</c:v>
                </c:pt>
                <c:pt idx="5224">
                  <c:v>100</c:v>
                </c:pt>
                <c:pt idx="5225">
                  <c:v>100</c:v>
                </c:pt>
                <c:pt idx="5226">
                  <c:v>100</c:v>
                </c:pt>
                <c:pt idx="5227">
                  <c:v>100</c:v>
                </c:pt>
                <c:pt idx="5228">
                  <c:v>100</c:v>
                </c:pt>
                <c:pt idx="5229">
                  <c:v>100</c:v>
                </c:pt>
                <c:pt idx="5230">
                  <c:v>100</c:v>
                </c:pt>
                <c:pt idx="5231">
                  <c:v>100</c:v>
                </c:pt>
                <c:pt idx="5232">
                  <c:v>100</c:v>
                </c:pt>
                <c:pt idx="5233">
                  <c:v>100</c:v>
                </c:pt>
                <c:pt idx="5234">
                  <c:v>100</c:v>
                </c:pt>
                <c:pt idx="5235">
                  <c:v>100</c:v>
                </c:pt>
                <c:pt idx="5236">
                  <c:v>100</c:v>
                </c:pt>
                <c:pt idx="5237">
                  <c:v>100</c:v>
                </c:pt>
                <c:pt idx="5238">
                  <c:v>100</c:v>
                </c:pt>
                <c:pt idx="5239">
                  <c:v>100</c:v>
                </c:pt>
                <c:pt idx="5240">
                  <c:v>100</c:v>
                </c:pt>
                <c:pt idx="5241">
                  <c:v>100</c:v>
                </c:pt>
                <c:pt idx="5242">
                  <c:v>100</c:v>
                </c:pt>
                <c:pt idx="5243">
                  <c:v>100</c:v>
                </c:pt>
                <c:pt idx="5244">
                  <c:v>100</c:v>
                </c:pt>
                <c:pt idx="5245">
                  <c:v>100</c:v>
                </c:pt>
                <c:pt idx="5246">
                  <c:v>100</c:v>
                </c:pt>
                <c:pt idx="5247">
                  <c:v>100</c:v>
                </c:pt>
                <c:pt idx="5248">
                  <c:v>100</c:v>
                </c:pt>
                <c:pt idx="5249">
                  <c:v>100</c:v>
                </c:pt>
                <c:pt idx="5250">
                  <c:v>100</c:v>
                </c:pt>
                <c:pt idx="5251">
                  <c:v>100</c:v>
                </c:pt>
                <c:pt idx="5252">
                  <c:v>100</c:v>
                </c:pt>
                <c:pt idx="5253">
                  <c:v>100</c:v>
                </c:pt>
                <c:pt idx="5254">
                  <c:v>100</c:v>
                </c:pt>
                <c:pt idx="5255">
                  <c:v>100</c:v>
                </c:pt>
                <c:pt idx="5256">
                  <c:v>100</c:v>
                </c:pt>
                <c:pt idx="5257">
                  <c:v>100</c:v>
                </c:pt>
                <c:pt idx="5258">
                  <c:v>100</c:v>
                </c:pt>
                <c:pt idx="5259">
                  <c:v>100</c:v>
                </c:pt>
                <c:pt idx="5260">
                  <c:v>100</c:v>
                </c:pt>
                <c:pt idx="5261">
                  <c:v>100</c:v>
                </c:pt>
                <c:pt idx="5262">
                  <c:v>100</c:v>
                </c:pt>
                <c:pt idx="5263">
                  <c:v>100</c:v>
                </c:pt>
                <c:pt idx="5264">
                  <c:v>100</c:v>
                </c:pt>
                <c:pt idx="5265">
                  <c:v>100</c:v>
                </c:pt>
                <c:pt idx="5266">
                  <c:v>100</c:v>
                </c:pt>
                <c:pt idx="5267">
                  <c:v>100</c:v>
                </c:pt>
                <c:pt idx="5268">
                  <c:v>100</c:v>
                </c:pt>
                <c:pt idx="5269">
                  <c:v>100</c:v>
                </c:pt>
                <c:pt idx="5270">
                  <c:v>100</c:v>
                </c:pt>
                <c:pt idx="5271">
                  <c:v>100</c:v>
                </c:pt>
                <c:pt idx="5272">
                  <c:v>100</c:v>
                </c:pt>
                <c:pt idx="5273">
                  <c:v>100</c:v>
                </c:pt>
                <c:pt idx="5274">
                  <c:v>100</c:v>
                </c:pt>
                <c:pt idx="5275">
                  <c:v>100</c:v>
                </c:pt>
                <c:pt idx="5276">
                  <c:v>100</c:v>
                </c:pt>
                <c:pt idx="5277">
                  <c:v>100</c:v>
                </c:pt>
                <c:pt idx="5278">
                  <c:v>100</c:v>
                </c:pt>
                <c:pt idx="5279">
                  <c:v>100</c:v>
                </c:pt>
                <c:pt idx="5280">
                  <c:v>100</c:v>
                </c:pt>
                <c:pt idx="5281">
                  <c:v>100</c:v>
                </c:pt>
                <c:pt idx="5282">
                  <c:v>100</c:v>
                </c:pt>
                <c:pt idx="5283">
                  <c:v>100</c:v>
                </c:pt>
                <c:pt idx="5284">
                  <c:v>100</c:v>
                </c:pt>
                <c:pt idx="5285">
                  <c:v>100</c:v>
                </c:pt>
                <c:pt idx="5286">
                  <c:v>100</c:v>
                </c:pt>
                <c:pt idx="5287">
                  <c:v>100</c:v>
                </c:pt>
                <c:pt idx="5288">
                  <c:v>100</c:v>
                </c:pt>
                <c:pt idx="5289">
                  <c:v>100</c:v>
                </c:pt>
                <c:pt idx="5290">
                  <c:v>100</c:v>
                </c:pt>
                <c:pt idx="5291">
                  <c:v>100</c:v>
                </c:pt>
                <c:pt idx="5292">
                  <c:v>100</c:v>
                </c:pt>
                <c:pt idx="5293">
                  <c:v>100</c:v>
                </c:pt>
                <c:pt idx="5294">
                  <c:v>100</c:v>
                </c:pt>
                <c:pt idx="5295">
                  <c:v>100</c:v>
                </c:pt>
                <c:pt idx="5296">
                  <c:v>100</c:v>
                </c:pt>
                <c:pt idx="5297">
                  <c:v>100</c:v>
                </c:pt>
                <c:pt idx="5298">
                  <c:v>100</c:v>
                </c:pt>
                <c:pt idx="5299">
                  <c:v>100</c:v>
                </c:pt>
                <c:pt idx="5300">
                  <c:v>100</c:v>
                </c:pt>
                <c:pt idx="5301">
                  <c:v>100</c:v>
                </c:pt>
                <c:pt idx="5302">
                  <c:v>100</c:v>
                </c:pt>
                <c:pt idx="5303">
                  <c:v>100</c:v>
                </c:pt>
                <c:pt idx="5304">
                  <c:v>100</c:v>
                </c:pt>
                <c:pt idx="5305">
                  <c:v>100</c:v>
                </c:pt>
                <c:pt idx="5306">
                  <c:v>100</c:v>
                </c:pt>
                <c:pt idx="5307">
                  <c:v>100</c:v>
                </c:pt>
                <c:pt idx="5308">
                  <c:v>100</c:v>
                </c:pt>
                <c:pt idx="5309">
                  <c:v>100</c:v>
                </c:pt>
                <c:pt idx="5310">
                  <c:v>100</c:v>
                </c:pt>
                <c:pt idx="5311">
                  <c:v>100</c:v>
                </c:pt>
                <c:pt idx="5312">
                  <c:v>100</c:v>
                </c:pt>
                <c:pt idx="5313">
                  <c:v>100</c:v>
                </c:pt>
                <c:pt idx="5314">
                  <c:v>100</c:v>
                </c:pt>
                <c:pt idx="5315">
                  <c:v>100</c:v>
                </c:pt>
                <c:pt idx="5316">
                  <c:v>100</c:v>
                </c:pt>
                <c:pt idx="5317">
                  <c:v>100</c:v>
                </c:pt>
                <c:pt idx="5318">
                  <c:v>100</c:v>
                </c:pt>
                <c:pt idx="5319">
                  <c:v>100</c:v>
                </c:pt>
                <c:pt idx="5320">
                  <c:v>100</c:v>
                </c:pt>
                <c:pt idx="5321">
                  <c:v>100</c:v>
                </c:pt>
                <c:pt idx="5322">
                  <c:v>100</c:v>
                </c:pt>
                <c:pt idx="5323">
                  <c:v>100</c:v>
                </c:pt>
                <c:pt idx="5324">
                  <c:v>100</c:v>
                </c:pt>
                <c:pt idx="5325">
                  <c:v>100</c:v>
                </c:pt>
                <c:pt idx="5326">
                  <c:v>100</c:v>
                </c:pt>
                <c:pt idx="5327">
                  <c:v>100</c:v>
                </c:pt>
                <c:pt idx="5328">
                  <c:v>100</c:v>
                </c:pt>
                <c:pt idx="5329">
                  <c:v>100</c:v>
                </c:pt>
                <c:pt idx="5330">
                  <c:v>100</c:v>
                </c:pt>
                <c:pt idx="5331">
                  <c:v>100</c:v>
                </c:pt>
                <c:pt idx="5332">
                  <c:v>100</c:v>
                </c:pt>
                <c:pt idx="5333">
                  <c:v>100</c:v>
                </c:pt>
                <c:pt idx="5334">
                  <c:v>100</c:v>
                </c:pt>
                <c:pt idx="5335">
                  <c:v>100</c:v>
                </c:pt>
                <c:pt idx="5336">
                  <c:v>100</c:v>
                </c:pt>
                <c:pt idx="5337">
                  <c:v>100</c:v>
                </c:pt>
                <c:pt idx="5338">
                  <c:v>100</c:v>
                </c:pt>
                <c:pt idx="5339">
                  <c:v>100</c:v>
                </c:pt>
                <c:pt idx="5340">
                  <c:v>100</c:v>
                </c:pt>
                <c:pt idx="5341">
                  <c:v>100</c:v>
                </c:pt>
                <c:pt idx="5342">
                  <c:v>100</c:v>
                </c:pt>
                <c:pt idx="5343">
                  <c:v>100</c:v>
                </c:pt>
                <c:pt idx="5344">
                  <c:v>100</c:v>
                </c:pt>
                <c:pt idx="5345">
                  <c:v>100</c:v>
                </c:pt>
                <c:pt idx="5346">
                  <c:v>100</c:v>
                </c:pt>
                <c:pt idx="5347">
                  <c:v>100</c:v>
                </c:pt>
                <c:pt idx="5348">
                  <c:v>100</c:v>
                </c:pt>
                <c:pt idx="5349">
                  <c:v>100</c:v>
                </c:pt>
                <c:pt idx="5350">
                  <c:v>100</c:v>
                </c:pt>
                <c:pt idx="5351">
                  <c:v>100</c:v>
                </c:pt>
                <c:pt idx="5352">
                  <c:v>100</c:v>
                </c:pt>
                <c:pt idx="5353">
                  <c:v>100</c:v>
                </c:pt>
                <c:pt idx="5354">
                  <c:v>100</c:v>
                </c:pt>
                <c:pt idx="5355">
                  <c:v>100</c:v>
                </c:pt>
                <c:pt idx="5356">
                  <c:v>100</c:v>
                </c:pt>
                <c:pt idx="5357">
                  <c:v>100</c:v>
                </c:pt>
                <c:pt idx="5358">
                  <c:v>100</c:v>
                </c:pt>
                <c:pt idx="5359">
                  <c:v>100</c:v>
                </c:pt>
                <c:pt idx="5360">
                  <c:v>100</c:v>
                </c:pt>
                <c:pt idx="5361">
                  <c:v>100</c:v>
                </c:pt>
                <c:pt idx="5362">
                  <c:v>100</c:v>
                </c:pt>
                <c:pt idx="5363">
                  <c:v>100</c:v>
                </c:pt>
                <c:pt idx="5364">
                  <c:v>100</c:v>
                </c:pt>
                <c:pt idx="5365">
                  <c:v>100</c:v>
                </c:pt>
                <c:pt idx="5366">
                  <c:v>100</c:v>
                </c:pt>
                <c:pt idx="5367">
                  <c:v>100</c:v>
                </c:pt>
                <c:pt idx="5368">
                  <c:v>100</c:v>
                </c:pt>
                <c:pt idx="5369">
                  <c:v>100</c:v>
                </c:pt>
                <c:pt idx="5370">
                  <c:v>100</c:v>
                </c:pt>
                <c:pt idx="5371">
                  <c:v>100</c:v>
                </c:pt>
                <c:pt idx="5372">
                  <c:v>100</c:v>
                </c:pt>
                <c:pt idx="5373">
                  <c:v>100</c:v>
                </c:pt>
                <c:pt idx="5374">
                  <c:v>100</c:v>
                </c:pt>
                <c:pt idx="5375">
                  <c:v>100</c:v>
                </c:pt>
                <c:pt idx="5376">
                  <c:v>100</c:v>
                </c:pt>
                <c:pt idx="5377">
                  <c:v>100</c:v>
                </c:pt>
                <c:pt idx="5378">
                  <c:v>100</c:v>
                </c:pt>
                <c:pt idx="5379">
                  <c:v>100</c:v>
                </c:pt>
                <c:pt idx="5380">
                  <c:v>100</c:v>
                </c:pt>
                <c:pt idx="5381">
                  <c:v>100</c:v>
                </c:pt>
                <c:pt idx="5382">
                  <c:v>100</c:v>
                </c:pt>
                <c:pt idx="5383">
                  <c:v>100</c:v>
                </c:pt>
                <c:pt idx="5384">
                  <c:v>100</c:v>
                </c:pt>
                <c:pt idx="5385">
                  <c:v>100</c:v>
                </c:pt>
                <c:pt idx="5386">
                  <c:v>100</c:v>
                </c:pt>
                <c:pt idx="5387">
                  <c:v>100</c:v>
                </c:pt>
                <c:pt idx="5388">
                  <c:v>100</c:v>
                </c:pt>
                <c:pt idx="5389">
                  <c:v>100</c:v>
                </c:pt>
                <c:pt idx="5390">
                  <c:v>100</c:v>
                </c:pt>
                <c:pt idx="5391">
                  <c:v>100</c:v>
                </c:pt>
                <c:pt idx="5392">
                  <c:v>100</c:v>
                </c:pt>
                <c:pt idx="5393">
                  <c:v>100</c:v>
                </c:pt>
                <c:pt idx="5394">
                  <c:v>100</c:v>
                </c:pt>
                <c:pt idx="5395">
                  <c:v>100</c:v>
                </c:pt>
                <c:pt idx="5396">
                  <c:v>100</c:v>
                </c:pt>
                <c:pt idx="5397">
                  <c:v>100</c:v>
                </c:pt>
                <c:pt idx="5398">
                  <c:v>100</c:v>
                </c:pt>
                <c:pt idx="5399">
                  <c:v>100</c:v>
                </c:pt>
                <c:pt idx="5400">
                  <c:v>100</c:v>
                </c:pt>
                <c:pt idx="5401">
                  <c:v>100</c:v>
                </c:pt>
                <c:pt idx="5402">
                  <c:v>100</c:v>
                </c:pt>
                <c:pt idx="5403">
                  <c:v>100</c:v>
                </c:pt>
                <c:pt idx="5404">
                  <c:v>100</c:v>
                </c:pt>
                <c:pt idx="5405">
                  <c:v>100</c:v>
                </c:pt>
                <c:pt idx="5406">
                  <c:v>100</c:v>
                </c:pt>
                <c:pt idx="5407">
                  <c:v>100</c:v>
                </c:pt>
                <c:pt idx="5408">
                  <c:v>100</c:v>
                </c:pt>
                <c:pt idx="5409">
                  <c:v>100</c:v>
                </c:pt>
                <c:pt idx="5410">
                  <c:v>100</c:v>
                </c:pt>
                <c:pt idx="5411">
                  <c:v>100</c:v>
                </c:pt>
                <c:pt idx="5412">
                  <c:v>100</c:v>
                </c:pt>
                <c:pt idx="5413">
                  <c:v>100</c:v>
                </c:pt>
                <c:pt idx="5414">
                  <c:v>100</c:v>
                </c:pt>
                <c:pt idx="5415">
                  <c:v>100</c:v>
                </c:pt>
                <c:pt idx="5416">
                  <c:v>100</c:v>
                </c:pt>
                <c:pt idx="5417">
                  <c:v>100</c:v>
                </c:pt>
                <c:pt idx="5418">
                  <c:v>100</c:v>
                </c:pt>
                <c:pt idx="5419">
                  <c:v>100</c:v>
                </c:pt>
                <c:pt idx="5420">
                  <c:v>100</c:v>
                </c:pt>
                <c:pt idx="5421">
                  <c:v>100</c:v>
                </c:pt>
                <c:pt idx="5422">
                  <c:v>100</c:v>
                </c:pt>
                <c:pt idx="5423">
                  <c:v>100</c:v>
                </c:pt>
                <c:pt idx="5424">
                  <c:v>100</c:v>
                </c:pt>
                <c:pt idx="5425">
                  <c:v>100</c:v>
                </c:pt>
                <c:pt idx="5426">
                  <c:v>100</c:v>
                </c:pt>
                <c:pt idx="5427">
                  <c:v>100</c:v>
                </c:pt>
                <c:pt idx="5428">
                  <c:v>100</c:v>
                </c:pt>
                <c:pt idx="5429">
                  <c:v>100</c:v>
                </c:pt>
                <c:pt idx="5430">
                  <c:v>100</c:v>
                </c:pt>
                <c:pt idx="5431">
                  <c:v>100</c:v>
                </c:pt>
                <c:pt idx="5432">
                  <c:v>100</c:v>
                </c:pt>
                <c:pt idx="5433">
                  <c:v>100</c:v>
                </c:pt>
                <c:pt idx="5434">
                  <c:v>100</c:v>
                </c:pt>
                <c:pt idx="5435">
                  <c:v>100</c:v>
                </c:pt>
                <c:pt idx="5436">
                  <c:v>100</c:v>
                </c:pt>
                <c:pt idx="5437">
                  <c:v>100</c:v>
                </c:pt>
                <c:pt idx="5438">
                  <c:v>100</c:v>
                </c:pt>
                <c:pt idx="5439">
                  <c:v>100</c:v>
                </c:pt>
                <c:pt idx="5440">
                  <c:v>100</c:v>
                </c:pt>
                <c:pt idx="5441">
                  <c:v>100</c:v>
                </c:pt>
                <c:pt idx="5442">
                  <c:v>100</c:v>
                </c:pt>
                <c:pt idx="5443">
                  <c:v>100</c:v>
                </c:pt>
                <c:pt idx="5444">
                  <c:v>100</c:v>
                </c:pt>
                <c:pt idx="5445">
                  <c:v>100</c:v>
                </c:pt>
                <c:pt idx="5446">
                  <c:v>100</c:v>
                </c:pt>
                <c:pt idx="5447">
                  <c:v>100</c:v>
                </c:pt>
                <c:pt idx="5448">
                  <c:v>100</c:v>
                </c:pt>
                <c:pt idx="5449">
                  <c:v>100</c:v>
                </c:pt>
                <c:pt idx="5450">
                  <c:v>100</c:v>
                </c:pt>
                <c:pt idx="5451">
                  <c:v>100</c:v>
                </c:pt>
                <c:pt idx="5452">
                  <c:v>100</c:v>
                </c:pt>
                <c:pt idx="5453">
                  <c:v>100</c:v>
                </c:pt>
                <c:pt idx="5454">
                  <c:v>100</c:v>
                </c:pt>
                <c:pt idx="5455">
                  <c:v>100</c:v>
                </c:pt>
                <c:pt idx="5456">
                  <c:v>100</c:v>
                </c:pt>
                <c:pt idx="5457">
                  <c:v>100</c:v>
                </c:pt>
                <c:pt idx="5458">
                  <c:v>100</c:v>
                </c:pt>
                <c:pt idx="5459">
                  <c:v>100</c:v>
                </c:pt>
                <c:pt idx="5460">
                  <c:v>100</c:v>
                </c:pt>
                <c:pt idx="5461">
                  <c:v>100</c:v>
                </c:pt>
                <c:pt idx="5462">
                  <c:v>100</c:v>
                </c:pt>
                <c:pt idx="5463">
                  <c:v>100</c:v>
                </c:pt>
                <c:pt idx="5464">
                  <c:v>100</c:v>
                </c:pt>
                <c:pt idx="5465">
                  <c:v>100</c:v>
                </c:pt>
                <c:pt idx="5466">
                  <c:v>100</c:v>
                </c:pt>
                <c:pt idx="5467">
                  <c:v>100</c:v>
                </c:pt>
                <c:pt idx="5468">
                  <c:v>100</c:v>
                </c:pt>
                <c:pt idx="5469">
                  <c:v>100</c:v>
                </c:pt>
                <c:pt idx="5470">
                  <c:v>100</c:v>
                </c:pt>
                <c:pt idx="5471">
                  <c:v>100</c:v>
                </c:pt>
                <c:pt idx="5472">
                  <c:v>100</c:v>
                </c:pt>
                <c:pt idx="5473">
                  <c:v>100</c:v>
                </c:pt>
                <c:pt idx="5474">
                  <c:v>100</c:v>
                </c:pt>
                <c:pt idx="5475">
                  <c:v>100</c:v>
                </c:pt>
                <c:pt idx="5476">
                  <c:v>100</c:v>
                </c:pt>
                <c:pt idx="5477">
                  <c:v>100</c:v>
                </c:pt>
                <c:pt idx="5478">
                  <c:v>100</c:v>
                </c:pt>
                <c:pt idx="5479">
                  <c:v>100</c:v>
                </c:pt>
                <c:pt idx="5480">
                  <c:v>100</c:v>
                </c:pt>
                <c:pt idx="5481">
                  <c:v>100</c:v>
                </c:pt>
                <c:pt idx="5482">
                  <c:v>100</c:v>
                </c:pt>
                <c:pt idx="5483">
                  <c:v>100</c:v>
                </c:pt>
                <c:pt idx="5484">
                  <c:v>100</c:v>
                </c:pt>
                <c:pt idx="5485">
                  <c:v>100</c:v>
                </c:pt>
                <c:pt idx="5486">
                  <c:v>100</c:v>
                </c:pt>
                <c:pt idx="5487">
                  <c:v>100</c:v>
                </c:pt>
                <c:pt idx="5488">
                  <c:v>100</c:v>
                </c:pt>
                <c:pt idx="5489">
                  <c:v>100</c:v>
                </c:pt>
                <c:pt idx="5490">
                  <c:v>100</c:v>
                </c:pt>
                <c:pt idx="5491">
                  <c:v>100</c:v>
                </c:pt>
                <c:pt idx="5492">
                  <c:v>100</c:v>
                </c:pt>
                <c:pt idx="5493">
                  <c:v>100</c:v>
                </c:pt>
                <c:pt idx="5494">
                  <c:v>100</c:v>
                </c:pt>
                <c:pt idx="5495">
                  <c:v>100</c:v>
                </c:pt>
                <c:pt idx="5496">
                  <c:v>100</c:v>
                </c:pt>
                <c:pt idx="5497">
                  <c:v>100</c:v>
                </c:pt>
                <c:pt idx="5498">
                  <c:v>100</c:v>
                </c:pt>
                <c:pt idx="5499">
                  <c:v>100</c:v>
                </c:pt>
                <c:pt idx="5500">
                  <c:v>100</c:v>
                </c:pt>
                <c:pt idx="5501">
                  <c:v>100</c:v>
                </c:pt>
                <c:pt idx="5502">
                  <c:v>100</c:v>
                </c:pt>
                <c:pt idx="5503">
                  <c:v>100</c:v>
                </c:pt>
                <c:pt idx="5504">
                  <c:v>100</c:v>
                </c:pt>
                <c:pt idx="5505">
                  <c:v>100</c:v>
                </c:pt>
                <c:pt idx="5506">
                  <c:v>100</c:v>
                </c:pt>
                <c:pt idx="5507">
                  <c:v>100</c:v>
                </c:pt>
                <c:pt idx="5508">
                  <c:v>100</c:v>
                </c:pt>
                <c:pt idx="5509">
                  <c:v>100</c:v>
                </c:pt>
                <c:pt idx="5510">
                  <c:v>100</c:v>
                </c:pt>
                <c:pt idx="5511">
                  <c:v>100</c:v>
                </c:pt>
                <c:pt idx="5512">
                  <c:v>100</c:v>
                </c:pt>
                <c:pt idx="5513">
                  <c:v>100</c:v>
                </c:pt>
                <c:pt idx="5514">
                  <c:v>100</c:v>
                </c:pt>
                <c:pt idx="5515">
                  <c:v>100</c:v>
                </c:pt>
                <c:pt idx="5516">
                  <c:v>100</c:v>
                </c:pt>
                <c:pt idx="5517">
                  <c:v>100</c:v>
                </c:pt>
                <c:pt idx="5518">
                  <c:v>100</c:v>
                </c:pt>
                <c:pt idx="5519">
                  <c:v>100</c:v>
                </c:pt>
                <c:pt idx="5520">
                  <c:v>100</c:v>
                </c:pt>
                <c:pt idx="5521">
                  <c:v>100</c:v>
                </c:pt>
                <c:pt idx="5522">
                  <c:v>100</c:v>
                </c:pt>
                <c:pt idx="5523">
                  <c:v>100</c:v>
                </c:pt>
                <c:pt idx="5524">
                  <c:v>100</c:v>
                </c:pt>
                <c:pt idx="5525">
                  <c:v>100</c:v>
                </c:pt>
                <c:pt idx="5526">
                  <c:v>100</c:v>
                </c:pt>
                <c:pt idx="5527">
                  <c:v>100</c:v>
                </c:pt>
                <c:pt idx="5528">
                  <c:v>100</c:v>
                </c:pt>
                <c:pt idx="5529">
                  <c:v>100</c:v>
                </c:pt>
                <c:pt idx="5530">
                  <c:v>100</c:v>
                </c:pt>
                <c:pt idx="5531">
                  <c:v>100</c:v>
                </c:pt>
                <c:pt idx="5532">
                  <c:v>100</c:v>
                </c:pt>
                <c:pt idx="5533">
                  <c:v>100</c:v>
                </c:pt>
                <c:pt idx="5534">
                  <c:v>100</c:v>
                </c:pt>
                <c:pt idx="5535">
                  <c:v>100</c:v>
                </c:pt>
                <c:pt idx="5536">
                  <c:v>100</c:v>
                </c:pt>
                <c:pt idx="5537">
                  <c:v>100</c:v>
                </c:pt>
                <c:pt idx="5538">
                  <c:v>100</c:v>
                </c:pt>
                <c:pt idx="5539">
                  <c:v>100</c:v>
                </c:pt>
                <c:pt idx="5540">
                  <c:v>100</c:v>
                </c:pt>
                <c:pt idx="5541">
                  <c:v>100</c:v>
                </c:pt>
                <c:pt idx="5542">
                  <c:v>100</c:v>
                </c:pt>
                <c:pt idx="5543">
                  <c:v>100</c:v>
                </c:pt>
                <c:pt idx="5544">
                  <c:v>100</c:v>
                </c:pt>
                <c:pt idx="5545">
                  <c:v>100</c:v>
                </c:pt>
                <c:pt idx="5546">
                  <c:v>100</c:v>
                </c:pt>
                <c:pt idx="5547">
                  <c:v>100</c:v>
                </c:pt>
                <c:pt idx="5548">
                  <c:v>100</c:v>
                </c:pt>
                <c:pt idx="5549">
                  <c:v>100</c:v>
                </c:pt>
                <c:pt idx="5550">
                  <c:v>100</c:v>
                </c:pt>
                <c:pt idx="5551">
                  <c:v>100</c:v>
                </c:pt>
                <c:pt idx="5552">
                  <c:v>100</c:v>
                </c:pt>
                <c:pt idx="5553">
                  <c:v>100</c:v>
                </c:pt>
                <c:pt idx="5554">
                  <c:v>100</c:v>
                </c:pt>
                <c:pt idx="5555">
                  <c:v>100</c:v>
                </c:pt>
                <c:pt idx="5556">
                  <c:v>100</c:v>
                </c:pt>
                <c:pt idx="5557">
                  <c:v>100</c:v>
                </c:pt>
                <c:pt idx="5558">
                  <c:v>100</c:v>
                </c:pt>
                <c:pt idx="5559">
                  <c:v>100</c:v>
                </c:pt>
                <c:pt idx="5560">
                  <c:v>100</c:v>
                </c:pt>
                <c:pt idx="5561">
                  <c:v>100</c:v>
                </c:pt>
                <c:pt idx="5562">
                  <c:v>100</c:v>
                </c:pt>
                <c:pt idx="5563">
                  <c:v>100</c:v>
                </c:pt>
                <c:pt idx="5564">
                  <c:v>100</c:v>
                </c:pt>
                <c:pt idx="5565">
                  <c:v>100</c:v>
                </c:pt>
                <c:pt idx="5566">
                  <c:v>100</c:v>
                </c:pt>
                <c:pt idx="5567">
                  <c:v>100</c:v>
                </c:pt>
                <c:pt idx="5568">
                  <c:v>100</c:v>
                </c:pt>
                <c:pt idx="5569">
                  <c:v>100</c:v>
                </c:pt>
                <c:pt idx="5570">
                  <c:v>100</c:v>
                </c:pt>
                <c:pt idx="5571">
                  <c:v>100</c:v>
                </c:pt>
                <c:pt idx="5572">
                  <c:v>100</c:v>
                </c:pt>
                <c:pt idx="5573">
                  <c:v>100</c:v>
                </c:pt>
                <c:pt idx="5574">
                  <c:v>100</c:v>
                </c:pt>
                <c:pt idx="5575">
                  <c:v>100</c:v>
                </c:pt>
                <c:pt idx="5576">
                  <c:v>100</c:v>
                </c:pt>
                <c:pt idx="5577">
                  <c:v>100</c:v>
                </c:pt>
                <c:pt idx="5578">
                  <c:v>100</c:v>
                </c:pt>
                <c:pt idx="5579">
                  <c:v>100</c:v>
                </c:pt>
                <c:pt idx="5580">
                  <c:v>100</c:v>
                </c:pt>
                <c:pt idx="5581">
                  <c:v>100</c:v>
                </c:pt>
                <c:pt idx="5582">
                  <c:v>100</c:v>
                </c:pt>
                <c:pt idx="5583">
                  <c:v>100</c:v>
                </c:pt>
                <c:pt idx="5584">
                  <c:v>100</c:v>
                </c:pt>
                <c:pt idx="5585">
                  <c:v>100</c:v>
                </c:pt>
                <c:pt idx="5586">
                  <c:v>100</c:v>
                </c:pt>
                <c:pt idx="5587">
                  <c:v>100</c:v>
                </c:pt>
                <c:pt idx="5588">
                  <c:v>100</c:v>
                </c:pt>
                <c:pt idx="5589">
                  <c:v>100</c:v>
                </c:pt>
                <c:pt idx="5590">
                  <c:v>100</c:v>
                </c:pt>
                <c:pt idx="5591">
                  <c:v>100</c:v>
                </c:pt>
                <c:pt idx="5592">
                  <c:v>100</c:v>
                </c:pt>
                <c:pt idx="5593">
                  <c:v>100</c:v>
                </c:pt>
                <c:pt idx="5594">
                  <c:v>100</c:v>
                </c:pt>
                <c:pt idx="5595">
                  <c:v>100</c:v>
                </c:pt>
                <c:pt idx="5596">
                  <c:v>100</c:v>
                </c:pt>
                <c:pt idx="5597">
                  <c:v>100</c:v>
                </c:pt>
                <c:pt idx="5598">
                  <c:v>100</c:v>
                </c:pt>
                <c:pt idx="5599">
                  <c:v>100</c:v>
                </c:pt>
                <c:pt idx="5600">
                  <c:v>100</c:v>
                </c:pt>
                <c:pt idx="5601">
                  <c:v>100</c:v>
                </c:pt>
                <c:pt idx="5602">
                  <c:v>100</c:v>
                </c:pt>
                <c:pt idx="5603">
                  <c:v>100</c:v>
                </c:pt>
                <c:pt idx="5604">
                  <c:v>100</c:v>
                </c:pt>
                <c:pt idx="5605">
                  <c:v>100</c:v>
                </c:pt>
                <c:pt idx="5606">
                  <c:v>100</c:v>
                </c:pt>
                <c:pt idx="5607">
                  <c:v>100</c:v>
                </c:pt>
                <c:pt idx="5608">
                  <c:v>100</c:v>
                </c:pt>
                <c:pt idx="5609">
                  <c:v>100</c:v>
                </c:pt>
                <c:pt idx="5610">
                  <c:v>100</c:v>
                </c:pt>
                <c:pt idx="5611">
                  <c:v>100</c:v>
                </c:pt>
                <c:pt idx="5612">
                  <c:v>100</c:v>
                </c:pt>
                <c:pt idx="5613">
                  <c:v>100</c:v>
                </c:pt>
                <c:pt idx="5614">
                  <c:v>100</c:v>
                </c:pt>
                <c:pt idx="5615">
                  <c:v>100</c:v>
                </c:pt>
                <c:pt idx="5616">
                  <c:v>100</c:v>
                </c:pt>
                <c:pt idx="5617">
                  <c:v>100</c:v>
                </c:pt>
                <c:pt idx="5618">
                  <c:v>100</c:v>
                </c:pt>
                <c:pt idx="5619">
                  <c:v>100</c:v>
                </c:pt>
                <c:pt idx="5620">
                  <c:v>100</c:v>
                </c:pt>
                <c:pt idx="5621">
                  <c:v>100</c:v>
                </c:pt>
                <c:pt idx="5622">
                  <c:v>100</c:v>
                </c:pt>
                <c:pt idx="5623">
                  <c:v>100</c:v>
                </c:pt>
                <c:pt idx="5624">
                  <c:v>100</c:v>
                </c:pt>
                <c:pt idx="5625">
                  <c:v>100</c:v>
                </c:pt>
                <c:pt idx="5626">
                  <c:v>100</c:v>
                </c:pt>
                <c:pt idx="5627">
                  <c:v>100</c:v>
                </c:pt>
                <c:pt idx="5628">
                  <c:v>100</c:v>
                </c:pt>
                <c:pt idx="5629">
                  <c:v>100</c:v>
                </c:pt>
                <c:pt idx="5630">
                  <c:v>100</c:v>
                </c:pt>
                <c:pt idx="5631">
                  <c:v>100</c:v>
                </c:pt>
                <c:pt idx="5632">
                  <c:v>100</c:v>
                </c:pt>
                <c:pt idx="5633">
                  <c:v>100</c:v>
                </c:pt>
                <c:pt idx="5634">
                  <c:v>100</c:v>
                </c:pt>
                <c:pt idx="5635">
                  <c:v>100</c:v>
                </c:pt>
                <c:pt idx="5636">
                  <c:v>100</c:v>
                </c:pt>
                <c:pt idx="5637">
                  <c:v>100</c:v>
                </c:pt>
                <c:pt idx="5638">
                  <c:v>100</c:v>
                </c:pt>
                <c:pt idx="5639">
                  <c:v>100</c:v>
                </c:pt>
                <c:pt idx="5640">
                  <c:v>100</c:v>
                </c:pt>
                <c:pt idx="5641">
                  <c:v>100</c:v>
                </c:pt>
                <c:pt idx="5642">
                  <c:v>100</c:v>
                </c:pt>
                <c:pt idx="5643">
                  <c:v>100</c:v>
                </c:pt>
                <c:pt idx="5644">
                  <c:v>100</c:v>
                </c:pt>
                <c:pt idx="5645">
                  <c:v>100</c:v>
                </c:pt>
                <c:pt idx="5646">
                  <c:v>100</c:v>
                </c:pt>
                <c:pt idx="5647">
                  <c:v>100</c:v>
                </c:pt>
                <c:pt idx="5648">
                  <c:v>100</c:v>
                </c:pt>
                <c:pt idx="5649">
                  <c:v>100</c:v>
                </c:pt>
                <c:pt idx="5650">
                  <c:v>100</c:v>
                </c:pt>
                <c:pt idx="5651">
                  <c:v>100</c:v>
                </c:pt>
                <c:pt idx="5652">
                  <c:v>100</c:v>
                </c:pt>
                <c:pt idx="5653">
                  <c:v>100</c:v>
                </c:pt>
                <c:pt idx="5654">
                  <c:v>100</c:v>
                </c:pt>
                <c:pt idx="5655">
                  <c:v>100</c:v>
                </c:pt>
                <c:pt idx="5656">
                  <c:v>100</c:v>
                </c:pt>
                <c:pt idx="5657">
                  <c:v>100</c:v>
                </c:pt>
                <c:pt idx="5658">
                  <c:v>100</c:v>
                </c:pt>
                <c:pt idx="5659">
                  <c:v>100</c:v>
                </c:pt>
                <c:pt idx="5660">
                  <c:v>100</c:v>
                </c:pt>
                <c:pt idx="5661">
                  <c:v>100</c:v>
                </c:pt>
                <c:pt idx="5662">
                  <c:v>100</c:v>
                </c:pt>
                <c:pt idx="5663">
                  <c:v>100</c:v>
                </c:pt>
                <c:pt idx="5664">
                  <c:v>100</c:v>
                </c:pt>
                <c:pt idx="5665">
                  <c:v>100</c:v>
                </c:pt>
                <c:pt idx="5666">
                  <c:v>100</c:v>
                </c:pt>
                <c:pt idx="5667">
                  <c:v>100</c:v>
                </c:pt>
                <c:pt idx="5668">
                  <c:v>100</c:v>
                </c:pt>
                <c:pt idx="5669">
                  <c:v>100</c:v>
                </c:pt>
                <c:pt idx="5670">
                  <c:v>100</c:v>
                </c:pt>
                <c:pt idx="5671">
                  <c:v>100</c:v>
                </c:pt>
                <c:pt idx="5672">
                  <c:v>100</c:v>
                </c:pt>
                <c:pt idx="5673">
                  <c:v>100</c:v>
                </c:pt>
                <c:pt idx="5674">
                  <c:v>100</c:v>
                </c:pt>
                <c:pt idx="5675">
                  <c:v>100</c:v>
                </c:pt>
                <c:pt idx="5676">
                  <c:v>100</c:v>
                </c:pt>
                <c:pt idx="5677">
                  <c:v>100</c:v>
                </c:pt>
                <c:pt idx="5678">
                  <c:v>100</c:v>
                </c:pt>
                <c:pt idx="5679">
                  <c:v>100</c:v>
                </c:pt>
                <c:pt idx="5680">
                  <c:v>100</c:v>
                </c:pt>
                <c:pt idx="5681">
                  <c:v>100</c:v>
                </c:pt>
                <c:pt idx="5682">
                  <c:v>100</c:v>
                </c:pt>
                <c:pt idx="5683">
                  <c:v>100</c:v>
                </c:pt>
                <c:pt idx="5684">
                  <c:v>100</c:v>
                </c:pt>
                <c:pt idx="5685">
                  <c:v>100</c:v>
                </c:pt>
                <c:pt idx="5686">
                  <c:v>100</c:v>
                </c:pt>
                <c:pt idx="5687">
                  <c:v>100</c:v>
                </c:pt>
                <c:pt idx="5688">
                  <c:v>100</c:v>
                </c:pt>
                <c:pt idx="5689">
                  <c:v>100</c:v>
                </c:pt>
                <c:pt idx="5690">
                  <c:v>100</c:v>
                </c:pt>
                <c:pt idx="5691">
                  <c:v>100</c:v>
                </c:pt>
                <c:pt idx="5692">
                  <c:v>100</c:v>
                </c:pt>
                <c:pt idx="5693">
                  <c:v>100</c:v>
                </c:pt>
                <c:pt idx="5694">
                  <c:v>100</c:v>
                </c:pt>
                <c:pt idx="5695">
                  <c:v>100</c:v>
                </c:pt>
                <c:pt idx="5696">
                  <c:v>100</c:v>
                </c:pt>
                <c:pt idx="5697">
                  <c:v>100</c:v>
                </c:pt>
                <c:pt idx="5698">
                  <c:v>100</c:v>
                </c:pt>
                <c:pt idx="5699">
                  <c:v>100</c:v>
                </c:pt>
                <c:pt idx="5700">
                  <c:v>100</c:v>
                </c:pt>
                <c:pt idx="5701">
                  <c:v>100</c:v>
                </c:pt>
                <c:pt idx="5702">
                  <c:v>100</c:v>
                </c:pt>
                <c:pt idx="5703">
                  <c:v>100</c:v>
                </c:pt>
                <c:pt idx="5704">
                  <c:v>100</c:v>
                </c:pt>
                <c:pt idx="5705">
                  <c:v>100</c:v>
                </c:pt>
                <c:pt idx="5706">
                  <c:v>100</c:v>
                </c:pt>
                <c:pt idx="5707">
                  <c:v>100</c:v>
                </c:pt>
                <c:pt idx="5708">
                  <c:v>100</c:v>
                </c:pt>
                <c:pt idx="5709">
                  <c:v>100</c:v>
                </c:pt>
                <c:pt idx="5710">
                  <c:v>100</c:v>
                </c:pt>
                <c:pt idx="5711">
                  <c:v>100</c:v>
                </c:pt>
                <c:pt idx="5712">
                  <c:v>100</c:v>
                </c:pt>
                <c:pt idx="5713">
                  <c:v>100</c:v>
                </c:pt>
                <c:pt idx="5714">
                  <c:v>100</c:v>
                </c:pt>
                <c:pt idx="5715">
                  <c:v>100</c:v>
                </c:pt>
                <c:pt idx="5716">
                  <c:v>100</c:v>
                </c:pt>
                <c:pt idx="5717">
                  <c:v>100</c:v>
                </c:pt>
                <c:pt idx="5718">
                  <c:v>100</c:v>
                </c:pt>
                <c:pt idx="5719">
                  <c:v>100</c:v>
                </c:pt>
                <c:pt idx="5720">
                  <c:v>100</c:v>
                </c:pt>
                <c:pt idx="5721">
                  <c:v>100</c:v>
                </c:pt>
                <c:pt idx="5722">
                  <c:v>100</c:v>
                </c:pt>
                <c:pt idx="5723">
                  <c:v>100</c:v>
                </c:pt>
                <c:pt idx="5724">
                  <c:v>100</c:v>
                </c:pt>
                <c:pt idx="5725">
                  <c:v>100</c:v>
                </c:pt>
                <c:pt idx="5726">
                  <c:v>100</c:v>
                </c:pt>
                <c:pt idx="5727">
                  <c:v>100</c:v>
                </c:pt>
                <c:pt idx="5728">
                  <c:v>100</c:v>
                </c:pt>
                <c:pt idx="5729">
                  <c:v>100</c:v>
                </c:pt>
                <c:pt idx="5730">
                  <c:v>100</c:v>
                </c:pt>
                <c:pt idx="5731">
                  <c:v>100</c:v>
                </c:pt>
                <c:pt idx="5732">
                  <c:v>100</c:v>
                </c:pt>
                <c:pt idx="5733">
                  <c:v>100</c:v>
                </c:pt>
                <c:pt idx="5734">
                  <c:v>100</c:v>
                </c:pt>
                <c:pt idx="5735">
                  <c:v>100</c:v>
                </c:pt>
                <c:pt idx="5736">
                  <c:v>100</c:v>
                </c:pt>
                <c:pt idx="5737">
                  <c:v>100</c:v>
                </c:pt>
                <c:pt idx="5738">
                  <c:v>100</c:v>
                </c:pt>
                <c:pt idx="5739">
                  <c:v>100</c:v>
                </c:pt>
                <c:pt idx="5740">
                  <c:v>100</c:v>
                </c:pt>
                <c:pt idx="5741">
                  <c:v>100</c:v>
                </c:pt>
                <c:pt idx="5742">
                  <c:v>100</c:v>
                </c:pt>
                <c:pt idx="5743">
                  <c:v>100</c:v>
                </c:pt>
                <c:pt idx="5744">
                  <c:v>100</c:v>
                </c:pt>
                <c:pt idx="5745">
                  <c:v>100</c:v>
                </c:pt>
                <c:pt idx="5746">
                  <c:v>100</c:v>
                </c:pt>
                <c:pt idx="5747">
                  <c:v>100</c:v>
                </c:pt>
                <c:pt idx="5748">
                  <c:v>100</c:v>
                </c:pt>
                <c:pt idx="5749">
                  <c:v>100</c:v>
                </c:pt>
                <c:pt idx="5750">
                  <c:v>100</c:v>
                </c:pt>
                <c:pt idx="5751">
                  <c:v>100</c:v>
                </c:pt>
                <c:pt idx="5752">
                  <c:v>100</c:v>
                </c:pt>
                <c:pt idx="5753">
                  <c:v>100</c:v>
                </c:pt>
                <c:pt idx="5754">
                  <c:v>100</c:v>
                </c:pt>
                <c:pt idx="5755">
                  <c:v>100</c:v>
                </c:pt>
                <c:pt idx="5756">
                  <c:v>100</c:v>
                </c:pt>
                <c:pt idx="5757">
                  <c:v>100</c:v>
                </c:pt>
                <c:pt idx="5758">
                  <c:v>100</c:v>
                </c:pt>
                <c:pt idx="5759">
                  <c:v>100</c:v>
                </c:pt>
                <c:pt idx="5760">
                  <c:v>100</c:v>
                </c:pt>
                <c:pt idx="5761">
                  <c:v>100</c:v>
                </c:pt>
                <c:pt idx="5762">
                  <c:v>100</c:v>
                </c:pt>
                <c:pt idx="5763">
                  <c:v>100</c:v>
                </c:pt>
                <c:pt idx="5764">
                  <c:v>100</c:v>
                </c:pt>
                <c:pt idx="5765">
                  <c:v>100</c:v>
                </c:pt>
                <c:pt idx="5766">
                  <c:v>100</c:v>
                </c:pt>
                <c:pt idx="5767">
                  <c:v>100</c:v>
                </c:pt>
                <c:pt idx="5768">
                  <c:v>100</c:v>
                </c:pt>
                <c:pt idx="5769">
                  <c:v>100</c:v>
                </c:pt>
                <c:pt idx="5770">
                  <c:v>100</c:v>
                </c:pt>
                <c:pt idx="5771">
                  <c:v>100</c:v>
                </c:pt>
                <c:pt idx="5772">
                  <c:v>100</c:v>
                </c:pt>
                <c:pt idx="5773">
                  <c:v>100</c:v>
                </c:pt>
                <c:pt idx="5774">
                  <c:v>100</c:v>
                </c:pt>
                <c:pt idx="5775">
                  <c:v>100</c:v>
                </c:pt>
                <c:pt idx="5776">
                  <c:v>100</c:v>
                </c:pt>
                <c:pt idx="5777">
                  <c:v>100</c:v>
                </c:pt>
                <c:pt idx="5778">
                  <c:v>100</c:v>
                </c:pt>
                <c:pt idx="5779">
                  <c:v>100</c:v>
                </c:pt>
                <c:pt idx="5780">
                  <c:v>100</c:v>
                </c:pt>
                <c:pt idx="5781">
                  <c:v>100</c:v>
                </c:pt>
                <c:pt idx="5782">
                  <c:v>100</c:v>
                </c:pt>
                <c:pt idx="5783">
                  <c:v>100</c:v>
                </c:pt>
                <c:pt idx="5784">
                  <c:v>100</c:v>
                </c:pt>
                <c:pt idx="5785">
                  <c:v>100</c:v>
                </c:pt>
                <c:pt idx="5786">
                  <c:v>100</c:v>
                </c:pt>
                <c:pt idx="5787">
                  <c:v>100</c:v>
                </c:pt>
                <c:pt idx="5788">
                  <c:v>100</c:v>
                </c:pt>
                <c:pt idx="5789">
                  <c:v>100</c:v>
                </c:pt>
                <c:pt idx="5790">
                  <c:v>100</c:v>
                </c:pt>
                <c:pt idx="5791">
                  <c:v>100</c:v>
                </c:pt>
                <c:pt idx="5792">
                  <c:v>100</c:v>
                </c:pt>
                <c:pt idx="5793">
                  <c:v>100</c:v>
                </c:pt>
                <c:pt idx="5794">
                  <c:v>100</c:v>
                </c:pt>
                <c:pt idx="5795">
                  <c:v>100</c:v>
                </c:pt>
                <c:pt idx="5796">
                  <c:v>100</c:v>
                </c:pt>
                <c:pt idx="5797">
                  <c:v>100</c:v>
                </c:pt>
                <c:pt idx="5798">
                  <c:v>100</c:v>
                </c:pt>
                <c:pt idx="5799">
                  <c:v>100</c:v>
                </c:pt>
                <c:pt idx="5800">
                  <c:v>100</c:v>
                </c:pt>
                <c:pt idx="5801">
                  <c:v>100</c:v>
                </c:pt>
                <c:pt idx="5802">
                  <c:v>100</c:v>
                </c:pt>
                <c:pt idx="5803">
                  <c:v>100</c:v>
                </c:pt>
                <c:pt idx="5804">
                  <c:v>100</c:v>
                </c:pt>
                <c:pt idx="5805">
                  <c:v>100</c:v>
                </c:pt>
                <c:pt idx="5806">
                  <c:v>100</c:v>
                </c:pt>
                <c:pt idx="5807">
                  <c:v>100</c:v>
                </c:pt>
                <c:pt idx="5808">
                  <c:v>100</c:v>
                </c:pt>
                <c:pt idx="5809">
                  <c:v>100</c:v>
                </c:pt>
                <c:pt idx="5810">
                  <c:v>100</c:v>
                </c:pt>
                <c:pt idx="5811">
                  <c:v>100</c:v>
                </c:pt>
                <c:pt idx="5812">
                  <c:v>100</c:v>
                </c:pt>
                <c:pt idx="5813">
                  <c:v>100</c:v>
                </c:pt>
                <c:pt idx="5814">
                  <c:v>100</c:v>
                </c:pt>
                <c:pt idx="5815">
                  <c:v>100</c:v>
                </c:pt>
                <c:pt idx="5816">
                  <c:v>100</c:v>
                </c:pt>
                <c:pt idx="5817">
                  <c:v>100</c:v>
                </c:pt>
                <c:pt idx="5818">
                  <c:v>100</c:v>
                </c:pt>
                <c:pt idx="5819">
                  <c:v>100</c:v>
                </c:pt>
                <c:pt idx="5820">
                  <c:v>100</c:v>
                </c:pt>
                <c:pt idx="5821">
                  <c:v>100</c:v>
                </c:pt>
                <c:pt idx="5822">
                  <c:v>100</c:v>
                </c:pt>
                <c:pt idx="5823">
                  <c:v>100</c:v>
                </c:pt>
                <c:pt idx="5824">
                  <c:v>100</c:v>
                </c:pt>
                <c:pt idx="5825">
                  <c:v>100</c:v>
                </c:pt>
                <c:pt idx="5826">
                  <c:v>100</c:v>
                </c:pt>
                <c:pt idx="5827">
                  <c:v>100</c:v>
                </c:pt>
                <c:pt idx="5828">
                  <c:v>100</c:v>
                </c:pt>
                <c:pt idx="5829">
                  <c:v>100</c:v>
                </c:pt>
                <c:pt idx="5830">
                  <c:v>100</c:v>
                </c:pt>
                <c:pt idx="5831">
                  <c:v>100</c:v>
                </c:pt>
                <c:pt idx="5832">
                  <c:v>100</c:v>
                </c:pt>
                <c:pt idx="5833">
                  <c:v>100</c:v>
                </c:pt>
                <c:pt idx="5834">
                  <c:v>100</c:v>
                </c:pt>
                <c:pt idx="5835">
                  <c:v>100</c:v>
                </c:pt>
                <c:pt idx="5836">
                  <c:v>100</c:v>
                </c:pt>
                <c:pt idx="5837">
                  <c:v>100</c:v>
                </c:pt>
                <c:pt idx="5838">
                  <c:v>100</c:v>
                </c:pt>
                <c:pt idx="5839">
                  <c:v>100</c:v>
                </c:pt>
                <c:pt idx="5840">
                  <c:v>100</c:v>
                </c:pt>
                <c:pt idx="5841">
                  <c:v>100</c:v>
                </c:pt>
                <c:pt idx="5842">
                  <c:v>100</c:v>
                </c:pt>
                <c:pt idx="5843">
                  <c:v>100</c:v>
                </c:pt>
                <c:pt idx="5844">
                  <c:v>100</c:v>
                </c:pt>
                <c:pt idx="5845">
                  <c:v>100</c:v>
                </c:pt>
                <c:pt idx="5846">
                  <c:v>100</c:v>
                </c:pt>
                <c:pt idx="5847">
                  <c:v>100</c:v>
                </c:pt>
                <c:pt idx="5848">
                  <c:v>100</c:v>
                </c:pt>
                <c:pt idx="5849">
                  <c:v>100</c:v>
                </c:pt>
                <c:pt idx="5850">
                  <c:v>100</c:v>
                </c:pt>
                <c:pt idx="5851">
                  <c:v>100</c:v>
                </c:pt>
                <c:pt idx="5852">
                  <c:v>100</c:v>
                </c:pt>
                <c:pt idx="5853">
                  <c:v>100</c:v>
                </c:pt>
                <c:pt idx="5854">
                  <c:v>100</c:v>
                </c:pt>
                <c:pt idx="5855">
                  <c:v>100</c:v>
                </c:pt>
                <c:pt idx="5856">
                  <c:v>100</c:v>
                </c:pt>
                <c:pt idx="5857">
                  <c:v>100</c:v>
                </c:pt>
                <c:pt idx="5858">
                  <c:v>100</c:v>
                </c:pt>
                <c:pt idx="5859">
                  <c:v>100</c:v>
                </c:pt>
                <c:pt idx="5860">
                  <c:v>100</c:v>
                </c:pt>
                <c:pt idx="5861">
                  <c:v>100</c:v>
                </c:pt>
                <c:pt idx="5862">
                  <c:v>100</c:v>
                </c:pt>
                <c:pt idx="5863">
                  <c:v>100</c:v>
                </c:pt>
                <c:pt idx="5864">
                  <c:v>100</c:v>
                </c:pt>
                <c:pt idx="5865">
                  <c:v>100</c:v>
                </c:pt>
                <c:pt idx="5866">
                  <c:v>100</c:v>
                </c:pt>
                <c:pt idx="5867">
                  <c:v>100</c:v>
                </c:pt>
                <c:pt idx="5868">
                  <c:v>100</c:v>
                </c:pt>
                <c:pt idx="5869">
                  <c:v>100</c:v>
                </c:pt>
                <c:pt idx="5870">
                  <c:v>100</c:v>
                </c:pt>
                <c:pt idx="5871">
                  <c:v>100</c:v>
                </c:pt>
                <c:pt idx="5872">
                  <c:v>100</c:v>
                </c:pt>
                <c:pt idx="5873">
                  <c:v>100</c:v>
                </c:pt>
                <c:pt idx="5874">
                  <c:v>100</c:v>
                </c:pt>
                <c:pt idx="5875">
                  <c:v>100</c:v>
                </c:pt>
                <c:pt idx="5876">
                  <c:v>100</c:v>
                </c:pt>
                <c:pt idx="5877">
                  <c:v>100</c:v>
                </c:pt>
                <c:pt idx="5878">
                  <c:v>100</c:v>
                </c:pt>
                <c:pt idx="5879">
                  <c:v>100</c:v>
                </c:pt>
                <c:pt idx="5880">
                  <c:v>100</c:v>
                </c:pt>
                <c:pt idx="5881">
                  <c:v>100</c:v>
                </c:pt>
                <c:pt idx="5882">
                  <c:v>100</c:v>
                </c:pt>
                <c:pt idx="5883">
                  <c:v>100</c:v>
                </c:pt>
                <c:pt idx="5884">
                  <c:v>100</c:v>
                </c:pt>
                <c:pt idx="5885">
                  <c:v>100</c:v>
                </c:pt>
                <c:pt idx="5886">
                  <c:v>100</c:v>
                </c:pt>
                <c:pt idx="5887">
                  <c:v>100</c:v>
                </c:pt>
                <c:pt idx="5888">
                  <c:v>100</c:v>
                </c:pt>
                <c:pt idx="5889">
                  <c:v>100</c:v>
                </c:pt>
                <c:pt idx="5890">
                  <c:v>100</c:v>
                </c:pt>
                <c:pt idx="5891">
                  <c:v>100</c:v>
                </c:pt>
                <c:pt idx="5892">
                  <c:v>100</c:v>
                </c:pt>
                <c:pt idx="5893">
                  <c:v>100</c:v>
                </c:pt>
                <c:pt idx="5894">
                  <c:v>100</c:v>
                </c:pt>
                <c:pt idx="5895">
                  <c:v>100</c:v>
                </c:pt>
                <c:pt idx="5896">
                  <c:v>100</c:v>
                </c:pt>
                <c:pt idx="5897">
                  <c:v>100</c:v>
                </c:pt>
                <c:pt idx="5898">
                  <c:v>100</c:v>
                </c:pt>
                <c:pt idx="5899">
                  <c:v>100</c:v>
                </c:pt>
                <c:pt idx="5900">
                  <c:v>100</c:v>
                </c:pt>
                <c:pt idx="5901">
                  <c:v>100</c:v>
                </c:pt>
                <c:pt idx="5902">
                  <c:v>100</c:v>
                </c:pt>
                <c:pt idx="5903">
                  <c:v>100</c:v>
                </c:pt>
                <c:pt idx="5904">
                  <c:v>100</c:v>
                </c:pt>
                <c:pt idx="5905">
                  <c:v>100</c:v>
                </c:pt>
                <c:pt idx="5906">
                  <c:v>100</c:v>
                </c:pt>
                <c:pt idx="5907">
                  <c:v>100</c:v>
                </c:pt>
                <c:pt idx="5908">
                  <c:v>100</c:v>
                </c:pt>
                <c:pt idx="5909">
                  <c:v>100</c:v>
                </c:pt>
                <c:pt idx="5910">
                  <c:v>100</c:v>
                </c:pt>
                <c:pt idx="5911">
                  <c:v>100</c:v>
                </c:pt>
                <c:pt idx="5912">
                  <c:v>100</c:v>
                </c:pt>
                <c:pt idx="5913">
                  <c:v>100</c:v>
                </c:pt>
                <c:pt idx="5914">
                  <c:v>100</c:v>
                </c:pt>
                <c:pt idx="5915">
                  <c:v>100</c:v>
                </c:pt>
                <c:pt idx="5916">
                  <c:v>100</c:v>
                </c:pt>
                <c:pt idx="5917">
                  <c:v>100</c:v>
                </c:pt>
                <c:pt idx="5918">
                  <c:v>100</c:v>
                </c:pt>
                <c:pt idx="5919">
                  <c:v>100</c:v>
                </c:pt>
                <c:pt idx="5920">
                  <c:v>100</c:v>
                </c:pt>
                <c:pt idx="5921">
                  <c:v>100</c:v>
                </c:pt>
                <c:pt idx="5922">
                  <c:v>100</c:v>
                </c:pt>
                <c:pt idx="5923">
                  <c:v>100</c:v>
                </c:pt>
                <c:pt idx="5924">
                  <c:v>100</c:v>
                </c:pt>
                <c:pt idx="5925">
                  <c:v>100</c:v>
                </c:pt>
                <c:pt idx="5926">
                  <c:v>100</c:v>
                </c:pt>
                <c:pt idx="5927">
                  <c:v>100</c:v>
                </c:pt>
                <c:pt idx="5928">
                  <c:v>100</c:v>
                </c:pt>
                <c:pt idx="5929">
                  <c:v>100</c:v>
                </c:pt>
                <c:pt idx="5930">
                  <c:v>100</c:v>
                </c:pt>
                <c:pt idx="5931">
                  <c:v>100</c:v>
                </c:pt>
                <c:pt idx="5932">
                  <c:v>100</c:v>
                </c:pt>
                <c:pt idx="5933">
                  <c:v>100</c:v>
                </c:pt>
                <c:pt idx="5934">
                  <c:v>100</c:v>
                </c:pt>
                <c:pt idx="5935">
                  <c:v>100</c:v>
                </c:pt>
                <c:pt idx="5936">
                  <c:v>100</c:v>
                </c:pt>
                <c:pt idx="5937">
                  <c:v>100</c:v>
                </c:pt>
                <c:pt idx="5938">
                  <c:v>100</c:v>
                </c:pt>
                <c:pt idx="5939">
                  <c:v>100</c:v>
                </c:pt>
                <c:pt idx="5940">
                  <c:v>100</c:v>
                </c:pt>
                <c:pt idx="5941">
                  <c:v>100</c:v>
                </c:pt>
                <c:pt idx="5942">
                  <c:v>100</c:v>
                </c:pt>
                <c:pt idx="5943">
                  <c:v>100</c:v>
                </c:pt>
                <c:pt idx="5944">
                  <c:v>100</c:v>
                </c:pt>
                <c:pt idx="5945">
                  <c:v>100</c:v>
                </c:pt>
                <c:pt idx="5946">
                  <c:v>100</c:v>
                </c:pt>
                <c:pt idx="5947">
                  <c:v>100</c:v>
                </c:pt>
                <c:pt idx="5948">
                  <c:v>100</c:v>
                </c:pt>
                <c:pt idx="5949">
                  <c:v>100</c:v>
                </c:pt>
                <c:pt idx="5950">
                  <c:v>100</c:v>
                </c:pt>
                <c:pt idx="5951">
                  <c:v>100</c:v>
                </c:pt>
                <c:pt idx="5952">
                  <c:v>100</c:v>
                </c:pt>
                <c:pt idx="5953">
                  <c:v>100</c:v>
                </c:pt>
                <c:pt idx="5954">
                  <c:v>100</c:v>
                </c:pt>
                <c:pt idx="5955">
                  <c:v>100</c:v>
                </c:pt>
                <c:pt idx="5956">
                  <c:v>100</c:v>
                </c:pt>
                <c:pt idx="5957">
                  <c:v>100</c:v>
                </c:pt>
                <c:pt idx="5958">
                  <c:v>100</c:v>
                </c:pt>
                <c:pt idx="5959">
                  <c:v>100</c:v>
                </c:pt>
                <c:pt idx="5960">
                  <c:v>100</c:v>
                </c:pt>
                <c:pt idx="5961">
                  <c:v>100</c:v>
                </c:pt>
                <c:pt idx="5962">
                  <c:v>100</c:v>
                </c:pt>
                <c:pt idx="5963">
                  <c:v>100</c:v>
                </c:pt>
                <c:pt idx="5964">
                  <c:v>100</c:v>
                </c:pt>
                <c:pt idx="5965">
                  <c:v>100</c:v>
                </c:pt>
                <c:pt idx="5966">
                  <c:v>100</c:v>
                </c:pt>
                <c:pt idx="5967">
                  <c:v>100</c:v>
                </c:pt>
                <c:pt idx="5968">
                  <c:v>100</c:v>
                </c:pt>
                <c:pt idx="5969">
                  <c:v>100</c:v>
                </c:pt>
                <c:pt idx="5970">
                  <c:v>100</c:v>
                </c:pt>
                <c:pt idx="5971">
                  <c:v>100</c:v>
                </c:pt>
                <c:pt idx="5972">
                  <c:v>100</c:v>
                </c:pt>
                <c:pt idx="5973">
                  <c:v>100</c:v>
                </c:pt>
                <c:pt idx="5974">
                  <c:v>100</c:v>
                </c:pt>
                <c:pt idx="5975">
                  <c:v>100</c:v>
                </c:pt>
                <c:pt idx="5976">
                  <c:v>100</c:v>
                </c:pt>
                <c:pt idx="5977">
                  <c:v>100</c:v>
                </c:pt>
                <c:pt idx="5978">
                  <c:v>100</c:v>
                </c:pt>
                <c:pt idx="5979">
                  <c:v>100</c:v>
                </c:pt>
                <c:pt idx="5980">
                  <c:v>100</c:v>
                </c:pt>
                <c:pt idx="5981">
                  <c:v>100</c:v>
                </c:pt>
                <c:pt idx="5982">
                  <c:v>100</c:v>
                </c:pt>
                <c:pt idx="5983">
                  <c:v>100</c:v>
                </c:pt>
                <c:pt idx="5984">
                  <c:v>100</c:v>
                </c:pt>
                <c:pt idx="5985">
                  <c:v>100</c:v>
                </c:pt>
                <c:pt idx="5986">
                  <c:v>100</c:v>
                </c:pt>
                <c:pt idx="5987">
                  <c:v>100</c:v>
                </c:pt>
                <c:pt idx="5988">
                  <c:v>100</c:v>
                </c:pt>
                <c:pt idx="5989">
                  <c:v>100</c:v>
                </c:pt>
                <c:pt idx="5990">
                  <c:v>100</c:v>
                </c:pt>
                <c:pt idx="5991">
                  <c:v>100</c:v>
                </c:pt>
                <c:pt idx="5992">
                  <c:v>100</c:v>
                </c:pt>
                <c:pt idx="5993">
                  <c:v>100</c:v>
                </c:pt>
                <c:pt idx="5994">
                  <c:v>100</c:v>
                </c:pt>
                <c:pt idx="5995">
                  <c:v>100</c:v>
                </c:pt>
                <c:pt idx="5996">
                  <c:v>100</c:v>
                </c:pt>
                <c:pt idx="5997">
                  <c:v>100</c:v>
                </c:pt>
                <c:pt idx="5998">
                  <c:v>100</c:v>
                </c:pt>
                <c:pt idx="5999">
                  <c:v>100</c:v>
                </c:pt>
                <c:pt idx="6000">
                  <c:v>100</c:v>
                </c:pt>
                <c:pt idx="6001">
                  <c:v>100</c:v>
                </c:pt>
                <c:pt idx="6002">
                  <c:v>100</c:v>
                </c:pt>
                <c:pt idx="6003">
                  <c:v>100</c:v>
                </c:pt>
                <c:pt idx="6004">
                  <c:v>100</c:v>
                </c:pt>
                <c:pt idx="6005">
                  <c:v>100</c:v>
                </c:pt>
                <c:pt idx="6006">
                  <c:v>100</c:v>
                </c:pt>
                <c:pt idx="6007">
                  <c:v>100</c:v>
                </c:pt>
                <c:pt idx="6008">
                  <c:v>100</c:v>
                </c:pt>
                <c:pt idx="6009">
                  <c:v>100</c:v>
                </c:pt>
                <c:pt idx="6010">
                  <c:v>100</c:v>
                </c:pt>
                <c:pt idx="6011">
                  <c:v>100</c:v>
                </c:pt>
                <c:pt idx="6012">
                  <c:v>100</c:v>
                </c:pt>
                <c:pt idx="6013">
                  <c:v>100</c:v>
                </c:pt>
                <c:pt idx="6014">
                  <c:v>100</c:v>
                </c:pt>
                <c:pt idx="6015">
                  <c:v>100</c:v>
                </c:pt>
                <c:pt idx="6016">
                  <c:v>100</c:v>
                </c:pt>
                <c:pt idx="6017">
                  <c:v>100</c:v>
                </c:pt>
                <c:pt idx="6018">
                  <c:v>100</c:v>
                </c:pt>
                <c:pt idx="6019">
                  <c:v>100</c:v>
                </c:pt>
                <c:pt idx="6020">
                  <c:v>100</c:v>
                </c:pt>
                <c:pt idx="6021">
                  <c:v>100</c:v>
                </c:pt>
                <c:pt idx="6022">
                  <c:v>100</c:v>
                </c:pt>
                <c:pt idx="6023">
                  <c:v>100</c:v>
                </c:pt>
                <c:pt idx="6024">
                  <c:v>100</c:v>
                </c:pt>
                <c:pt idx="6025">
                  <c:v>100</c:v>
                </c:pt>
                <c:pt idx="6026">
                  <c:v>100</c:v>
                </c:pt>
                <c:pt idx="6027">
                  <c:v>100</c:v>
                </c:pt>
                <c:pt idx="6028">
                  <c:v>100</c:v>
                </c:pt>
                <c:pt idx="6029">
                  <c:v>100</c:v>
                </c:pt>
                <c:pt idx="6030">
                  <c:v>100</c:v>
                </c:pt>
                <c:pt idx="6031">
                  <c:v>100</c:v>
                </c:pt>
                <c:pt idx="6032">
                  <c:v>100</c:v>
                </c:pt>
                <c:pt idx="6033">
                  <c:v>100</c:v>
                </c:pt>
                <c:pt idx="6034">
                  <c:v>100</c:v>
                </c:pt>
                <c:pt idx="6035">
                  <c:v>100</c:v>
                </c:pt>
                <c:pt idx="6036">
                  <c:v>100</c:v>
                </c:pt>
                <c:pt idx="6037">
                  <c:v>100</c:v>
                </c:pt>
                <c:pt idx="6038">
                  <c:v>100</c:v>
                </c:pt>
                <c:pt idx="6039">
                  <c:v>100</c:v>
                </c:pt>
                <c:pt idx="6040">
                  <c:v>100</c:v>
                </c:pt>
                <c:pt idx="6041">
                  <c:v>100</c:v>
                </c:pt>
                <c:pt idx="6042">
                  <c:v>100</c:v>
                </c:pt>
                <c:pt idx="6043">
                  <c:v>100</c:v>
                </c:pt>
                <c:pt idx="6044">
                  <c:v>100</c:v>
                </c:pt>
                <c:pt idx="6045">
                  <c:v>100</c:v>
                </c:pt>
                <c:pt idx="6046">
                  <c:v>100</c:v>
                </c:pt>
                <c:pt idx="6047">
                  <c:v>100</c:v>
                </c:pt>
                <c:pt idx="6048">
                  <c:v>100</c:v>
                </c:pt>
                <c:pt idx="6049">
                  <c:v>100</c:v>
                </c:pt>
                <c:pt idx="6050">
                  <c:v>100</c:v>
                </c:pt>
                <c:pt idx="6051">
                  <c:v>100</c:v>
                </c:pt>
                <c:pt idx="6052">
                  <c:v>100</c:v>
                </c:pt>
                <c:pt idx="6053">
                  <c:v>100</c:v>
                </c:pt>
                <c:pt idx="6054">
                  <c:v>100</c:v>
                </c:pt>
                <c:pt idx="6055">
                  <c:v>100</c:v>
                </c:pt>
                <c:pt idx="6056">
                  <c:v>100</c:v>
                </c:pt>
                <c:pt idx="6057">
                  <c:v>100</c:v>
                </c:pt>
                <c:pt idx="6058">
                  <c:v>100</c:v>
                </c:pt>
                <c:pt idx="6059">
                  <c:v>100</c:v>
                </c:pt>
                <c:pt idx="6060">
                  <c:v>100</c:v>
                </c:pt>
                <c:pt idx="6061">
                  <c:v>100</c:v>
                </c:pt>
                <c:pt idx="6062">
                  <c:v>100</c:v>
                </c:pt>
                <c:pt idx="6063">
                  <c:v>100</c:v>
                </c:pt>
                <c:pt idx="6064">
                  <c:v>100</c:v>
                </c:pt>
                <c:pt idx="6065">
                  <c:v>100</c:v>
                </c:pt>
                <c:pt idx="6066">
                  <c:v>100</c:v>
                </c:pt>
                <c:pt idx="6067">
                  <c:v>100</c:v>
                </c:pt>
                <c:pt idx="6068">
                  <c:v>100</c:v>
                </c:pt>
                <c:pt idx="6069">
                  <c:v>100</c:v>
                </c:pt>
                <c:pt idx="6070">
                  <c:v>100</c:v>
                </c:pt>
                <c:pt idx="6071">
                  <c:v>100</c:v>
                </c:pt>
                <c:pt idx="6072">
                  <c:v>100</c:v>
                </c:pt>
                <c:pt idx="6073">
                  <c:v>100</c:v>
                </c:pt>
                <c:pt idx="6074">
                  <c:v>100</c:v>
                </c:pt>
                <c:pt idx="6075">
                  <c:v>100</c:v>
                </c:pt>
                <c:pt idx="6076">
                  <c:v>100</c:v>
                </c:pt>
                <c:pt idx="6077">
                  <c:v>100</c:v>
                </c:pt>
                <c:pt idx="6078">
                  <c:v>100</c:v>
                </c:pt>
                <c:pt idx="6079">
                  <c:v>100</c:v>
                </c:pt>
                <c:pt idx="6080">
                  <c:v>100</c:v>
                </c:pt>
                <c:pt idx="6081">
                  <c:v>100</c:v>
                </c:pt>
                <c:pt idx="6082">
                  <c:v>100</c:v>
                </c:pt>
                <c:pt idx="6083">
                  <c:v>100</c:v>
                </c:pt>
                <c:pt idx="6084">
                  <c:v>100</c:v>
                </c:pt>
                <c:pt idx="6085">
                  <c:v>100</c:v>
                </c:pt>
                <c:pt idx="6086">
                  <c:v>100</c:v>
                </c:pt>
                <c:pt idx="6087">
                  <c:v>100</c:v>
                </c:pt>
                <c:pt idx="6088">
                  <c:v>100</c:v>
                </c:pt>
                <c:pt idx="6089">
                  <c:v>100</c:v>
                </c:pt>
                <c:pt idx="6090">
                  <c:v>100</c:v>
                </c:pt>
                <c:pt idx="6091">
                  <c:v>100</c:v>
                </c:pt>
                <c:pt idx="6092">
                  <c:v>100</c:v>
                </c:pt>
                <c:pt idx="6093">
                  <c:v>100</c:v>
                </c:pt>
                <c:pt idx="6094">
                  <c:v>100</c:v>
                </c:pt>
                <c:pt idx="6095">
                  <c:v>100</c:v>
                </c:pt>
                <c:pt idx="6096">
                  <c:v>100</c:v>
                </c:pt>
                <c:pt idx="6097">
                  <c:v>100</c:v>
                </c:pt>
                <c:pt idx="6098">
                  <c:v>100</c:v>
                </c:pt>
                <c:pt idx="6099">
                  <c:v>100</c:v>
                </c:pt>
                <c:pt idx="6100">
                  <c:v>100</c:v>
                </c:pt>
                <c:pt idx="6101">
                  <c:v>100</c:v>
                </c:pt>
                <c:pt idx="6102">
                  <c:v>100</c:v>
                </c:pt>
                <c:pt idx="6103">
                  <c:v>100</c:v>
                </c:pt>
                <c:pt idx="6104">
                  <c:v>100</c:v>
                </c:pt>
                <c:pt idx="6105">
                  <c:v>100</c:v>
                </c:pt>
                <c:pt idx="6106">
                  <c:v>100</c:v>
                </c:pt>
                <c:pt idx="6107">
                  <c:v>100</c:v>
                </c:pt>
                <c:pt idx="6108">
                  <c:v>100</c:v>
                </c:pt>
                <c:pt idx="6109">
                  <c:v>100</c:v>
                </c:pt>
                <c:pt idx="6110">
                  <c:v>100</c:v>
                </c:pt>
                <c:pt idx="6111">
                  <c:v>100</c:v>
                </c:pt>
                <c:pt idx="6112">
                  <c:v>100</c:v>
                </c:pt>
                <c:pt idx="6113">
                  <c:v>100</c:v>
                </c:pt>
                <c:pt idx="6114">
                  <c:v>100</c:v>
                </c:pt>
                <c:pt idx="6115">
                  <c:v>100</c:v>
                </c:pt>
                <c:pt idx="6116">
                  <c:v>100</c:v>
                </c:pt>
                <c:pt idx="6117">
                  <c:v>100</c:v>
                </c:pt>
                <c:pt idx="6118">
                  <c:v>100</c:v>
                </c:pt>
                <c:pt idx="6119">
                  <c:v>100</c:v>
                </c:pt>
                <c:pt idx="6120">
                  <c:v>100</c:v>
                </c:pt>
                <c:pt idx="6121">
                  <c:v>100</c:v>
                </c:pt>
                <c:pt idx="6122">
                  <c:v>100</c:v>
                </c:pt>
                <c:pt idx="6123">
                  <c:v>100</c:v>
                </c:pt>
                <c:pt idx="6124">
                  <c:v>100</c:v>
                </c:pt>
                <c:pt idx="6125">
                  <c:v>100</c:v>
                </c:pt>
                <c:pt idx="6126">
                  <c:v>100</c:v>
                </c:pt>
                <c:pt idx="6127">
                  <c:v>100</c:v>
                </c:pt>
                <c:pt idx="6128">
                  <c:v>100</c:v>
                </c:pt>
                <c:pt idx="6129">
                  <c:v>100</c:v>
                </c:pt>
                <c:pt idx="6130">
                  <c:v>100</c:v>
                </c:pt>
                <c:pt idx="6131">
                  <c:v>100</c:v>
                </c:pt>
                <c:pt idx="6132">
                  <c:v>100</c:v>
                </c:pt>
                <c:pt idx="6133">
                  <c:v>100</c:v>
                </c:pt>
                <c:pt idx="6134">
                  <c:v>100</c:v>
                </c:pt>
                <c:pt idx="6135">
                  <c:v>100</c:v>
                </c:pt>
                <c:pt idx="6136">
                  <c:v>100</c:v>
                </c:pt>
                <c:pt idx="6137">
                  <c:v>100</c:v>
                </c:pt>
                <c:pt idx="6138">
                  <c:v>100</c:v>
                </c:pt>
                <c:pt idx="6139">
                  <c:v>100</c:v>
                </c:pt>
                <c:pt idx="6140">
                  <c:v>100</c:v>
                </c:pt>
                <c:pt idx="6141">
                  <c:v>100</c:v>
                </c:pt>
                <c:pt idx="6142">
                  <c:v>100</c:v>
                </c:pt>
                <c:pt idx="6143">
                  <c:v>100</c:v>
                </c:pt>
                <c:pt idx="6144">
                  <c:v>100</c:v>
                </c:pt>
                <c:pt idx="6145">
                  <c:v>100</c:v>
                </c:pt>
                <c:pt idx="6146">
                  <c:v>100</c:v>
                </c:pt>
                <c:pt idx="6147">
                  <c:v>100</c:v>
                </c:pt>
                <c:pt idx="6148">
                  <c:v>100</c:v>
                </c:pt>
                <c:pt idx="6149">
                  <c:v>100</c:v>
                </c:pt>
                <c:pt idx="6150">
                  <c:v>100</c:v>
                </c:pt>
                <c:pt idx="6151">
                  <c:v>100</c:v>
                </c:pt>
                <c:pt idx="6152">
                  <c:v>100</c:v>
                </c:pt>
                <c:pt idx="6153">
                  <c:v>100</c:v>
                </c:pt>
                <c:pt idx="6154">
                  <c:v>100</c:v>
                </c:pt>
                <c:pt idx="6155">
                  <c:v>100</c:v>
                </c:pt>
                <c:pt idx="6156">
                  <c:v>100</c:v>
                </c:pt>
                <c:pt idx="6157">
                  <c:v>100</c:v>
                </c:pt>
                <c:pt idx="6158">
                  <c:v>100</c:v>
                </c:pt>
                <c:pt idx="6159">
                  <c:v>100</c:v>
                </c:pt>
                <c:pt idx="6160">
                  <c:v>100</c:v>
                </c:pt>
                <c:pt idx="6161">
                  <c:v>100</c:v>
                </c:pt>
                <c:pt idx="6162">
                  <c:v>100</c:v>
                </c:pt>
                <c:pt idx="6163">
                  <c:v>100</c:v>
                </c:pt>
                <c:pt idx="6164">
                  <c:v>100</c:v>
                </c:pt>
                <c:pt idx="6165">
                  <c:v>100</c:v>
                </c:pt>
                <c:pt idx="6166">
                  <c:v>100</c:v>
                </c:pt>
                <c:pt idx="6167">
                  <c:v>100</c:v>
                </c:pt>
                <c:pt idx="6168">
                  <c:v>100</c:v>
                </c:pt>
                <c:pt idx="6169">
                  <c:v>100</c:v>
                </c:pt>
                <c:pt idx="6170">
                  <c:v>100</c:v>
                </c:pt>
                <c:pt idx="6171">
                  <c:v>100</c:v>
                </c:pt>
                <c:pt idx="6172">
                  <c:v>100</c:v>
                </c:pt>
                <c:pt idx="6173">
                  <c:v>100</c:v>
                </c:pt>
                <c:pt idx="6174">
                  <c:v>100</c:v>
                </c:pt>
                <c:pt idx="6175">
                  <c:v>100</c:v>
                </c:pt>
                <c:pt idx="6176">
                  <c:v>100</c:v>
                </c:pt>
                <c:pt idx="6177">
                  <c:v>100</c:v>
                </c:pt>
                <c:pt idx="6178">
                  <c:v>100</c:v>
                </c:pt>
                <c:pt idx="6179">
                  <c:v>100</c:v>
                </c:pt>
                <c:pt idx="6180">
                  <c:v>100</c:v>
                </c:pt>
                <c:pt idx="6181">
                  <c:v>100</c:v>
                </c:pt>
                <c:pt idx="6182">
                  <c:v>100</c:v>
                </c:pt>
                <c:pt idx="6183">
                  <c:v>100</c:v>
                </c:pt>
                <c:pt idx="6184">
                  <c:v>100</c:v>
                </c:pt>
                <c:pt idx="6185">
                  <c:v>100</c:v>
                </c:pt>
                <c:pt idx="6186">
                  <c:v>100</c:v>
                </c:pt>
                <c:pt idx="6187">
                  <c:v>100</c:v>
                </c:pt>
                <c:pt idx="6188">
                  <c:v>100</c:v>
                </c:pt>
                <c:pt idx="6189">
                  <c:v>100</c:v>
                </c:pt>
                <c:pt idx="6190">
                  <c:v>100</c:v>
                </c:pt>
                <c:pt idx="6191">
                  <c:v>100</c:v>
                </c:pt>
                <c:pt idx="6192">
                  <c:v>100</c:v>
                </c:pt>
                <c:pt idx="6193">
                  <c:v>100</c:v>
                </c:pt>
                <c:pt idx="6194">
                  <c:v>100</c:v>
                </c:pt>
                <c:pt idx="6195">
                  <c:v>100</c:v>
                </c:pt>
                <c:pt idx="6196">
                  <c:v>100</c:v>
                </c:pt>
                <c:pt idx="6197">
                  <c:v>100</c:v>
                </c:pt>
                <c:pt idx="6198">
                  <c:v>100</c:v>
                </c:pt>
                <c:pt idx="6199">
                  <c:v>100</c:v>
                </c:pt>
                <c:pt idx="6200">
                  <c:v>100</c:v>
                </c:pt>
                <c:pt idx="6201">
                  <c:v>100</c:v>
                </c:pt>
                <c:pt idx="6202">
                  <c:v>100</c:v>
                </c:pt>
                <c:pt idx="6203">
                  <c:v>100</c:v>
                </c:pt>
                <c:pt idx="6204">
                  <c:v>100</c:v>
                </c:pt>
                <c:pt idx="6205">
                  <c:v>100</c:v>
                </c:pt>
                <c:pt idx="6206">
                  <c:v>100</c:v>
                </c:pt>
                <c:pt idx="6207">
                  <c:v>100</c:v>
                </c:pt>
                <c:pt idx="6208">
                  <c:v>100</c:v>
                </c:pt>
                <c:pt idx="6209">
                  <c:v>100</c:v>
                </c:pt>
                <c:pt idx="6210">
                  <c:v>100</c:v>
                </c:pt>
                <c:pt idx="6211">
                  <c:v>100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2C71-429F-ABE6-570E83FC197D}"/>
            </c:ext>
          </c:extLst>
        </c:ser>
        <c:ser>
          <c:idx val="2"/>
          <c:order val="2"/>
          <c:tx>
            <c:strRef>
              <c:f>Sheet4!$N$1</c:f>
              <c:strCache>
                <c:ptCount val="1"/>
                <c:pt idx="0">
                  <c:v>TD3, β=0.0</c:v>
                </c:pt>
              </c:strCache>
            </c:strRef>
          </c:tx>
          <c:spPr>
            <a:ln w="19050" cap="rnd">
              <a:solidFill>
                <a:schemeClr val="accent2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Sheet4!$M$2:$M$1001</c:f>
              <c:numCache>
                <c:formatCode>General</c:formatCode>
                <c:ptCount val="1000"/>
                <c:pt idx="0">
                  <c:v>99</c:v>
                </c:pt>
                <c:pt idx="1">
                  <c:v>199</c:v>
                </c:pt>
                <c:pt idx="2">
                  <c:v>299</c:v>
                </c:pt>
                <c:pt idx="3">
                  <c:v>399</c:v>
                </c:pt>
                <c:pt idx="4">
                  <c:v>499</c:v>
                </c:pt>
                <c:pt idx="5">
                  <c:v>599</c:v>
                </c:pt>
                <c:pt idx="6">
                  <c:v>699</c:v>
                </c:pt>
                <c:pt idx="7">
                  <c:v>799</c:v>
                </c:pt>
                <c:pt idx="8">
                  <c:v>899</c:v>
                </c:pt>
                <c:pt idx="9">
                  <c:v>999</c:v>
                </c:pt>
                <c:pt idx="10">
                  <c:v>1099</c:v>
                </c:pt>
                <c:pt idx="11">
                  <c:v>1199</c:v>
                </c:pt>
                <c:pt idx="12">
                  <c:v>1299</c:v>
                </c:pt>
                <c:pt idx="13">
                  <c:v>1399</c:v>
                </c:pt>
                <c:pt idx="14">
                  <c:v>1499</c:v>
                </c:pt>
                <c:pt idx="15">
                  <c:v>1599</c:v>
                </c:pt>
                <c:pt idx="16">
                  <c:v>1699</c:v>
                </c:pt>
                <c:pt idx="17">
                  <c:v>1799</c:v>
                </c:pt>
                <c:pt idx="18">
                  <c:v>1899</c:v>
                </c:pt>
                <c:pt idx="19">
                  <c:v>1999</c:v>
                </c:pt>
                <c:pt idx="20">
                  <c:v>2099</c:v>
                </c:pt>
                <c:pt idx="21">
                  <c:v>2199</c:v>
                </c:pt>
                <c:pt idx="22">
                  <c:v>2299</c:v>
                </c:pt>
                <c:pt idx="23">
                  <c:v>2399</c:v>
                </c:pt>
                <c:pt idx="24">
                  <c:v>2499</c:v>
                </c:pt>
                <c:pt idx="25">
                  <c:v>2599</c:v>
                </c:pt>
                <c:pt idx="26">
                  <c:v>2699</c:v>
                </c:pt>
                <c:pt idx="27">
                  <c:v>2799</c:v>
                </c:pt>
                <c:pt idx="28">
                  <c:v>2899</c:v>
                </c:pt>
                <c:pt idx="29">
                  <c:v>2999</c:v>
                </c:pt>
                <c:pt idx="30">
                  <c:v>3099</c:v>
                </c:pt>
                <c:pt idx="31">
                  <c:v>3199</c:v>
                </c:pt>
                <c:pt idx="32">
                  <c:v>3299</c:v>
                </c:pt>
                <c:pt idx="33">
                  <c:v>3399</c:v>
                </c:pt>
                <c:pt idx="34">
                  <c:v>3499</c:v>
                </c:pt>
                <c:pt idx="35">
                  <c:v>3599</c:v>
                </c:pt>
                <c:pt idx="36">
                  <c:v>3699</c:v>
                </c:pt>
                <c:pt idx="37">
                  <c:v>3799</c:v>
                </c:pt>
                <c:pt idx="38">
                  <c:v>3899</c:v>
                </c:pt>
                <c:pt idx="39">
                  <c:v>3999</c:v>
                </c:pt>
                <c:pt idx="40">
                  <c:v>4099</c:v>
                </c:pt>
                <c:pt idx="41">
                  <c:v>4199</c:v>
                </c:pt>
                <c:pt idx="42">
                  <c:v>4299</c:v>
                </c:pt>
                <c:pt idx="43">
                  <c:v>4399</c:v>
                </c:pt>
                <c:pt idx="44">
                  <c:v>4499</c:v>
                </c:pt>
                <c:pt idx="45">
                  <c:v>4599</c:v>
                </c:pt>
                <c:pt idx="46">
                  <c:v>4699</c:v>
                </c:pt>
                <c:pt idx="47">
                  <c:v>4799</c:v>
                </c:pt>
                <c:pt idx="48">
                  <c:v>4899</c:v>
                </c:pt>
                <c:pt idx="49">
                  <c:v>4999</c:v>
                </c:pt>
                <c:pt idx="50">
                  <c:v>5099</c:v>
                </c:pt>
                <c:pt idx="51">
                  <c:v>5199</c:v>
                </c:pt>
                <c:pt idx="52">
                  <c:v>5299</c:v>
                </c:pt>
                <c:pt idx="53">
                  <c:v>5399</c:v>
                </c:pt>
                <c:pt idx="54">
                  <c:v>5499</c:v>
                </c:pt>
                <c:pt idx="55">
                  <c:v>5599</c:v>
                </c:pt>
                <c:pt idx="56">
                  <c:v>5699</c:v>
                </c:pt>
                <c:pt idx="57">
                  <c:v>5799</c:v>
                </c:pt>
                <c:pt idx="58">
                  <c:v>5899</c:v>
                </c:pt>
                <c:pt idx="59">
                  <c:v>5999</c:v>
                </c:pt>
                <c:pt idx="60">
                  <c:v>6099</c:v>
                </c:pt>
                <c:pt idx="61">
                  <c:v>6199</c:v>
                </c:pt>
                <c:pt idx="62">
                  <c:v>6299</c:v>
                </c:pt>
                <c:pt idx="63">
                  <c:v>6399</c:v>
                </c:pt>
                <c:pt idx="64">
                  <c:v>6499</c:v>
                </c:pt>
                <c:pt idx="65">
                  <c:v>6599</c:v>
                </c:pt>
                <c:pt idx="66">
                  <c:v>6699</c:v>
                </c:pt>
                <c:pt idx="67">
                  <c:v>6799</c:v>
                </c:pt>
                <c:pt idx="68">
                  <c:v>6899</c:v>
                </c:pt>
                <c:pt idx="69">
                  <c:v>6999</c:v>
                </c:pt>
                <c:pt idx="70">
                  <c:v>7099</c:v>
                </c:pt>
                <c:pt idx="71">
                  <c:v>7199</c:v>
                </c:pt>
                <c:pt idx="72">
                  <c:v>7299</c:v>
                </c:pt>
                <c:pt idx="73">
                  <c:v>7399</c:v>
                </c:pt>
                <c:pt idx="74">
                  <c:v>7499</c:v>
                </c:pt>
                <c:pt idx="75">
                  <c:v>7599</c:v>
                </c:pt>
                <c:pt idx="76">
                  <c:v>7699</c:v>
                </c:pt>
                <c:pt idx="77">
                  <c:v>7799</c:v>
                </c:pt>
                <c:pt idx="78">
                  <c:v>7899</c:v>
                </c:pt>
                <c:pt idx="79">
                  <c:v>7999</c:v>
                </c:pt>
                <c:pt idx="80">
                  <c:v>8099</c:v>
                </c:pt>
                <c:pt idx="81">
                  <c:v>8199</c:v>
                </c:pt>
                <c:pt idx="82">
                  <c:v>8299</c:v>
                </c:pt>
                <c:pt idx="83">
                  <c:v>8399</c:v>
                </c:pt>
                <c:pt idx="84">
                  <c:v>8499</c:v>
                </c:pt>
                <c:pt idx="85">
                  <c:v>8599</c:v>
                </c:pt>
                <c:pt idx="86">
                  <c:v>8699</c:v>
                </c:pt>
                <c:pt idx="87">
                  <c:v>8799</c:v>
                </c:pt>
                <c:pt idx="88">
                  <c:v>8899</c:v>
                </c:pt>
                <c:pt idx="89">
                  <c:v>8999</c:v>
                </c:pt>
                <c:pt idx="90">
                  <c:v>9099</c:v>
                </c:pt>
                <c:pt idx="91">
                  <c:v>9199</c:v>
                </c:pt>
                <c:pt idx="92">
                  <c:v>9299</c:v>
                </c:pt>
                <c:pt idx="93">
                  <c:v>9399</c:v>
                </c:pt>
                <c:pt idx="94">
                  <c:v>9499</c:v>
                </c:pt>
                <c:pt idx="95">
                  <c:v>9599</c:v>
                </c:pt>
                <c:pt idx="96">
                  <c:v>9699</c:v>
                </c:pt>
                <c:pt idx="97">
                  <c:v>9799</c:v>
                </c:pt>
                <c:pt idx="98">
                  <c:v>9899</c:v>
                </c:pt>
                <c:pt idx="99">
                  <c:v>9999</c:v>
                </c:pt>
                <c:pt idx="100">
                  <c:v>10099</c:v>
                </c:pt>
                <c:pt idx="101">
                  <c:v>10199</c:v>
                </c:pt>
                <c:pt idx="102">
                  <c:v>10299</c:v>
                </c:pt>
                <c:pt idx="103">
                  <c:v>10399</c:v>
                </c:pt>
                <c:pt idx="104">
                  <c:v>10499</c:v>
                </c:pt>
                <c:pt idx="105">
                  <c:v>10599</c:v>
                </c:pt>
                <c:pt idx="106">
                  <c:v>10699</c:v>
                </c:pt>
                <c:pt idx="107">
                  <c:v>10799</c:v>
                </c:pt>
                <c:pt idx="108">
                  <c:v>10899</c:v>
                </c:pt>
                <c:pt idx="109">
                  <c:v>10999</c:v>
                </c:pt>
                <c:pt idx="110">
                  <c:v>11099</c:v>
                </c:pt>
                <c:pt idx="111">
                  <c:v>11199</c:v>
                </c:pt>
                <c:pt idx="112">
                  <c:v>11299</c:v>
                </c:pt>
                <c:pt idx="113">
                  <c:v>11399</c:v>
                </c:pt>
                <c:pt idx="114">
                  <c:v>11499</c:v>
                </c:pt>
                <c:pt idx="115">
                  <c:v>11599</c:v>
                </c:pt>
                <c:pt idx="116">
                  <c:v>11699</c:v>
                </c:pt>
                <c:pt idx="117">
                  <c:v>11799</c:v>
                </c:pt>
                <c:pt idx="118">
                  <c:v>11899</c:v>
                </c:pt>
                <c:pt idx="119">
                  <c:v>11999</c:v>
                </c:pt>
                <c:pt idx="120">
                  <c:v>12099</c:v>
                </c:pt>
                <c:pt idx="121">
                  <c:v>12199</c:v>
                </c:pt>
                <c:pt idx="122">
                  <c:v>12299</c:v>
                </c:pt>
                <c:pt idx="123">
                  <c:v>12399</c:v>
                </c:pt>
                <c:pt idx="124">
                  <c:v>12499</c:v>
                </c:pt>
                <c:pt idx="125">
                  <c:v>12599</c:v>
                </c:pt>
                <c:pt idx="126">
                  <c:v>12699</c:v>
                </c:pt>
                <c:pt idx="127">
                  <c:v>12799</c:v>
                </c:pt>
                <c:pt idx="128">
                  <c:v>12899</c:v>
                </c:pt>
                <c:pt idx="129">
                  <c:v>12999</c:v>
                </c:pt>
                <c:pt idx="130">
                  <c:v>13099</c:v>
                </c:pt>
                <c:pt idx="131">
                  <c:v>13199</c:v>
                </c:pt>
                <c:pt idx="132">
                  <c:v>13299</c:v>
                </c:pt>
                <c:pt idx="133">
                  <c:v>13399</c:v>
                </c:pt>
                <c:pt idx="134">
                  <c:v>13499</c:v>
                </c:pt>
                <c:pt idx="135">
                  <c:v>13599</c:v>
                </c:pt>
                <c:pt idx="136">
                  <c:v>13699</c:v>
                </c:pt>
                <c:pt idx="137">
                  <c:v>13799</c:v>
                </c:pt>
                <c:pt idx="138">
                  <c:v>13899</c:v>
                </c:pt>
                <c:pt idx="139">
                  <c:v>13999</c:v>
                </c:pt>
                <c:pt idx="140">
                  <c:v>14099</c:v>
                </c:pt>
                <c:pt idx="141">
                  <c:v>14199</c:v>
                </c:pt>
                <c:pt idx="142">
                  <c:v>14299</c:v>
                </c:pt>
                <c:pt idx="143">
                  <c:v>14399</c:v>
                </c:pt>
                <c:pt idx="144">
                  <c:v>14499</c:v>
                </c:pt>
                <c:pt idx="145">
                  <c:v>14599</c:v>
                </c:pt>
                <c:pt idx="146">
                  <c:v>14699</c:v>
                </c:pt>
                <c:pt idx="147">
                  <c:v>14799</c:v>
                </c:pt>
                <c:pt idx="148">
                  <c:v>14899</c:v>
                </c:pt>
                <c:pt idx="149">
                  <c:v>14999</c:v>
                </c:pt>
                <c:pt idx="150">
                  <c:v>15099</c:v>
                </c:pt>
                <c:pt idx="151">
                  <c:v>15199</c:v>
                </c:pt>
                <c:pt idx="152">
                  <c:v>15299</c:v>
                </c:pt>
                <c:pt idx="153">
                  <c:v>15399</c:v>
                </c:pt>
                <c:pt idx="154">
                  <c:v>15499</c:v>
                </c:pt>
                <c:pt idx="155">
                  <c:v>15599</c:v>
                </c:pt>
                <c:pt idx="156">
                  <c:v>15699</c:v>
                </c:pt>
                <c:pt idx="157">
                  <c:v>15799</c:v>
                </c:pt>
                <c:pt idx="158">
                  <c:v>15899</c:v>
                </c:pt>
                <c:pt idx="159">
                  <c:v>15999</c:v>
                </c:pt>
                <c:pt idx="160">
                  <c:v>16099</c:v>
                </c:pt>
                <c:pt idx="161">
                  <c:v>16199</c:v>
                </c:pt>
                <c:pt idx="162">
                  <c:v>16299</c:v>
                </c:pt>
                <c:pt idx="163">
                  <c:v>16399</c:v>
                </c:pt>
                <c:pt idx="164">
                  <c:v>16499</c:v>
                </c:pt>
                <c:pt idx="165">
                  <c:v>16599</c:v>
                </c:pt>
                <c:pt idx="166">
                  <c:v>16699</c:v>
                </c:pt>
                <c:pt idx="167">
                  <c:v>16799</c:v>
                </c:pt>
                <c:pt idx="168">
                  <c:v>16899</c:v>
                </c:pt>
                <c:pt idx="169">
                  <c:v>16999</c:v>
                </c:pt>
                <c:pt idx="170">
                  <c:v>17099</c:v>
                </c:pt>
                <c:pt idx="171">
                  <c:v>17199</c:v>
                </c:pt>
                <c:pt idx="172">
                  <c:v>17299</c:v>
                </c:pt>
                <c:pt idx="173">
                  <c:v>17399</c:v>
                </c:pt>
                <c:pt idx="174">
                  <c:v>17499</c:v>
                </c:pt>
                <c:pt idx="175">
                  <c:v>17599</c:v>
                </c:pt>
                <c:pt idx="176">
                  <c:v>17699</c:v>
                </c:pt>
                <c:pt idx="177">
                  <c:v>17799</c:v>
                </c:pt>
                <c:pt idx="178">
                  <c:v>17899</c:v>
                </c:pt>
                <c:pt idx="179">
                  <c:v>17999</c:v>
                </c:pt>
                <c:pt idx="180">
                  <c:v>18099</c:v>
                </c:pt>
                <c:pt idx="181">
                  <c:v>18199</c:v>
                </c:pt>
                <c:pt idx="182">
                  <c:v>18299</c:v>
                </c:pt>
                <c:pt idx="183">
                  <c:v>18399</c:v>
                </c:pt>
                <c:pt idx="184">
                  <c:v>18499</c:v>
                </c:pt>
                <c:pt idx="185">
                  <c:v>18599</c:v>
                </c:pt>
                <c:pt idx="186">
                  <c:v>18699</c:v>
                </c:pt>
                <c:pt idx="187">
                  <c:v>18799</c:v>
                </c:pt>
                <c:pt idx="188">
                  <c:v>18899</c:v>
                </c:pt>
                <c:pt idx="189">
                  <c:v>18999</c:v>
                </c:pt>
                <c:pt idx="190">
                  <c:v>19099</c:v>
                </c:pt>
                <c:pt idx="191">
                  <c:v>19199</c:v>
                </c:pt>
                <c:pt idx="192">
                  <c:v>19299</c:v>
                </c:pt>
                <c:pt idx="193">
                  <c:v>19399</c:v>
                </c:pt>
                <c:pt idx="194">
                  <c:v>19499</c:v>
                </c:pt>
                <c:pt idx="195">
                  <c:v>19599</c:v>
                </c:pt>
                <c:pt idx="196">
                  <c:v>19699</c:v>
                </c:pt>
                <c:pt idx="197">
                  <c:v>19799</c:v>
                </c:pt>
                <c:pt idx="198">
                  <c:v>19899</c:v>
                </c:pt>
                <c:pt idx="199">
                  <c:v>19999</c:v>
                </c:pt>
                <c:pt idx="200">
                  <c:v>20099</c:v>
                </c:pt>
                <c:pt idx="201">
                  <c:v>20199</c:v>
                </c:pt>
                <c:pt idx="202">
                  <c:v>20299</c:v>
                </c:pt>
                <c:pt idx="203">
                  <c:v>20399</c:v>
                </c:pt>
                <c:pt idx="204">
                  <c:v>20499</c:v>
                </c:pt>
                <c:pt idx="205">
                  <c:v>20599</c:v>
                </c:pt>
                <c:pt idx="206">
                  <c:v>20699</c:v>
                </c:pt>
                <c:pt idx="207">
                  <c:v>20799</c:v>
                </c:pt>
                <c:pt idx="208">
                  <c:v>20899</c:v>
                </c:pt>
                <c:pt idx="209">
                  <c:v>20999</c:v>
                </c:pt>
                <c:pt idx="210">
                  <c:v>21099</c:v>
                </c:pt>
                <c:pt idx="211">
                  <c:v>21199</c:v>
                </c:pt>
                <c:pt idx="212">
                  <c:v>21299</c:v>
                </c:pt>
                <c:pt idx="213">
                  <c:v>21399</c:v>
                </c:pt>
                <c:pt idx="214">
                  <c:v>21499</c:v>
                </c:pt>
                <c:pt idx="215">
                  <c:v>21599</c:v>
                </c:pt>
                <c:pt idx="216">
                  <c:v>21699</c:v>
                </c:pt>
                <c:pt idx="217">
                  <c:v>21799</c:v>
                </c:pt>
                <c:pt idx="218">
                  <c:v>21899</c:v>
                </c:pt>
                <c:pt idx="219">
                  <c:v>21999</c:v>
                </c:pt>
                <c:pt idx="220">
                  <c:v>22099</c:v>
                </c:pt>
                <c:pt idx="221">
                  <c:v>22199</c:v>
                </c:pt>
                <c:pt idx="222">
                  <c:v>22299</c:v>
                </c:pt>
                <c:pt idx="223">
                  <c:v>22399</c:v>
                </c:pt>
                <c:pt idx="224">
                  <c:v>22499</c:v>
                </c:pt>
                <c:pt idx="225">
                  <c:v>22599</c:v>
                </c:pt>
                <c:pt idx="226">
                  <c:v>22699</c:v>
                </c:pt>
                <c:pt idx="227">
                  <c:v>22799</c:v>
                </c:pt>
                <c:pt idx="228">
                  <c:v>22899</c:v>
                </c:pt>
                <c:pt idx="229">
                  <c:v>22999</c:v>
                </c:pt>
                <c:pt idx="230">
                  <c:v>23099</c:v>
                </c:pt>
                <c:pt idx="231">
                  <c:v>23199</c:v>
                </c:pt>
                <c:pt idx="232">
                  <c:v>23299</c:v>
                </c:pt>
                <c:pt idx="233">
                  <c:v>23399</c:v>
                </c:pt>
                <c:pt idx="234">
                  <c:v>23499</c:v>
                </c:pt>
                <c:pt idx="235">
                  <c:v>23599</c:v>
                </c:pt>
                <c:pt idx="236">
                  <c:v>23699</c:v>
                </c:pt>
                <c:pt idx="237">
                  <c:v>23799</c:v>
                </c:pt>
                <c:pt idx="238">
                  <c:v>23899</c:v>
                </c:pt>
                <c:pt idx="239">
                  <c:v>23999</c:v>
                </c:pt>
                <c:pt idx="240">
                  <c:v>24099</c:v>
                </c:pt>
                <c:pt idx="241">
                  <c:v>24199</c:v>
                </c:pt>
                <c:pt idx="242">
                  <c:v>24299</c:v>
                </c:pt>
                <c:pt idx="243">
                  <c:v>24399</c:v>
                </c:pt>
                <c:pt idx="244">
                  <c:v>24499</c:v>
                </c:pt>
                <c:pt idx="245">
                  <c:v>24599</c:v>
                </c:pt>
                <c:pt idx="246">
                  <c:v>24699</c:v>
                </c:pt>
                <c:pt idx="247">
                  <c:v>24799</c:v>
                </c:pt>
                <c:pt idx="248">
                  <c:v>24899</c:v>
                </c:pt>
                <c:pt idx="249">
                  <c:v>24999</c:v>
                </c:pt>
                <c:pt idx="250">
                  <c:v>25099</c:v>
                </c:pt>
                <c:pt idx="251">
                  <c:v>25199</c:v>
                </c:pt>
                <c:pt idx="252">
                  <c:v>25299</c:v>
                </c:pt>
                <c:pt idx="253">
                  <c:v>25399</c:v>
                </c:pt>
                <c:pt idx="254">
                  <c:v>25499</c:v>
                </c:pt>
                <c:pt idx="255">
                  <c:v>25599</c:v>
                </c:pt>
                <c:pt idx="256">
                  <c:v>25699</c:v>
                </c:pt>
                <c:pt idx="257">
                  <c:v>25799</c:v>
                </c:pt>
                <c:pt idx="258">
                  <c:v>25899</c:v>
                </c:pt>
                <c:pt idx="259">
                  <c:v>25999</c:v>
                </c:pt>
                <c:pt idx="260">
                  <c:v>26099</c:v>
                </c:pt>
                <c:pt idx="261">
                  <c:v>26199</c:v>
                </c:pt>
                <c:pt idx="262">
                  <c:v>26299</c:v>
                </c:pt>
                <c:pt idx="263">
                  <c:v>26399</c:v>
                </c:pt>
                <c:pt idx="264">
                  <c:v>26499</c:v>
                </c:pt>
                <c:pt idx="265">
                  <c:v>26599</c:v>
                </c:pt>
                <c:pt idx="266">
                  <c:v>26699</c:v>
                </c:pt>
                <c:pt idx="267">
                  <c:v>26799</c:v>
                </c:pt>
                <c:pt idx="268">
                  <c:v>26899</c:v>
                </c:pt>
                <c:pt idx="269">
                  <c:v>26999</c:v>
                </c:pt>
                <c:pt idx="270">
                  <c:v>27099</c:v>
                </c:pt>
                <c:pt idx="271">
                  <c:v>27199</c:v>
                </c:pt>
                <c:pt idx="272">
                  <c:v>27299</c:v>
                </c:pt>
                <c:pt idx="273">
                  <c:v>27399</c:v>
                </c:pt>
                <c:pt idx="274">
                  <c:v>27499</c:v>
                </c:pt>
                <c:pt idx="275">
                  <c:v>27599</c:v>
                </c:pt>
                <c:pt idx="276">
                  <c:v>27699</c:v>
                </c:pt>
                <c:pt idx="277">
                  <c:v>27799</c:v>
                </c:pt>
                <c:pt idx="278">
                  <c:v>27899</c:v>
                </c:pt>
                <c:pt idx="279">
                  <c:v>27999</c:v>
                </c:pt>
                <c:pt idx="280">
                  <c:v>28099</c:v>
                </c:pt>
                <c:pt idx="281">
                  <c:v>28199</c:v>
                </c:pt>
                <c:pt idx="282">
                  <c:v>28299</c:v>
                </c:pt>
                <c:pt idx="283">
                  <c:v>28399</c:v>
                </c:pt>
                <c:pt idx="284">
                  <c:v>28499</c:v>
                </c:pt>
                <c:pt idx="285">
                  <c:v>28599</c:v>
                </c:pt>
                <c:pt idx="286">
                  <c:v>28699</c:v>
                </c:pt>
                <c:pt idx="287">
                  <c:v>28799</c:v>
                </c:pt>
                <c:pt idx="288">
                  <c:v>28899</c:v>
                </c:pt>
                <c:pt idx="289">
                  <c:v>28999</c:v>
                </c:pt>
                <c:pt idx="290">
                  <c:v>29099</c:v>
                </c:pt>
                <c:pt idx="291">
                  <c:v>29199</c:v>
                </c:pt>
                <c:pt idx="292">
                  <c:v>29299</c:v>
                </c:pt>
                <c:pt idx="293">
                  <c:v>29399</c:v>
                </c:pt>
                <c:pt idx="294">
                  <c:v>29499</c:v>
                </c:pt>
                <c:pt idx="295">
                  <c:v>29599</c:v>
                </c:pt>
                <c:pt idx="296">
                  <c:v>29699</c:v>
                </c:pt>
                <c:pt idx="297">
                  <c:v>29799</c:v>
                </c:pt>
                <c:pt idx="298">
                  <c:v>29899</c:v>
                </c:pt>
                <c:pt idx="299">
                  <c:v>29999</c:v>
                </c:pt>
                <c:pt idx="300">
                  <c:v>30099</c:v>
                </c:pt>
                <c:pt idx="301">
                  <c:v>30199</c:v>
                </c:pt>
                <c:pt idx="302">
                  <c:v>30299</c:v>
                </c:pt>
                <c:pt idx="303">
                  <c:v>30399</c:v>
                </c:pt>
                <c:pt idx="304">
                  <c:v>30499</c:v>
                </c:pt>
                <c:pt idx="305">
                  <c:v>30599</c:v>
                </c:pt>
                <c:pt idx="306">
                  <c:v>30699</c:v>
                </c:pt>
                <c:pt idx="307">
                  <c:v>30799</c:v>
                </c:pt>
                <c:pt idx="308">
                  <c:v>30899</c:v>
                </c:pt>
                <c:pt idx="309">
                  <c:v>30999</c:v>
                </c:pt>
                <c:pt idx="310">
                  <c:v>31099</c:v>
                </c:pt>
                <c:pt idx="311">
                  <c:v>31199</c:v>
                </c:pt>
                <c:pt idx="312">
                  <c:v>31299</c:v>
                </c:pt>
                <c:pt idx="313">
                  <c:v>31399</c:v>
                </c:pt>
                <c:pt idx="314">
                  <c:v>31499</c:v>
                </c:pt>
                <c:pt idx="315">
                  <c:v>31599</c:v>
                </c:pt>
                <c:pt idx="316">
                  <c:v>31699</c:v>
                </c:pt>
                <c:pt idx="317">
                  <c:v>31799</c:v>
                </c:pt>
                <c:pt idx="318">
                  <c:v>31899</c:v>
                </c:pt>
                <c:pt idx="319">
                  <c:v>31999</c:v>
                </c:pt>
                <c:pt idx="320">
                  <c:v>32099</c:v>
                </c:pt>
                <c:pt idx="321">
                  <c:v>32199</c:v>
                </c:pt>
                <c:pt idx="322">
                  <c:v>32299</c:v>
                </c:pt>
                <c:pt idx="323">
                  <c:v>32399</c:v>
                </c:pt>
                <c:pt idx="324">
                  <c:v>32499</c:v>
                </c:pt>
                <c:pt idx="325">
                  <c:v>32599</c:v>
                </c:pt>
                <c:pt idx="326">
                  <c:v>32699</c:v>
                </c:pt>
                <c:pt idx="327">
                  <c:v>32799</c:v>
                </c:pt>
                <c:pt idx="328">
                  <c:v>32899</c:v>
                </c:pt>
                <c:pt idx="329">
                  <c:v>32999</c:v>
                </c:pt>
                <c:pt idx="330">
                  <c:v>33099</c:v>
                </c:pt>
                <c:pt idx="331">
                  <c:v>33199</c:v>
                </c:pt>
                <c:pt idx="332">
                  <c:v>33299</c:v>
                </c:pt>
                <c:pt idx="333">
                  <c:v>33399</c:v>
                </c:pt>
                <c:pt idx="334">
                  <c:v>33499</c:v>
                </c:pt>
                <c:pt idx="335">
                  <c:v>33599</c:v>
                </c:pt>
                <c:pt idx="336">
                  <c:v>33699</c:v>
                </c:pt>
                <c:pt idx="337">
                  <c:v>33799</c:v>
                </c:pt>
                <c:pt idx="338">
                  <c:v>33899</c:v>
                </c:pt>
                <c:pt idx="339">
                  <c:v>33999</c:v>
                </c:pt>
                <c:pt idx="340">
                  <c:v>34099</c:v>
                </c:pt>
                <c:pt idx="341">
                  <c:v>34199</c:v>
                </c:pt>
                <c:pt idx="342">
                  <c:v>34299</c:v>
                </c:pt>
                <c:pt idx="343">
                  <c:v>34399</c:v>
                </c:pt>
                <c:pt idx="344">
                  <c:v>34499</c:v>
                </c:pt>
                <c:pt idx="345">
                  <c:v>34599</c:v>
                </c:pt>
                <c:pt idx="346">
                  <c:v>34699</c:v>
                </c:pt>
                <c:pt idx="347">
                  <c:v>34799</c:v>
                </c:pt>
                <c:pt idx="348">
                  <c:v>34899</c:v>
                </c:pt>
                <c:pt idx="349">
                  <c:v>34999</c:v>
                </c:pt>
                <c:pt idx="350">
                  <c:v>35099</c:v>
                </c:pt>
                <c:pt idx="351">
                  <c:v>35199</c:v>
                </c:pt>
                <c:pt idx="352">
                  <c:v>35299</c:v>
                </c:pt>
                <c:pt idx="353">
                  <c:v>35399</c:v>
                </c:pt>
                <c:pt idx="354">
                  <c:v>35499</c:v>
                </c:pt>
                <c:pt idx="355">
                  <c:v>35599</c:v>
                </c:pt>
                <c:pt idx="356">
                  <c:v>35699</c:v>
                </c:pt>
                <c:pt idx="357">
                  <c:v>35799</c:v>
                </c:pt>
                <c:pt idx="358">
                  <c:v>35899</c:v>
                </c:pt>
                <c:pt idx="359">
                  <c:v>35999</c:v>
                </c:pt>
                <c:pt idx="360">
                  <c:v>36099</c:v>
                </c:pt>
                <c:pt idx="361">
                  <c:v>36199</c:v>
                </c:pt>
                <c:pt idx="362">
                  <c:v>36299</c:v>
                </c:pt>
                <c:pt idx="363">
                  <c:v>36399</c:v>
                </c:pt>
                <c:pt idx="364">
                  <c:v>36499</c:v>
                </c:pt>
                <c:pt idx="365">
                  <c:v>36599</c:v>
                </c:pt>
                <c:pt idx="366">
                  <c:v>36699</c:v>
                </c:pt>
                <c:pt idx="367">
                  <c:v>36799</c:v>
                </c:pt>
                <c:pt idx="368">
                  <c:v>36899</c:v>
                </c:pt>
                <c:pt idx="369">
                  <c:v>36999</c:v>
                </c:pt>
                <c:pt idx="370">
                  <c:v>37099</c:v>
                </c:pt>
                <c:pt idx="371">
                  <c:v>37199</c:v>
                </c:pt>
                <c:pt idx="372">
                  <c:v>37299</c:v>
                </c:pt>
                <c:pt idx="373">
                  <c:v>37399</c:v>
                </c:pt>
                <c:pt idx="374">
                  <c:v>37499</c:v>
                </c:pt>
                <c:pt idx="375">
                  <c:v>37599</c:v>
                </c:pt>
                <c:pt idx="376">
                  <c:v>37699</c:v>
                </c:pt>
                <c:pt idx="377">
                  <c:v>37799</c:v>
                </c:pt>
                <c:pt idx="378">
                  <c:v>37899</c:v>
                </c:pt>
                <c:pt idx="379">
                  <c:v>37999</c:v>
                </c:pt>
                <c:pt idx="380">
                  <c:v>38099</c:v>
                </c:pt>
                <c:pt idx="381">
                  <c:v>38199</c:v>
                </c:pt>
                <c:pt idx="382">
                  <c:v>38299</c:v>
                </c:pt>
                <c:pt idx="383">
                  <c:v>38399</c:v>
                </c:pt>
                <c:pt idx="384">
                  <c:v>38499</c:v>
                </c:pt>
                <c:pt idx="385">
                  <c:v>38599</c:v>
                </c:pt>
                <c:pt idx="386">
                  <c:v>38699</c:v>
                </c:pt>
                <c:pt idx="387">
                  <c:v>38799</c:v>
                </c:pt>
                <c:pt idx="388">
                  <c:v>38899</c:v>
                </c:pt>
                <c:pt idx="389">
                  <c:v>38999</c:v>
                </c:pt>
                <c:pt idx="390">
                  <c:v>39099</c:v>
                </c:pt>
                <c:pt idx="391">
                  <c:v>39199</c:v>
                </c:pt>
                <c:pt idx="392">
                  <c:v>39299</c:v>
                </c:pt>
                <c:pt idx="393">
                  <c:v>39399</c:v>
                </c:pt>
                <c:pt idx="394">
                  <c:v>39499</c:v>
                </c:pt>
                <c:pt idx="395">
                  <c:v>39599</c:v>
                </c:pt>
                <c:pt idx="396">
                  <c:v>39699</c:v>
                </c:pt>
                <c:pt idx="397">
                  <c:v>39799</c:v>
                </c:pt>
                <c:pt idx="398">
                  <c:v>39899</c:v>
                </c:pt>
                <c:pt idx="399">
                  <c:v>39999</c:v>
                </c:pt>
                <c:pt idx="400">
                  <c:v>40099</c:v>
                </c:pt>
                <c:pt idx="401">
                  <c:v>40199</c:v>
                </c:pt>
                <c:pt idx="402">
                  <c:v>40299</c:v>
                </c:pt>
                <c:pt idx="403">
                  <c:v>40399</c:v>
                </c:pt>
                <c:pt idx="404">
                  <c:v>40499</c:v>
                </c:pt>
                <c:pt idx="405">
                  <c:v>40599</c:v>
                </c:pt>
                <c:pt idx="406">
                  <c:v>40699</c:v>
                </c:pt>
                <c:pt idx="407">
                  <c:v>40799</c:v>
                </c:pt>
                <c:pt idx="408">
                  <c:v>40899</c:v>
                </c:pt>
                <c:pt idx="409">
                  <c:v>40999</c:v>
                </c:pt>
                <c:pt idx="410">
                  <c:v>41099</c:v>
                </c:pt>
                <c:pt idx="411">
                  <c:v>41199</c:v>
                </c:pt>
                <c:pt idx="412">
                  <c:v>41299</c:v>
                </c:pt>
                <c:pt idx="413">
                  <c:v>41399</c:v>
                </c:pt>
                <c:pt idx="414">
                  <c:v>41499</c:v>
                </c:pt>
                <c:pt idx="415">
                  <c:v>41599</c:v>
                </c:pt>
                <c:pt idx="416">
                  <c:v>41699</c:v>
                </c:pt>
                <c:pt idx="417">
                  <c:v>41799</c:v>
                </c:pt>
                <c:pt idx="418">
                  <c:v>41899</c:v>
                </c:pt>
                <c:pt idx="419">
                  <c:v>41999</c:v>
                </c:pt>
                <c:pt idx="420">
                  <c:v>42099</c:v>
                </c:pt>
                <c:pt idx="421">
                  <c:v>42199</c:v>
                </c:pt>
                <c:pt idx="422">
                  <c:v>42299</c:v>
                </c:pt>
                <c:pt idx="423">
                  <c:v>42399</c:v>
                </c:pt>
                <c:pt idx="424">
                  <c:v>42499</c:v>
                </c:pt>
                <c:pt idx="425">
                  <c:v>42599</c:v>
                </c:pt>
                <c:pt idx="426">
                  <c:v>42699</c:v>
                </c:pt>
                <c:pt idx="427">
                  <c:v>42799</c:v>
                </c:pt>
                <c:pt idx="428">
                  <c:v>42899</c:v>
                </c:pt>
                <c:pt idx="429">
                  <c:v>42999</c:v>
                </c:pt>
                <c:pt idx="430">
                  <c:v>43099</c:v>
                </c:pt>
                <c:pt idx="431">
                  <c:v>43199</c:v>
                </c:pt>
                <c:pt idx="432">
                  <c:v>43299</c:v>
                </c:pt>
                <c:pt idx="433">
                  <c:v>43399</c:v>
                </c:pt>
                <c:pt idx="434">
                  <c:v>43499</c:v>
                </c:pt>
                <c:pt idx="435">
                  <c:v>43599</c:v>
                </c:pt>
                <c:pt idx="436">
                  <c:v>43699</c:v>
                </c:pt>
                <c:pt idx="437">
                  <c:v>43799</c:v>
                </c:pt>
                <c:pt idx="438">
                  <c:v>43899</c:v>
                </c:pt>
                <c:pt idx="439">
                  <c:v>43999</c:v>
                </c:pt>
                <c:pt idx="440">
                  <c:v>44099</c:v>
                </c:pt>
                <c:pt idx="441">
                  <c:v>44199</c:v>
                </c:pt>
                <c:pt idx="442">
                  <c:v>44299</c:v>
                </c:pt>
                <c:pt idx="443">
                  <c:v>44399</c:v>
                </c:pt>
                <c:pt idx="444">
                  <c:v>44499</c:v>
                </c:pt>
                <c:pt idx="445">
                  <c:v>44599</c:v>
                </c:pt>
                <c:pt idx="446">
                  <c:v>44699</c:v>
                </c:pt>
                <c:pt idx="447">
                  <c:v>44799</c:v>
                </c:pt>
                <c:pt idx="448">
                  <c:v>44899</c:v>
                </c:pt>
                <c:pt idx="449">
                  <c:v>44999</c:v>
                </c:pt>
                <c:pt idx="450">
                  <c:v>45099</c:v>
                </c:pt>
                <c:pt idx="451">
                  <c:v>45199</c:v>
                </c:pt>
                <c:pt idx="452">
                  <c:v>45299</c:v>
                </c:pt>
                <c:pt idx="453">
                  <c:v>45399</c:v>
                </c:pt>
                <c:pt idx="454">
                  <c:v>45499</c:v>
                </c:pt>
                <c:pt idx="455">
                  <c:v>45599</c:v>
                </c:pt>
                <c:pt idx="456">
                  <c:v>45699</c:v>
                </c:pt>
                <c:pt idx="457">
                  <c:v>45799</c:v>
                </c:pt>
                <c:pt idx="458">
                  <c:v>45899</c:v>
                </c:pt>
                <c:pt idx="459">
                  <c:v>45999</c:v>
                </c:pt>
                <c:pt idx="460">
                  <c:v>46099</c:v>
                </c:pt>
                <c:pt idx="461">
                  <c:v>46199</c:v>
                </c:pt>
                <c:pt idx="462">
                  <c:v>46299</c:v>
                </c:pt>
                <c:pt idx="463">
                  <c:v>46399</c:v>
                </c:pt>
                <c:pt idx="464">
                  <c:v>46499</c:v>
                </c:pt>
                <c:pt idx="465">
                  <c:v>46599</c:v>
                </c:pt>
                <c:pt idx="466">
                  <c:v>46699</c:v>
                </c:pt>
                <c:pt idx="467">
                  <c:v>46799</c:v>
                </c:pt>
                <c:pt idx="468">
                  <c:v>46899</c:v>
                </c:pt>
                <c:pt idx="469">
                  <c:v>46999</c:v>
                </c:pt>
                <c:pt idx="470">
                  <c:v>47099</c:v>
                </c:pt>
                <c:pt idx="471">
                  <c:v>47199</c:v>
                </c:pt>
                <c:pt idx="472">
                  <c:v>47299</c:v>
                </c:pt>
                <c:pt idx="473">
                  <c:v>47399</c:v>
                </c:pt>
                <c:pt idx="474">
                  <c:v>47499</c:v>
                </c:pt>
                <c:pt idx="475">
                  <c:v>47599</c:v>
                </c:pt>
                <c:pt idx="476">
                  <c:v>47699</c:v>
                </c:pt>
                <c:pt idx="477">
                  <c:v>47799</c:v>
                </c:pt>
                <c:pt idx="478">
                  <c:v>47899</c:v>
                </c:pt>
                <c:pt idx="479">
                  <c:v>47999</c:v>
                </c:pt>
                <c:pt idx="480">
                  <c:v>48099</c:v>
                </c:pt>
                <c:pt idx="481">
                  <c:v>48199</c:v>
                </c:pt>
                <c:pt idx="482">
                  <c:v>48299</c:v>
                </c:pt>
                <c:pt idx="483">
                  <c:v>48399</c:v>
                </c:pt>
                <c:pt idx="484">
                  <c:v>48499</c:v>
                </c:pt>
                <c:pt idx="485">
                  <c:v>48599</c:v>
                </c:pt>
                <c:pt idx="486">
                  <c:v>48699</c:v>
                </c:pt>
                <c:pt idx="487">
                  <c:v>48799</c:v>
                </c:pt>
                <c:pt idx="488">
                  <c:v>48899</c:v>
                </c:pt>
                <c:pt idx="489">
                  <c:v>48999</c:v>
                </c:pt>
                <c:pt idx="490">
                  <c:v>49099</c:v>
                </c:pt>
                <c:pt idx="491">
                  <c:v>49199</c:v>
                </c:pt>
                <c:pt idx="492">
                  <c:v>49299</c:v>
                </c:pt>
                <c:pt idx="493">
                  <c:v>49399</c:v>
                </c:pt>
                <c:pt idx="494">
                  <c:v>49499</c:v>
                </c:pt>
                <c:pt idx="495">
                  <c:v>49599</c:v>
                </c:pt>
                <c:pt idx="496">
                  <c:v>49699</c:v>
                </c:pt>
                <c:pt idx="497">
                  <c:v>49799</c:v>
                </c:pt>
                <c:pt idx="498">
                  <c:v>49899</c:v>
                </c:pt>
                <c:pt idx="499">
                  <c:v>49999</c:v>
                </c:pt>
                <c:pt idx="500">
                  <c:v>50099</c:v>
                </c:pt>
                <c:pt idx="501">
                  <c:v>50199</c:v>
                </c:pt>
                <c:pt idx="502">
                  <c:v>50299</c:v>
                </c:pt>
                <c:pt idx="503">
                  <c:v>50399</c:v>
                </c:pt>
                <c:pt idx="504">
                  <c:v>50499</c:v>
                </c:pt>
                <c:pt idx="505">
                  <c:v>50599</c:v>
                </c:pt>
                <c:pt idx="506">
                  <c:v>50699</c:v>
                </c:pt>
                <c:pt idx="507">
                  <c:v>50799</c:v>
                </c:pt>
                <c:pt idx="508">
                  <c:v>50899</c:v>
                </c:pt>
                <c:pt idx="509">
                  <c:v>50999</c:v>
                </c:pt>
                <c:pt idx="510">
                  <c:v>51099</c:v>
                </c:pt>
                <c:pt idx="511">
                  <c:v>51199</c:v>
                </c:pt>
                <c:pt idx="512">
                  <c:v>51299</c:v>
                </c:pt>
                <c:pt idx="513">
                  <c:v>51399</c:v>
                </c:pt>
                <c:pt idx="514">
                  <c:v>51499</c:v>
                </c:pt>
                <c:pt idx="515">
                  <c:v>51599</c:v>
                </c:pt>
                <c:pt idx="516">
                  <c:v>51699</c:v>
                </c:pt>
                <c:pt idx="517">
                  <c:v>51799</c:v>
                </c:pt>
                <c:pt idx="518">
                  <c:v>51899</c:v>
                </c:pt>
                <c:pt idx="519">
                  <c:v>51999</c:v>
                </c:pt>
                <c:pt idx="520">
                  <c:v>52099</c:v>
                </c:pt>
                <c:pt idx="521">
                  <c:v>52199</c:v>
                </c:pt>
                <c:pt idx="522">
                  <c:v>52299</c:v>
                </c:pt>
                <c:pt idx="523">
                  <c:v>52399</c:v>
                </c:pt>
                <c:pt idx="524">
                  <c:v>52499</c:v>
                </c:pt>
                <c:pt idx="525">
                  <c:v>52599</c:v>
                </c:pt>
                <c:pt idx="526">
                  <c:v>52699</c:v>
                </c:pt>
                <c:pt idx="527">
                  <c:v>52799</c:v>
                </c:pt>
                <c:pt idx="528">
                  <c:v>52899</c:v>
                </c:pt>
                <c:pt idx="529">
                  <c:v>52999</c:v>
                </c:pt>
                <c:pt idx="530">
                  <c:v>53099</c:v>
                </c:pt>
                <c:pt idx="531">
                  <c:v>53199</c:v>
                </c:pt>
                <c:pt idx="532">
                  <c:v>53299</c:v>
                </c:pt>
                <c:pt idx="533">
                  <c:v>53399</c:v>
                </c:pt>
                <c:pt idx="534">
                  <c:v>53499</c:v>
                </c:pt>
                <c:pt idx="535">
                  <c:v>53599</c:v>
                </c:pt>
                <c:pt idx="536">
                  <c:v>53699</c:v>
                </c:pt>
                <c:pt idx="537">
                  <c:v>53799</c:v>
                </c:pt>
                <c:pt idx="538">
                  <c:v>53899</c:v>
                </c:pt>
                <c:pt idx="539">
                  <c:v>53999</c:v>
                </c:pt>
                <c:pt idx="540">
                  <c:v>54099</c:v>
                </c:pt>
                <c:pt idx="541">
                  <c:v>54199</c:v>
                </c:pt>
                <c:pt idx="542">
                  <c:v>54299</c:v>
                </c:pt>
                <c:pt idx="543">
                  <c:v>54399</c:v>
                </c:pt>
                <c:pt idx="544">
                  <c:v>54499</c:v>
                </c:pt>
                <c:pt idx="545">
                  <c:v>54599</c:v>
                </c:pt>
                <c:pt idx="546">
                  <c:v>54699</c:v>
                </c:pt>
                <c:pt idx="547">
                  <c:v>54799</c:v>
                </c:pt>
                <c:pt idx="548">
                  <c:v>54899</c:v>
                </c:pt>
                <c:pt idx="549">
                  <c:v>54999</c:v>
                </c:pt>
                <c:pt idx="550">
                  <c:v>55099</c:v>
                </c:pt>
                <c:pt idx="551">
                  <c:v>55199</c:v>
                </c:pt>
                <c:pt idx="552">
                  <c:v>55299</c:v>
                </c:pt>
                <c:pt idx="553">
                  <c:v>55399</c:v>
                </c:pt>
                <c:pt idx="554">
                  <c:v>55499</c:v>
                </c:pt>
                <c:pt idx="555">
                  <c:v>55599</c:v>
                </c:pt>
                <c:pt idx="556">
                  <c:v>55699</c:v>
                </c:pt>
                <c:pt idx="557">
                  <c:v>55799</c:v>
                </c:pt>
                <c:pt idx="558">
                  <c:v>55899</c:v>
                </c:pt>
                <c:pt idx="559">
                  <c:v>55999</c:v>
                </c:pt>
                <c:pt idx="560">
                  <c:v>56099</c:v>
                </c:pt>
                <c:pt idx="561">
                  <c:v>56199</c:v>
                </c:pt>
                <c:pt idx="562">
                  <c:v>56299</c:v>
                </c:pt>
                <c:pt idx="563">
                  <c:v>56399</c:v>
                </c:pt>
                <c:pt idx="564">
                  <c:v>56499</c:v>
                </c:pt>
                <c:pt idx="565">
                  <c:v>56599</c:v>
                </c:pt>
                <c:pt idx="566">
                  <c:v>56699</c:v>
                </c:pt>
                <c:pt idx="567">
                  <c:v>56799</c:v>
                </c:pt>
                <c:pt idx="568">
                  <c:v>56899</c:v>
                </c:pt>
                <c:pt idx="569">
                  <c:v>56999</c:v>
                </c:pt>
                <c:pt idx="570">
                  <c:v>57099</c:v>
                </c:pt>
                <c:pt idx="571">
                  <c:v>57199</c:v>
                </c:pt>
                <c:pt idx="572">
                  <c:v>57299</c:v>
                </c:pt>
                <c:pt idx="573">
                  <c:v>57399</c:v>
                </c:pt>
                <c:pt idx="574">
                  <c:v>57499</c:v>
                </c:pt>
                <c:pt idx="575">
                  <c:v>57599</c:v>
                </c:pt>
                <c:pt idx="576">
                  <c:v>57699</c:v>
                </c:pt>
                <c:pt idx="577">
                  <c:v>57799</c:v>
                </c:pt>
                <c:pt idx="578">
                  <c:v>57899</c:v>
                </c:pt>
                <c:pt idx="579">
                  <c:v>57999</c:v>
                </c:pt>
                <c:pt idx="580">
                  <c:v>58099</c:v>
                </c:pt>
                <c:pt idx="581">
                  <c:v>58199</c:v>
                </c:pt>
                <c:pt idx="582">
                  <c:v>58299</c:v>
                </c:pt>
                <c:pt idx="583">
                  <c:v>58399</c:v>
                </c:pt>
                <c:pt idx="584">
                  <c:v>58499</c:v>
                </c:pt>
                <c:pt idx="585">
                  <c:v>58599</c:v>
                </c:pt>
                <c:pt idx="586">
                  <c:v>58699</c:v>
                </c:pt>
                <c:pt idx="587">
                  <c:v>58799</c:v>
                </c:pt>
                <c:pt idx="588">
                  <c:v>58899</c:v>
                </c:pt>
                <c:pt idx="589">
                  <c:v>58999</c:v>
                </c:pt>
                <c:pt idx="590">
                  <c:v>59099</c:v>
                </c:pt>
                <c:pt idx="591">
                  <c:v>59199</c:v>
                </c:pt>
                <c:pt idx="592">
                  <c:v>59299</c:v>
                </c:pt>
                <c:pt idx="593">
                  <c:v>59399</c:v>
                </c:pt>
                <c:pt idx="594">
                  <c:v>59499</c:v>
                </c:pt>
                <c:pt idx="595">
                  <c:v>59599</c:v>
                </c:pt>
                <c:pt idx="596">
                  <c:v>59699</c:v>
                </c:pt>
                <c:pt idx="597">
                  <c:v>59799</c:v>
                </c:pt>
                <c:pt idx="598">
                  <c:v>59899</c:v>
                </c:pt>
                <c:pt idx="599">
                  <c:v>59999</c:v>
                </c:pt>
                <c:pt idx="600">
                  <c:v>60099</c:v>
                </c:pt>
                <c:pt idx="601">
                  <c:v>60199</c:v>
                </c:pt>
                <c:pt idx="602">
                  <c:v>60299</c:v>
                </c:pt>
                <c:pt idx="603">
                  <c:v>60399</c:v>
                </c:pt>
                <c:pt idx="604">
                  <c:v>60499</c:v>
                </c:pt>
                <c:pt idx="605">
                  <c:v>60599</c:v>
                </c:pt>
                <c:pt idx="606">
                  <c:v>60699</c:v>
                </c:pt>
                <c:pt idx="607">
                  <c:v>60799</c:v>
                </c:pt>
                <c:pt idx="608">
                  <c:v>60899</c:v>
                </c:pt>
                <c:pt idx="609">
                  <c:v>60999</c:v>
                </c:pt>
                <c:pt idx="610">
                  <c:v>61099</c:v>
                </c:pt>
                <c:pt idx="611">
                  <c:v>61199</c:v>
                </c:pt>
                <c:pt idx="612">
                  <c:v>61299</c:v>
                </c:pt>
                <c:pt idx="613">
                  <c:v>61399</c:v>
                </c:pt>
                <c:pt idx="614">
                  <c:v>61499</c:v>
                </c:pt>
                <c:pt idx="615">
                  <c:v>61599</c:v>
                </c:pt>
                <c:pt idx="616">
                  <c:v>61699</c:v>
                </c:pt>
                <c:pt idx="617">
                  <c:v>61799</c:v>
                </c:pt>
                <c:pt idx="618">
                  <c:v>61899</c:v>
                </c:pt>
                <c:pt idx="619">
                  <c:v>61999</c:v>
                </c:pt>
                <c:pt idx="620">
                  <c:v>62099</c:v>
                </c:pt>
                <c:pt idx="621">
                  <c:v>62199</c:v>
                </c:pt>
                <c:pt idx="622">
                  <c:v>62299</c:v>
                </c:pt>
                <c:pt idx="623">
                  <c:v>62399</c:v>
                </c:pt>
                <c:pt idx="624">
                  <c:v>62499</c:v>
                </c:pt>
                <c:pt idx="625">
                  <c:v>62599</c:v>
                </c:pt>
                <c:pt idx="626">
                  <c:v>62699</c:v>
                </c:pt>
                <c:pt idx="627">
                  <c:v>62799</c:v>
                </c:pt>
                <c:pt idx="628">
                  <c:v>62899</c:v>
                </c:pt>
                <c:pt idx="629">
                  <c:v>62999</c:v>
                </c:pt>
                <c:pt idx="630">
                  <c:v>63099</c:v>
                </c:pt>
                <c:pt idx="631">
                  <c:v>63199</c:v>
                </c:pt>
                <c:pt idx="632">
                  <c:v>63299</c:v>
                </c:pt>
                <c:pt idx="633">
                  <c:v>63399</c:v>
                </c:pt>
                <c:pt idx="634">
                  <c:v>63499</c:v>
                </c:pt>
                <c:pt idx="635">
                  <c:v>63599</c:v>
                </c:pt>
                <c:pt idx="636">
                  <c:v>63699</c:v>
                </c:pt>
                <c:pt idx="637">
                  <c:v>63799</c:v>
                </c:pt>
                <c:pt idx="638">
                  <c:v>63899</c:v>
                </c:pt>
                <c:pt idx="639">
                  <c:v>63999</c:v>
                </c:pt>
                <c:pt idx="640">
                  <c:v>64099</c:v>
                </c:pt>
                <c:pt idx="641">
                  <c:v>64199</c:v>
                </c:pt>
                <c:pt idx="642">
                  <c:v>64299</c:v>
                </c:pt>
                <c:pt idx="643">
                  <c:v>64399</c:v>
                </c:pt>
                <c:pt idx="644">
                  <c:v>64499</c:v>
                </c:pt>
                <c:pt idx="645">
                  <c:v>64599</c:v>
                </c:pt>
                <c:pt idx="646">
                  <c:v>64699</c:v>
                </c:pt>
                <c:pt idx="647">
                  <c:v>64799</c:v>
                </c:pt>
                <c:pt idx="648">
                  <c:v>64899</c:v>
                </c:pt>
                <c:pt idx="649">
                  <c:v>64999</c:v>
                </c:pt>
                <c:pt idx="650">
                  <c:v>65099</c:v>
                </c:pt>
                <c:pt idx="651">
                  <c:v>65199</c:v>
                </c:pt>
                <c:pt idx="652">
                  <c:v>65299</c:v>
                </c:pt>
                <c:pt idx="653">
                  <c:v>65399</c:v>
                </c:pt>
                <c:pt idx="654">
                  <c:v>65499</c:v>
                </c:pt>
                <c:pt idx="655">
                  <c:v>65599</c:v>
                </c:pt>
                <c:pt idx="656">
                  <c:v>65699</c:v>
                </c:pt>
                <c:pt idx="657">
                  <c:v>65799</c:v>
                </c:pt>
                <c:pt idx="658">
                  <c:v>65899</c:v>
                </c:pt>
                <c:pt idx="659">
                  <c:v>65999</c:v>
                </c:pt>
                <c:pt idx="660">
                  <c:v>66099</c:v>
                </c:pt>
                <c:pt idx="661">
                  <c:v>66199</c:v>
                </c:pt>
                <c:pt idx="662">
                  <c:v>66299</c:v>
                </c:pt>
                <c:pt idx="663">
                  <c:v>66399</c:v>
                </c:pt>
                <c:pt idx="664">
                  <c:v>66499</c:v>
                </c:pt>
                <c:pt idx="665">
                  <c:v>66599</c:v>
                </c:pt>
                <c:pt idx="666">
                  <c:v>66699</c:v>
                </c:pt>
                <c:pt idx="667">
                  <c:v>66799</c:v>
                </c:pt>
                <c:pt idx="668">
                  <c:v>66899</c:v>
                </c:pt>
                <c:pt idx="669">
                  <c:v>66999</c:v>
                </c:pt>
                <c:pt idx="670">
                  <c:v>67099</c:v>
                </c:pt>
                <c:pt idx="671">
                  <c:v>67199</c:v>
                </c:pt>
                <c:pt idx="672">
                  <c:v>67299</c:v>
                </c:pt>
                <c:pt idx="673">
                  <c:v>67399</c:v>
                </c:pt>
                <c:pt idx="674">
                  <c:v>67499</c:v>
                </c:pt>
                <c:pt idx="675">
                  <c:v>67599</c:v>
                </c:pt>
                <c:pt idx="676">
                  <c:v>67699</c:v>
                </c:pt>
                <c:pt idx="677">
                  <c:v>67799</c:v>
                </c:pt>
                <c:pt idx="678">
                  <c:v>67899</c:v>
                </c:pt>
                <c:pt idx="679">
                  <c:v>67999</c:v>
                </c:pt>
                <c:pt idx="680">
                  <c:v>68099</c:v>
                </c:pt>
                <c:pt idx="681">
                  <c:v>68199</c:v>
                </c:pt>
                <c:pt idx="682">
                  <c:v>68299</c:v>
                </c:pt>
                <c:pt idx="683">
                  <c:v>68399</c:v>
                </c:pt>
                <c:pt idx="684">
                  <c:v>68499</c:v>
                </c:pt>
                <c:pt idx="685">
                  <c:v>68599</c:v>
                </c:pt>
                <c:pt idx="686">
                  <c:v>68699</c:v>
                </c:pt>
                <c:pt idx="687">
                  <c:v>68799</c:v>
                </c:pt>
                <c:pt idx="688">
                  <c:v>68899</c:v>
                </c:pt>
                <c:pt idx="689">
                  <c:v>68999</c:v>
                </c:pt>
                <c:pt idx="690">
                  <c:v>69099</c:v>
                </c:pt>
                <c:pt idx="691">
                  <c:v>69199</c:v>
                </c:pt>
                <c:pt idx="692">
                  <c:v>69299</c:v>
                </c:pt>
                <c:pt idx="693">
                  <c:v>69399</c:v>
                </c:pt>
                <c:pt idx="694">
                  <c:v>69499</c:v>
                </c:pt>
                <c:pt idx="695">
                  <c:v>69599</c:v>
                </c:pt>
                <c:pt idx="696">
                  <c:v>69699</c:v>
                </c:pt>
                <c:pt idx="697">
                  <c:v>69799</c:v>
                </c:pt>
                <c:pt idx="698">
                  <c:v>69899</c:v>
                </c:pt>
                <c:pt idx="699">
                  <c:v>69999</c:v>
                </c:pt>
                <c:pt idx="700">
                  <c:v>70099</c:v>
                </c:pt>
                <c:pt idx="701">
                  <c:v>70199</c:v>
                </c:pt>
                <c:pt idx="702">
                  <c:v>70299</c:v>
                </c:pt>
                <c:pt idx="703">
                  <c:v>70399</c:v>
                </c:pt>
                <c:pt idx="704">
                  <c:v>70499</c:v>
                </c:pt>
                <c:pt idx="705">
                  <c:v>70599</c:v>
                </c:pt>
                <c:pt idx="706">
                  <c:v>70699</c:v>
                </c:pt>
                <c:pt idx="707">
                  <c:v>70799</c:v>
                </c:pt>
                <c:pt idx="708">
                  <c:v>70899</c:v>
                </c:pt>
                <c:pt idx="709">
                  <c:v>70999</c:v>
                </c:pt>
                <c:pt idx="710">
                  <c:v>71099</c:v>
                </c:pt>
                <c:pt idx="711">
                  <c:v>71199</c:v>
                </c:pt>
                <c:pt idx="712">
                  <c:v>71299</c:v>
                </c:pt>
                <c:pt idx="713">
                  <c:v>71399</c:v>
                </c:pt>
                <c:pt idx="714">
                  <c:v>71499</c:v>
                </c:pt>
                <c:pt idx="715">
                  <c:v>71599</c:v>
                </c:pt>
                <c:pt idx="716">
                  <c:v>71699</c:v>
                </c:pt>
                <c:pt idx="717">
                  <c:v>71799</c:v>
                </c:pt>
                <c:pt idx="718">
                  <c:v>71899</c:v>
                </c:pt>
                <c:pt idx="719">
                  <c:v>71999</c:v>
                </c:pt>
                <c:pt idx="720">
                  <c:v>72099</c:v>
                </c:pt>
                <c:pt idx="721">
                  <c:v>72199</c:v>
                </c:pt>
                <c:pt idx="722">
                  <c:v>72299</c:v>
                </c:pt>
                <c:pt idx="723">
                  <c:v>72399</c:v>
                </c:pt>
                <c:pt idx="724">
                  <c:v>72499</c:v>
                </c:pt>
                <c:pt idx="725">
                  <c:v>72599</c:v>
                </c:pt>
                <c:pt idx="726">
                  <c:v>72699</c:v>
                </c:pt>
                <c:pt idx="727">
                  <c:v>72799</c:v>
                </c:pt>
                <c:pt idx="728">
                  <c:v>72899</c:v>
                </c:pt>
                <c:pt idx="729">
                  <c:v>72999</c:v>
                </c:pt>
                <c:pt idx="730">
                  <c:v>73099</c:v>
                </c:pt>
                <c:pt idx="731">
                  <c:v>73199</c:v>
                </c:pt>
                <c:pt idx="732">
                  <c:v>73299</c:v>
                </c:pt>
                <c:pt idx="733">
                  <c:v>73399</c:v>
                </c:pt>
                <c:pt idx="734">
                  <c:v>73499</c:v>
                </c:pt>
                <c:pt idx="735">
                  <c:v>73599</c:v>
                </c:pt>
                <c:pt idx="736">
                  <c:v>73699</c:v>
                </c:pt>
                <c:pt idx="737">
                  <c:v>73799</c:v>
                </c:pt>
                <c:pt idx="738">
                  <c:v>73899</c:v>
                </c:pt>
                <c:pt idx="739">
                  <c:v>73999</c:v>
                </c:pt>
                <c:pt idx="740">
                  <c:v>74099</c:v>
                </c:pt>
                <c:pt idx="741">
                  <c:v>74199</c:v>
                </c:pt>
                <c:pt idx="742">
                  <c:v>74299</c:v>
                </c:pt>
                <c:pt idx="743">
                  <c:v>74399</c:v>
                </c:pt>
                <c:pt idx="744">
                  <c:v>74499</c:v>
                </c:pt>
                <c:pt idx="745">
                  <c:v>74599</c:v>
                </c:pt>
                <c:pt idx="746">
                  <c:v>74699</c:v>
                </c:pt>
                <c:pt idx="747">
                  <c:v>74799</c:v>
                </c:pt>
                <c:pt idx="748">
                  <c:v>74899</c:v>
                </c:pt>
                <c:pt idx="749">
                  <c:v>74999</c:v>
                </c:pt>
                <c:pt idx="750">
                  <c:v>75099</c:v>
                </c:pt>
                <c:pt idx="751">
                  <c:v>75199</c:v>
                </c:pt>
                <c:pt idx="752">
                  <c:v>75299</c:v>
                </c:pt>
                <c:pt idx="753">
                  <c:v>75399</c:v>
                </c:pt>
                <c:pt idx="754">
                  <c:v>75499</c:v>
                </c:pt>
                <c:pt idx="755">
                  <c:v>75599</c:v>
                </c:pt>
                <c:pt idx="756">
                  <c:v>75699</c:v>
                </c:pt>
                <c:pt idx="757">
                  <c:v>75799</c:v>
                </c:pt>
                <c:pt idx="758">
                  <c:v>75899</c:v>
                </c:pt>
                <c:pt idx="759">
                  <c:v>75999</c:v>
                </c:pt>
                <c:pt idx="760">
                  <c:v>76099</c:v>
                </c:pt>
                <c:pt idx="761">
                  <c:v>76199</c:v>
                </c:pt>
                <c:pt idx="762">
                  <c:v>76299</c:v>
                </c:pt>
                <c:pt idx="763">
                  <c:v>76399</c:v>
                </c:pt>
                <c:pt idx="764">
                  <c:v>76499</c:v>
                </c:pt>
                <c:pt idx="765">
                  <c:v>76599</c:v>
                </c:pt>
                <c:pt idx="766">
                  <c:v>76699</c:v>
                </c:pt>
                <c:pt idx="767">
                  <c:v>76799</c:v>
                </c:pt>
                <c:pt idx="768">
                  <c:v>76899</c:v>
                </c:pt>
                <c:pt idx="769">
                  <c:v>76999</c:v>
                </c:pt>
                <c:pt idx="770">
                  <c:v>77099</c:v>
                </c:pt>
                <c:pt idx="771">
                  <c:v>77199</c:v>
                </c:pt>
                <c:pt idx="772">
                  <c:v>77299</c:v>
                </c:pt>
                <c:pt idx="773">
                  <c:v>77399</c:v>
                </c:pt>
                <c:pt idx="774">
                  <c:v>77499</c:v>
                </c:pt>
                <c:pt idx="775">
                  <c:v>77599</c:v>
                </c:pt>
                <c:pt idx="776">
                  <c:v>77699</c:v>
                </c:pt>
                <c:pt idx="777">
                  <c:v>77799</c:v>
                </c:pt>
                <c:pt idx="778">
                  <c:v>77899</c:v>
                </c:pt>
                <c:pt idx="779">
                  <c:v>77999</c:v>
                </c:pt>
                <c:pt idx="780">
                  <c:v>78099</c:v>
                </c:pt>
                <c:pt idx="781">
                  <c:v>78199</c:v>
                </c:pt>
                <c:pt idx="782">
                  <c:v>78299</c:v>
                </c:pt>
                <c:pt idx="783">
                  <c:v>78399</c:v>
                </c:pt>
                <c:pt idx="784">
                  <c:v>78499</c:v>
                </c:pt>
                <c:pt idx="785">
                  <c:v>78599</c:v>
                </c:pt>
                <c:pt idx="786">
                  <c:v>78699</c:v>
                </c:pt>
                <c:pt idx="787">
                  <c:v>78799</c:v>
                </c:pt>
                <c:pt idx="788">
                  <c:v>78899</c:v>
                </c:pt>
                <c:pt idx="789">
                  <c:v>78999</c:v>
                </c:pt>
                <c:pt idx="790">
                  <c:v>79099</c:v>
                </c:pt>
                <c:pt idx="791">
                  <c:v>79199</c:v>
                </c:pt>
                <c:pt idx="792">
                  <c:v>79299</c:v>
                </c:pt>
                <c:pt idx="793">
                  <c:v>79399</c:v>
                </c:pt>
                <c:pt idx="794">
                  <c:v>79499</c:v>
                </c:pt>
                <c:pt idx="795">
                  <c:v>79599</c:v>
                </c:pt>
                <c:pt idx="796">
                  <c:v>79699</c:v>
                </c:pt>
                <c:pt idx="797">
                  <c:v>79799</c:v>
                </c:pt>
                <c:pt idx="798">
                  <c:v>79899</c:v>
                </c:pt>
                <c:pt idx="799">
                  <c:v>79999</c:v>
                </c:pt>
                <c:pt idx="800">
                  <c:v>80099</c:v>
                </c:pt>
                <c:pt idx="801">
                  <c:v>80199</c:v>
                </c:pt>
                <c:pt idx="802">
                  <c:v>80299</c:v>
                </c:pt>
                <c:pt idx="803">
                  <c:v>80399</c:v>
                </c:pt>
                <c:pt idx="804">
                  <c:v>80499</c:v>
                </c:pt>
                <c:pt idx="805">
                  <c:v>80599</c:v>
                </c:pt>
                <c:pt idx="806">
                  <c:v>80699</c:v>
                </c:pt>
                <c:pt idx="807">
                  <c:v>80799</c:v>
                </c:pt>
                <c:pt idx="808">
                  <c:v>80899</c:v>
                </c:pt>
                <c:pt idx="809">
                  <c:v>80999</c:v>
                </c:pt>
                <c:pt idx="810">
                  <c:v>81099</c:v>
                </c:pt>
                <c:pt idx="811">
                  <c:v>81199</c:v>
                </c:pt>
                <c:pt idx="812">
                  <c:v>81299</c:v>
                </c:pt>
                <c:pt idx="813">
                  <c:v>81399</c:v>
                </c:pt>
                <c:pt idx="814">
                  <c:v>81499</c:v>
                </c:pt>
                <c:pt idx="815">
                  <c:v>81599</c:v>
                </c:pt>
                <c:pt idx="816">
                  <c:v>81699</c:v>
                </c:pt>
                <c:pt idx="817">
                  <c:v>81799</c:v>
                </c:pt>
                <c:pt idx="818">
                  <c:v>81899</c:v>
                </c:pt>
                <c:pt idx="819">
                  <c:v>81999</c:v>
                </c:pt>
                <c:pt idx="820">
                  <c:v>82099</c:v>
                </c:pt>
                <c:pt idx="821">
                  <c:v>82199</c:v>
                </c:pt>
                <c:pt idx="822">
                  <c:v>82299</c:v>
                </c:pt>
                <c:pt idx="823">
                  <c:v>82399</c:v>
                </c:pt>
                <c:pt idx="824">
                  <c:v>82499</c:v>
                </c:pt>
                <c:pt idx="825">
                  <c:v>82599</c:v>
                </c:pt>
                <c:pt idx="826">
                  <c:v>82699</c:v>
                </c:pt>
                <c:pt idx="827">
                  <c:v>82799</c:v>
                </c:pt>
                <c:pt idx="828">
                  <c:v>82899</c:v>
                </c:pt>
                <c:pt idx="829">
                  <c:v>82999</c:v>
                </c:pt>
                <c:pt idx="830">
                  <c:v>83099</c:v>
                </c:pt>
                <c:pt idx="831">
                  <c:v>83199</c:v>
                </c:pt>
                <c:pt idx="832">
                  <c:v>83299</c:v>
                </c:pt>
                <c:pt idx="833">
                  <c:v>83399</c:v>
                </c:pt>
                <c:pt idx="834">
                  <c:v>83499</c:v>
                </c:pt>
                <c:pt idx="835">
                  <c:v>83599</c:v>
                </c:pt>
                <c:pt idx="836">
                  <c:v>83699</c:v>
                </c:pt>
                <c:pt idx="837">
                  <c:v>83799</c:v>
                </c:pt>
                <c:pt idx="838">
                  <c:v>83899</c:v>
                </c:pt>
                <c:pt idx="839">
                  <c:v>83999</c:v>
                </c:pt>
                <c:pt idx="840">
                  <c:v>84099</c:v>
                </c:pt>
                <c:pt idx="841">
                  <c:v>84199</c:v>
                </c:pt>
                <c:pt idx="842">
                  <c:v>84299</c:v>
                </c:pt>
                <c:pt idx="843">
                  <c:v>84399</c:v>
                </c:pt>
                <c:pt idx="844">
                  <c:v>84499</c:v>
                </c:pt>
                <c:pt idx="845">
                  <c:v>84599</c:v>
                </c:pt>
                <c:pt idx="846">
                  <c:v>84699</c:v>
                </c:pt>
                <c:pt idx="847">
                  <c:v>84799</c:v>
                </c:pt>
                <c:pt idx="848">
                  <c:v>84899</c:v>
                </c:pt>
                <c:pt idx="849">
                  <c:v>84999</c:v>
                </c:pt>
                <c:pt idx="850">
                  <c:v>85099</c:v>
                </c:pt>
                <c:pt idx="851">
                  <c:v>85199</c:v>
                </c:pt>
                <c:pt idx="852">
                  <c:v>85299</c:v>
                </c:pt>
                <c:pt idx="853">
                  <c:v>85399</c:v>
                </c:pt>
                <c:pt idx="854">
                  <c:v>85499</c:v>
                </c:pt>
                <c:pt idx="855">
                  <c:v>85599</c:v>
                </c:pt>
                <c:pt idx="856">
                  <c:v>85699</c:v>
                </c:pt>
                <c:pt idx="857">
                  <c:v>85799</c:v>
                </c:pt>
                <c:pt idx="858">
                  <c:v>85899</c:v>
                </c:pt>
                <c:pt idx="859">
                  <c:v>85999</c:v>
                </c:pt>
                <c:pt idx="860">
                  <c:v>86099</c:v>
                </c:pt>
                <c:pt idx="861">
                  <c:v>86199</c:v>
                </c:pt>
                <c:pt idx="862">
                  <c:v>86299</c:v>
                </c:pt>
                <c:pt idx="863">
                  <c:v>86399</c:v>
                </c:pt>
                <c:pt idx="864">
                  <c:v>86499</c:v>
                </c:pt>
                <c:pt idx="865">
                  <c:v>86599</c:v>
                </c:pt>
                <c:pt idx="866">
                  <c:v>86699</c:v>
                </c:pt>
                <c:pt idx="867">
                  <c:v>86799</c:v>
                </c:pt>
                <c:pt idx="868">
                  <c:v>86899</c:v>
                </c:pt>
                <c:pt idx="869">
                  <c:v>86999</c:v>
                </c:pt>
                <c:pt idx="870">
                  <c:v>87099</c:v>
                </c:pt>
                <c:pt idx="871">
                  <c:v>87199</c:v>
                </c:pt>
                <c:pt idx="872">
                  <c:v>87299</c:v>
                </c:pt>
                <c:pt idx="873">
                  <c:v>87399</c:v>
                </c:pt>
                <c:pt idx="874">
                  <c:v>87499</c:v>
                </c:pt>
                <c:pt idx="875">
                  <c:v>87599</c:v>
                </c:pt>
                <c:pt idx="876">
                  <c:v>87699</c:v>
                </c:pt>
                <c:pt idx="877">
                  <c:v>87799</c:v>
                </c:pt>
                <c:pt idx="878">
                  <c:v>87899</c:v>
                </c:pt>
                <c:pt idx="879">
                  <c:v>87999</c:v>
                </c:pt>
                <c:pt idx="880">
                  <c:v>88099</c:v>
                </c:pt>
                <c:pt idx="881">
                  <c:v>88199</c:v>
                </c:pt>
                <c:pt idx="882">
                  <c:v>88299</c:v>
                </c:pt>
                <c:pt idx="883">
                  <c:v>88399</c:v>
                </c:pt>
                <c:pt idx="884">
                  <c:v>88499</c:v>
                </c:pt>
                <c:pt idx="885">
                  <c:v>88599</c:v>
                </c:pt>
                <c:pt idx="886">
                  <c:v>88699</c:v>
                </c:pt>
                <c:pt idx="887">
                  <c:v>88799</c:v>
                </c:pt>
                <c:pt idx="888">
                  <c:v>88899</c:v>
                </c:pt>
                <c:pt idx="889">
                  <c:v>88999</c:v>
                </c:pt>
                <c:pt idx="890">
                  <c:v>89099</c:v>
                </c:pt>
                <c:pt idx="891">
                  <c:v>89199</c:v>
                </c:pt>
                <c:pt idx="892">
                  <c:v>89299</c:v>
                </c:pt>
                <c:pt idx="893">
                  <c:v>89399</c:v>
                </c:pt>
                <c:pt idx="894">
                  <c:v>89499</c:v>
                </c:pt>
                <c:pt idx="895">
                  <c:v>89599</c:v>
                </c:pt>
                <c:pt idx="896">
                  <c:v>89699</c:v>
                </c:pt>
                <c:pt idx="897">
                  <c:v>89799</c:v>
                </c:pt>
                <c:pt idx="898">
                  <c:v>89899</c:v>
                </c:pt>
                <c:pt idx="899">
                  <c:v>89999</c:v>
                </c:pt>
                <c:pt idx="900">
                  <c:v>90099</c:v>
                </c:pt>
                <c:pt idx="901">
                  <c:v>90199</c:v>
                </c:pt>
                <c:pt idx="902">
                  <c:v>90299</c:v>
                </c:pt>
                <c:pt idx="903">
                  <c:v>90399</c:v>
                </c:pt>
                <c:pt idx="904">
                  <c:v>90499</c:v>
                </c:pt>
                <c:pt idx="905">
                  <c:v>90599</c:v>
                </c:pt>
                <c:pt idx="906">
                  <c:v>90699</c:v>
                </c:pt>
                <c:pt idx="907">
                  <c:v>90799</c:v>
                </c:pt>
                <c:pt idx="908">
                  <c:v>90899</c:v>
                </c:pt>
                <c:pt idx="909">
                  <c:v>90999</c:v>
                </c:pt>
                <c:pt idx="910">
                  <c:v>91099</c:v>
                </c:pt>
                <c:pt idx="911">
                  <c:v>91199</c:v>
                </c:pt>
                <c:pt idx="912">
                  <c:v>91299</c:v>
                </c:pt>
                <c:pt idx="913">
                  <c:v>91399</c:v>
                </c:pt>
                <c:pt idx="914">
                  <c:v>91499</c:v>
                </c:pt>
                <c:pt idx="915">
                  <c:v>91599</c:v>
                </c:pt>
                <c:pt idx="916">
                  <c:v>91699</c:v>
                </c:pt>
                <c:pt idx="917">
                  <c:v>91799</c:v>
                </c:pt>
                <c:pt idx="918">
                  <c:v>91899</c:v>
                </c:pt>
                <c:pt idx="919">
                  <c:v>91999</c:v>
                </c:pt>
                <c:pt idx="920">
                  <c:v>92099</c:v>
                </c:pt>
                <c:pt idx="921">
                  <c:v>92199</c:v>
                </c:pt>
                <c:pt idx="922">
                  <c:v>92299</c:v>
                </c:pt>
                <c:pt idx="923">
                  <c:v>92399</c:v>
                </c:pt>
                <c:pt idx="924">
                  <c:v>92499</c:v>
                </c:pt>
                <c:pt idx="925">
                  <c:v>92599</c:v>
                </c:pt>
                <c:pt idx="926">
                  <c:v>92699</c:v>
                </c:pt>
                <c:pt idx="927">
                  <c:v>92799</c:v>
                </c:pt>
                <c:pt idx="928">
                  <c:v>92899</c:v>
                </c:pt>
                <c:pt idx="929">
                  <c:v>92999</c:v>
                </c:pt>
                <c:pt idx="930">
                  <c:v>93099</c:v>
                </c:pt>
                <c:pt idx="931">
                  <c:v>93199</c:v>
                </c:pt>
                <c:pt idx="932">
                  <c:v>93299</c:v>
                </c:pt>
                <c:pt idx="933">
                  <c:v>93399</c:v>
                </c:pt>
                <c:pt idx="934">
                  <c:v>93499</c:v>
                </c:pt>
                <c:pt idx="935">
                  <c:v>93599</c:v>
                </c:pt>
                <c:pt idx="936">
                  <c:v>93699</c:v>
                </c:pt>
                <c:pt idx="937">
                  <c:v>93799</c:v>
                </c:pt>
                <c:pt idx="938">
                  <c:v>93899</c:v>
                </c:pt>
                <c:pt idx="939">
                  <c:v>93999</c:v>
                </c:pt>
                <c:pt idx="940">
                  <c:v>94099</c:v>
                </c:pt>
                <c:pt idx="941">
                  <c:v>94199</c:v>
                </c:pt>
                <c:pt idx="942">
                  <c:v>94299</c:v>
                </c:pt>
                <c:pt idx="943">
                  <c:v>94399</c:v>
                </c:pt>
                <c:pt idx="944">
                  <c:v>94499</c:v>
                </c:pt>
                <c:pt idx="945">
                  <c:v>94599</c:v>
                </c:pt>
                <c:pt idx="946">
                  <c:v>94699</c:v>
                </c:pt>
                <c:pt idx="947">
                  <c:v>94799</c:v>
                </c:pt>
                <c:pt idx="948">
                  <c:v>94899</c:v>
                </c:pt>
                <c:pt idx="949">
                  <c:v>94999</c:v>
                </c:pt>
                <c:pt idx="950">
                  <c:v>95099</c:v>
                </c:pt>
                <c:pt idx="951">
                  <c:v>95199</c:v>
                </c:pt>
                <c:pt idx="952">
                  <c:v>95299</c:v>
                </c:pt>
                <c:pt idx="953">
                  <c:v>95399</c:v>
                </c:pt>
                <c:pt idx="954">
                  <c:v>95499</c:v>
                </c:pt>
                <c:pt idx="955">
                  <c:v>95599</c:v>
                </c:pt>
                <c:pt idx="956">
                  <c:v>95699</c:v>
                </c:pt>
                <c:pt idx="957">
                  <c:v>95799</c:v>
                </c:pt>
                <c:pt idx="958">
                  <c:v>95899</c:v>
                </c:pt>
                <c:pt idx="959">
                  <c:v>95999</c:v>
                </c:pt>
                <c:pt idx="960">
                  <c:v>96099</c:v>
                </c:pt>
                <c:pt idx="961">
                  <c:v>96199</c:v>
                </c:pt>
                <c:pt idx="962">
                  <c:v>96299</c:v>
                </c:pt>
                <c:pt idx="963">
                  <c:v>96399</c:v>
                </c:pt>
                <c:pt idx="964">
                  <c:v>96499</c:v>
                </c:pt>
                <c:pt idx="965">
                  <c:v>96599</c:v>
                </c:pt>
                <c:pt idx="966">
                  <c:v>96699</c:v>
                </c:pt>
                <c:pt idx="967">
                  <c:v>96799</c:v>
                </c:pt>
                <c:pt idx="968">
                  <c:v>96899</c:v>
                </c:pt>
                <c:pt idx="969">
                  <c:v>96999</c:v>
                </c:pt>
                <c:pt idx="970">
                  <c:v>97099</c:v>
                </c:pt>
                <c:pt idx="971">
                  <c:v>97199</c:v>
                </c:pt>
                <c:pt idx="972">
                  <c:v>97299</c:v>
                </c:pt>
                <c:pt idx="973">
                  <c:v>97399</c:v>
                </c:pt>
                <c:pt idx="974">
                  <c:v>97499</c:v>
                </c:pt>
                <c:pt idx="975">
                  <c:v>97599</c:v>
                </c:pt>
                <c:pt idx="976">
                  <c:v>97699</c:v>
                </c:pt>
                <c:pt idx="977">
                  <c:v>97799</c:v>
                </c:pt>
                <c:pt idx="978">
                  <c:v>97899</c:v>
                </c:pt>
                <c:pt idx="979">
                  <c:v>97999</c:v>
                </c:pt>
                <c:pt idx="980">
                  <c:v>98099</c:v>
                </c:pt>
                <c:pt idx="981">
                  <c:v>98199</c:v>
                </c:pt>
                <c:pt idx="982">
                  <c:v>98299</c:v>
                </c:pt>
                <c:pt idx="983">
                  <c:v>98399</c:v>
                </c:pt>
                <c:pt idx="984">
                  <c:v>98499</c:v>
                </c:pt>
                <c:pt idx="985">
                  <c:v>98599</c:v>
                </c:pt>
                <c:pt idx="986">
                  <c:v>98699</c:v>
                </c:pt>
                <c:pt idx="987">
                  <c:v>98799</c:v>
                </c:pt>
                <c:pt idx="988">
                  <c:v>98899</c:v>
                </c:pt>
                <c:pt idx="989">
                  <c:v>98999</c:v>
                </c:pt>
                <c:pt idx="990">
                  <c:v>99099</c:v>
                </c:pt>
                <c:pt idx="991">
                  <c:v>99199</c:v>
                </c:pt>
                <c:pt idx="992">
                  <c:v>99299</c:v>
                </c:pt>
                <c:pt idx="993">
                  <c:v>99399</c:v>
                </c:pt>
                <c:pt idx="994">
                  <c:v>99499</c:v>
                </c:pt>
                <c:pt idx="995">
                  <c:v>99599</c:v>
                </c:pt>
                <c:pt idx="996">
                  <c:v>99699</c:v>
                </c:pt>
                <c:pt idx="997">
                  <c:v>99799</c:v>
                </c:pt>
                <c:pt idx="998">
                  <c:v>99899</c:v>
                </c:pt>
                <c:pt idx="999">
                  <c:v>99999</c:v>
                </c:pt>
              </c:numCache>
            </c:numRef>
          </c:xVal>
          <c:yVal>
            <c:numRef>
              <c:f>Sheet4!$N$2:$N$1001</c:f>
              <c:numCache>
                <c:formatCode>General</c:formatCode>
                <c:ptCount val="100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0</c:v>
                </c:pt>
                <c:pt idx="324">
                  <c:v>0</c:v>
                </c:pt>
                <c:pt idx="325">
                  <c:v>0</c:v>
                </c:pt>
                <c:pt idx="326">
                  <c:v>0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0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0</c:v>
                </c:pt>
                <c:pt idx="357">
                  <c:v>0</c:v>
                </c:pt>
                <c:pt idx="358">
                  <c:v>0</c:v>
                </c:pt>
                <c:pt idx="359">
                  <c:v>0</c:v>
                </c:pt>
                <c:pt idx="360">
                  <c:v>0</c:v>
                </c:pt>
                <c:pt idx="361">
                  <c:v>0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  <c:pt idx="365">
                  <c:v>0</c:v>
                </c:pt>
                <c:pt idx="366">
                  <c:v>0</c:v>
                </c:pt>
                <c:pt idx="367">
                  <c:v>0</c:v>
                </c:pt>
                <c:pt idx="368">
                  <c:v>0</c:v>
                </c:pt>
                <c:pt idx="369">
                  <c:v>0</c:v>
                </c:pt>
                <c:pt idx="370">
                  <c:v>0</c:v>
                </c:pt>
                <c:pt idx="371">
                  <c:v>0</c:v>
                </c:pt>
                <c:pt idx="372">
                  <c:v>0</c:v>
                </c:pt>
                <c:pt idx="373">
                  <c:v>0</c:v>
                </c:pt>
                <c:pt idx="374">
                  <c:v>0</c:v>
                </c:pt>
                <c:pt idx="375">
                  <c:v>0</c:v>
                </c:pt>
                <c:pt idx="376">
                  <c:v>0</c:v>
                </c:pt>
                <c:pt idx="377">
                  <c:v>0</c:v>
                </c:pt>
                <c:pt idx="378">
                  <c:v>0</c:v>
                </c:pt>
                <c:pt idx="379">
                  <c:v>0</c:v>
                </c:pt>
                <c:pt idx="380">
                  <c:v>0</c:v>
                </c:pt>
                <c:pt idx="381">
                  <c:v>0</c:v>
                </c:pt>
                <c:pt idx="382">
                  <c:v>0</c:v>
                </c:pt>
                <c:pt idx="383">
                  <c:v>0</c:v>
                </c:pt>
                <c:pt idx="384">
                  <c:v>0</c:v>
                </c:pt>
                <c:pt idx="385">
                  <c:v>0</c:v>
                </c:pt>
                <c:pt idx="386">
                  <c:v>0</c:v>
                </c:pt>
                <c:pt idx="387">
                  <c:v>0</c:v>
                </c:pt>
                <c:pt idx="388">
                  <c:v>0</c:v>
                </c:pt>
                <c:pt idx="389">
                  <c:v>0</c:v>
                </c:pt>
                <c:pt idx="390">
                  <c:v>0</c:v>
                </c:pt>
                <c:pt idx="391">
                  <c:v>0</c:v>
                </c:pt>
                <c:pt idx="392">
                  <c:v>0</c:v>
                </c:pt>
                <c:pt idx="393">
                  <c:v>0</c:v>
                </c:pt>
                <c:pt idx="394">
                  <c:v>0</c:v>
                </c:pt>
                <c:pt idx="395">
                  <c:v>0</c:v>
                </c:pt>
                <c:pt idx="396">
                  <c:v>0</c:v>
                </c:pt>
                <c:pt idx="397">
                  <c:v>0</c:v>
                </c:pt>
                <c:pt idx="398">
                  <c:v>0</c:v>
                </c:pt>
                <c:pt idx="399">
                  <c:v>0</c:v>
                </c:pt>
                <c:pt idx="400">
                  <c:v>0</c:v>
                </c:pt>
                <c:pt idx="401">
                  <c:v>0</c:v>
                </c:pt>
                <c:pt idx="402">
                  <c:v>0</c:v>
                </c:pt>
                <c:pt idx="403">
                  <c:v>0</c:v>
                </c:pt>
                <c:pt idx="404">
                  <c:v>0</c:v>
                </c:pt>
                <c:pt idx="405">
                  <c:v>0</c:v>
                </c:pt>
                <c:pt idx="406">
                  <c:v>0</c:v>
                </c:pt>
                <c:pt idx="407">
                  <c:v>0</c:v>
                </c:pt>
                <c:pt idx="408">
                  <c:v>0</c:v>
                </c:pt>
                <c:pt idx="409">
                  <c:v>0</c:v>
                </c:pt>
                <c:pt idx="410">
                  <c:v>0</c:v>
                </c:pt>
                <c:pt idx="411">
                  <c:v>0</c:v>
                </c:pt>
                <c:pt idx="412">
                  <c:v>0</c:v>
                </c:pt>
                <c:pt idx="413">
                  <c:v>0</c:v>
                </c:pt>
                <c:pt idx="414">
                  <c:v>0</c:v>
                </c:pt>
                <c:pt idx="415">
                  <c:v>0</c:v>
                </c:pt>
                <c:pt idx="416">
                  <c:v>0</c:v>
                </c:pt>
                <c:pt idx="417">
                  <c:v>0</c:v>
                </c:pt>
                <c:pt idx="418">
                  <c:v>0</c:v>
                </c:pt>
                <c:pt idx="419">
                  <c:v>0</c:v>
                </c:pt>
                <c:pt idx="420">
                  <c:v>0</c:v>
                </c:pt>
                <c:pt idx="421">
                  <c:v>0</c:v>
                </c:pt>
                <c:pt idx="422">
                  <c:v>0</c:v>
                </c:pt>
                <c:pt idx="423">
                  <c:v>0</c:v>
                </c:pt>
                <c:pt idx="424">
                  <c:v>0</c:v>
                </c:pt>
                <c:pt idx="425">
                  <c:v>0</c:v>
                </c:pt>
                <c:pt idx="426">
                  <c:v>0</c:v>
                </c:pt>
                <c:pt idx="427">
                  <c:v>0</c:v>
                </c:pt>
                <c:pt idx="428">
                  <c:v>0</c:v>
                </c:pt>
                <c:pt idx="429">
                  <c:v>0</c:v>
                </c:pt>
                <c:pt idx="430">
                  <c:v>0</c:v>
                </c:pt>
                <c:pt idx="431">
                  <c:v>0</c:v>
                </c:pt>
                <c:pt idx="432">
                  <c:v>0</c:v>
                </c:pt>
                <c:pt idx="433">
                  <c:v>0</c:v>
                </c:pt>
                <c:pt idx="434">
                  <c:v>0</c:v>
                </c:pt>
                <c:pt idx="435">
                  <c:v>0</c:v>
                </c:pt>
                <c:pt idx="436">
                  <c:v>0</c:v>
                </c:pt>
                <c:pt idx="437">
                  <c:v>0</c:v>
                </c:pt>
                <c:pt idx="438">
                  <c:v>0</c:v>
                </c:pt>
                <c:pt idx="439">
                  <c:v>0</c:v>
                </c:pt>
                <c:pt idx="440">
                  <c:v>0</c:v>
                </c:pt>
                <c:pt idx="441">
                  <c:v>0</c:v>
                </c:pt>
                <c:pt idx="442">
                  <c:v>0</c:v>
                </c:pt>
                <c:pt idx="443">
                  <c:v>0</c:v>
                </c:pt>
                <c:pt idx="444">
                  <c:v>0</c:v>
                </c:pt>
                <c:pt idx="445">
                  <c:v>0</c:v>
                </c:pt>
                <c:pt idx="446">
                  <c:v>0</c:v>
                </c:pt>
                <c:pt idx="447">
                  <c:v>0</c:v>
                </c:pt>
                <c:pt idx="448">
                  <c:v>0</c:v>
                </c:pt>
                <c:pt idx="449">
                  <c:v>0</c:v>
                </c:pt>
                <c:pt idx="450">
                  <c:v>0</c:v>
                </c:pt>
                <c:pt idx="451">
                  <c:v>0</c:v>
                </c:pt>
                <c:pt idx="452">
                  <c:v>0</c:v>
                </c:pt>
                <c:pt idx="453">
                  <c:v>0</c:v>
                </c:pt>
                <c:pt idx="454">
                  <c:v>0</c:v>
                </c:pt>
                <c:pt idx="455">
                  <c:v>0</c:v>
                </c:pt>
                <c:pt idx="456">
                  <c:v>0</c:v>
                </c:pt>
                <c:pt idx="457">
                  <c:v>0</c:v>
                </c:pt>
                <c:pt idx="458">
                  <c:v>0</c:v>
                </c:pt>
                <c:pt idx="459">
                  <c:v>0</c:v>
                </c:pt>
                <c:pt idx="460">
                  <c:v>0</c:v>
                </c:pt>
                <c:pt idx="461">
                  <c:v>0</c:v>
                </c:pt>
                <c:pt idx="462">
                  <c:v>0</c:v>
                </c:pt>
                <c:pt idx="463">
                  <c:v>0</c:v>
                </c:pt>
                <c:pt idx="464">
                  <c:v>0</c:v>
                </c:pt>
                <c:pt idx="465">
                  <c:v>0</c:v>
                </c:pt>
                <c:pt idx="466">
                  <c:v>0</c:v>
                </c:pt>
                <c:pt idx="467">
                  <c:v>0</c:v>
                </c:pt>
                <c:pt idx="468">
                  <c:v>0</c:v>
                </c:pt>
                <c:pt idx="469">
                  <c:v>0</c:v>
                </c:pt>
                <c:pt idx="470">
                  <c:v>0</c:v>
                </c:pt>
                <c:pt idx="471">
                  <c:v>0</c:v>
                </c:pt>
                <c:pt idx="472">
                  <c:v>0</c:v>
                </c:pt>
                <c:pt idx="473">
                  <c:v>0</c:v>
                </c:pt>
                <c:pt idx="474">
                  <c:v>0</c:v>
                </c:pt>
                <c:pt idx="475">
                  <c:v>0</c:v>
                </c:pt>
                <c:pt idx="476">
                  <c:v>0</c:v>
                </c:pt>
                <c:pt idx="477">
                  <c:v>0</c:v>
                </c:pt>
                <c:pt idx="478">
                  <c:v>0</c:v>
                </c:pt>
                <c:pt idx="479">
                  <c:v>0</c:v>
                </c:pt>
                <c:pt idx="480">
                  <c:v>0</c:v>
                </c:pt>
                <c:pt idx="481">
                  <c:v>0</c:v>
                </c:pt>
                <c:pt idx="482">
                  <c:v>0</c:v>
                </c:pt>
                <c:pt idx="483">
                  <c:v>0</c:v>
                </c:pt>
                <c:pt idx="484">
                  <c:v>0</c:v>
                </c:pt>
                <c:pt idx="485">
                  <c:v>0</c:v>
                </c:pt>
                <c:pt idx="486">
                  <c:v>0</c:v>
                </c:pt>
                <c:pt idx="487">
                  <c:v>0</c:v>
                </c:pt>
                <c:pt idx="488">
                  <c:v>0</c:v>
                </c:pt>
                <c:pt idx="489">
                  <c:v>0</c:v>
                </c:pt>
                <c:pt idx="490">
                  <c:v>0</c:v>
                </c:pt>
                <c:pt idx="491">
                  <c:v>0</c:v>
                </c:pt>
                <c:pt idx="492">
                  <c:v>0</c:v>
                </c:pt>
                <c:pt idx="493">
                  <c:v>0</c:v>
                </c:pt>
                <c:pt idx="494">
                  <c:v>0</c:v>
                </c:pt>
                <c:pt idx="495">
                  <c:v>0</c:v>
                </c:pt>
                <c:pt idx="496">
                  <c:v>0</c:v>
                </c:pt>
                <c:pt idx="497">
                  <c:v>0</c:v>
                </c:pt>
                <c:pt idx="498">
                  <c:v>0</c:v>
                </c:pt>
                <c:pt idx="499">
                  <c:v>0</c:v>
                </c:pt>
                <c:pt idx="500">
                  <c:v>0</c:v>
                </c:pt>
                <c:pt idx="501">
                  <c:v>0</c:v>
                </c:pt>
                <c:pt idx="502">
                  <c:v>0</c:v>
                </c:pt>
                <c:pt idx="503">
                  <c:v>0</c:v>
                </c:pt>
                <c:pt idx="504">
                  <c:v>0</c:v>
                </c:pt>
                <c:pt idx="505">
                  <c:v>0</c:v>
                </c:pt>
                <c:pt idx="506">
                  <c:v>0</c:v>
                </c:pt>
                <c:pt idx="507">
                  <c:v>0</c:v>
                </c:pt>
                <c:pt idx="508">
                  <c:v>0</c:v>
                </c:pt>
                <c:pt idx="509">
                  <c:v>0</c:v>
                </c:pt>
                <c:pt idx="510">
                  <c:v>0</c:v>
                </c:pt>
                <c:pt idx="511">
                  <c:v>0</c:v>
                </c:pt>
                <c:pt idx="512">
                  <c:v>0</c:v>
                </c:pt>
                <c:pt idx="513">
                  <c:v>0</c:v>
                </c:pt>
                <c:pt idx="514">
                  <c:v>0</c:v>
                </c:pt>
                <c:pt idx="515">
                  <c:v>0</c:v>
                </c:pt>
                <c:pt idx="516">
                  <c:v>0</c:v>
                </c:pt>
                <c:pt idx="517">
                  <c:v>0</c:v>
                </c:pt>
                <c:pt idx="518">
                  <c:v>0</c:v>
                </c:pt>
                <c:pt idx="519">
                  <c:v>0</c:v>
                </c:pt>
                <c:pt idx="520">
                  <c:v>0</c:v>
                </c:pt>
                <c:pt idx="521">
                  <c:v>0</c:v>
                </c:pt>
                <c:pt idx="522">
                  <c:v>0</c:v>
                </c:pt>
                <c:pt idx="523">
                  <c:v>0</c:v>
                </c:pt>
                <c:pt idx="524">
                  <c:v>0</c:v>
                </c:pt>
                <c:pt idx="525">
                  <c:v>0</c:v>
                </c:pt>
                <c:pt idx="526">
                  <c:v>0</c:v>
                </c:pt>
                <c:pt idx="527">
                  <c:v>0</c:v>
                </c:pt>
                <c:pt idx="528">
                  <c:v>0</c:v>
                </c:pt>
                <c:pt idx="529">
                  <c:v>0</c:v>
                </c:pt>
                <c:pt idx="530">
                  <c:v>0</c:v>
                </c:pt>
                <c:pt idx="531">
                  <c:v>0</c:v>
                </c:pt>
                <c:pt idx="532">
                  <c:v>0</c:v>
                </c:pt>
                <c:pt idx="533">
                  <c:v>0</c:v>
                </c:pt>
                <c:pt idx="534">
                  <c:v>0</c:v>
                </c:pt>
                <c:pt idx="535">
                  <c:v>0</c:v>
                </c:pt>
                <c:pt idx="536">
                  <c:v>0</c:v>
                </c:pt>
                <c:pt idx="537">
                  <c:v>0</c:v>
                </c:pt>
                <c:pt idx="538">
                  <c:v>0</c:v>
                </c:pt>
                <c:pt idx="539">
                  <c:v>0</c:v>
                </c:pt>
                <c:pt idx="540">
                  <c:v>0</c:v>
                </c:pt>
                <c:pt idx="541">
                  <c:v>0</c:v>
                </c:pt>
                <c:pt idx="542">
                  <c:v>0</c:v>
                </c:pt>
                <c:pt idx="543">
                  <c:v>0</c:v>
                </c:pt>
                <c:pt idx="544">
                  <c:v>0</c:v>
                </c:pt>
                <c:pt idx="545">
                  <c:v>0</c:v>
                </c:pt>
                <c:pt idx="546">
                  <c:v>0</c:v>
                </c:pt>
                <c:pt idx="547">
                  <c:v>0</c:v>
                </c:pt>
                <c:pt idx="548">
                  <c:v>0</c:v>
                </c:pt>
                <c:pt idx="549">
                  <c:v>0</c:v>
                </c:pt>
                <c:pt idx="550">
                  <c:v>0</c:v>
                </c:pt>
                <c:pt idx="551">
                  <c:v>0</c:v>
                </c:pt>
                <c:pt idx="552">
                  <c:v>0</c:v>
                </c:pt>
                <c:pt idx="553">
                  <c:v>0</c:v>
                </c:pt>
                <c:pt idx="554">
                  <c:v>0</c:v>
                </c:pt>
                <c:pt idx="555">
                  <c:v>0</c:v>
                </c:pt>
                <c:pt idx="556">
                  <c:v>0</c:v>
                </c:pt>
                <c:pt idx="557">
                  <c:v>0</c:v>
                </c:pt>
                <c:pt idx="558">
                  <c:v>0</c:v>
                </c:pt>
                <c:pt idx="559">
                  <c:v>0</c:v>
                </c:pt>
                <c:pt idx="560">
                  <c:v>0</c:v>
                </c:pt>
                <c:pt idx="561">
                  <c:v>0</c:v>
                </c:pt>
                <c:pt idx="562">
                  <c:v>0</c:v>
                </c:pt>
                <c:pt idx="563">
                  <c:v>0</c:v>
                </c:pt>
                <c:pt idx="564">
                  <c:v>0</c:v>
                </c:pt>
                <c:pt idx="565">
                  <c:v>0</c:v>
                </c:pt>
                <c:pt idx="566">
                  <c:v>0</c:v>
                </c:pt>
                <c:pt idx="567">
                  <c:v>0</c:v>
                </c:pt>
                <c:pt idx="568">
                  <c:v>0</c:v>
                </c:pt>
                <c:pt idx="569">
                  <c:v>0</c:v>
                </c:pt>
                <c:pt idx="570">
                  <c:v>0</c:v>
                </c:pt>
                <c:pt idx="571">
                  <c:v>0</c:v>
                </c:pt>
                <c:pt idx="572">
                  <c:v>0</c:v>
                </c:pt>
                <c:pt idx="573">
                  <c:v>0</c:v>
                </c:pt>
                <c:pt idx="574">
                  <c:v>0</c:v>
                </c:pt>
                <c:pt idx="575">
                  <c:v>0</c:v>
                </c:pt>
                <c:pt idx="576">
                  <c:v>0</c:v>
                </c:pt>
                <c:pt idx="577">
                  <c:v>0</c:v>
                </c:pt>
                <c:pt idx="578">
                  <c:v>0</c:v>
                </c:pt>
                <c:pt idx="579">
                  <c:v>0</c:v>
                </c:pt>
                <c:pt idx="580">
                  <c:v>0</c:v>
                </c:pt>
                <c:pt idx="581">
                  <c:v>0</c:v>
                </c:pt>
                <c:pt idx="582">
                  <c:v>0</c:v>
                </c:pt>
                <c:pt idx="583">
                  <c:v>0</c:v>
                </c:pt>
                <c:pt idx="584">
                  <c:v>0</c:v>
                </c:pt>
                <c:pt idx="585">
                  <c:v>0</c:v>
                </c:pt>
                <c:pt idx="586">
                  <c:v>0</c:v>
                </c:pt>
                <c:pt idx="587">
                  <c:v>0</c:v>
                </c:pt>
                <c:pt idx="588">
                  <c:v>0</c:v>
                </c:pt>
                <c:pt idx="589">
                  <c:v>0</c:v>
                </c:pt>
                <c:pt idx="590">
                  <c:v>0</c:v>
                </c:pt>
                <c:pt idx="591">
                  <c:v>0</c:v>
                </c:pt>
                <c:pt idx="592">
                  <c:v>0</c:v>
                </c:pt>
                <c:pt idx="593">
                  <c:v>0</c:v>
                </c:pt>
                <c:pt idx="594">
                  <c:v>0</c:v>
                </c:pt>
                <c:pt idx="595">
                  <c:v>0</c:v>
                </c:pt>
                <c:pt idx="596">
                  <c:v>0</c:v>
                </c:pt>
                <c:pt idx="597">
                  <c:v>0</c:v>
                </c:pt>
                <c:pt idx="598">
                  <c:v>0</c:v>
                </c:pt>
                <c:pt idx="599">
                  <c:v>0</c:v>
                </c:pt>
                <c:pt idx="600">
                  <c:v>0</c:v>
                </c:pt>
                <c:pt idx="601">
                  <c:v>0</c:v>
                </c:pt>
                <c:pt idx="602">
                  <c:v>0</c:v>
                </c:pt>
                <c:pt idx="603">
                  <c:v>0</c:v>
                </c:pt>
                <c:pt idx="604">
                  <c:v>0</c:v>
                </c:pt>
                <c:pt idx="605">
                  <c:v>0</c:v>
                </c:pt>
                <c:pt idx="606">
                  <c:v>0</c:v>
                </c:pt>
                <c:pt idx="607">
                  <c:v>0</c:v>
                </c:pt>
                <c:pt idx="608">
                  <c:v>0</c:v>
                </c:pt>
                <c:pt idx="609">
                  <c:v>0</c:v>
                </c:pt>
                <c:pt idx="610">
                  <c:v>0</c:v>
                </c:pt>
                <c:pt idx="611">
                  <c:v>0</c:v>
                </c:pt>
                <c:pt idx="612">
                  <c:v>0</c:v>
                </c:pt>
                <c:pt idx="613">
                  <c:v>0</c:v>
                </c:pt>
                <c:pt idx="614">
                  <c:v>0</c:v>
                </c:pt>
                <c:pt idx="615">
                  <c:v>0</c:v>
                </c:pt>
                <c:pt idx="616">
                  <c:v>0</c:v>
                </c:pt>
                <c:pt idx="617">
                  <c:v>0</c:v>
                </c:pt>
                <c:pt idx="618">
                  <c:v>0</c:v>
                </c:pt>
                <c:pt idx="619">
                  <c:v>0</c:v>
                </c:pt>
                <c:pt idx="620">
                  <c:v>0</c:v>
                </c:pt>
                <c:pt idx="621">
                  <c:v>0</c:v>
                </c:pt>
                <c:pt idx="622">
                  <c:v>0</c:v>
                </c:pt>
                <c:pt idx="623">
                  <c:v>0</c:v>
                </c:pt>
                <c:pt idx="624">
                  <c:v>0</c:v>
                </c:pt>
                <c:pt idx="625">
                  <c:v>0</c:v>
                </c:pt>
                <c:pt idx="626">
                  <c:v>0</c:v>
                </c:pt>
                <c:pt idx="627">
                  <c:v>0</c:v>
                </c:pt>
                <c:pt idx="628">
                  <c:v>0</c:v>
                </c:pt>
                <c:pt idx="629">
                  <c:v>0</c:v>
                </c:pt>
                <c:pt idx="630">
                  <c:v>0</c:v>
                </c:pt>
                <c:pt idx="631">
                  <c:v>0</c:v>
                </c:pt>
                <c:pt idx="632">
                  <c:v>0</c:v>
                </c:pt>
                <c:pt idx="633">
                  <c:v>0</c:v>
                </c:pt>
                <c:pt idx="634">
                  <c:v>0</c:v>
                </c:pt>
                <c:pt idx="635">
                  <c:v>0</c:v>
                </c:pt>
                <c:pt idx="636">
                  <c:v>0</c:v>
                </c:pt>
                <c:pt idx="637">
                  <c:v>0</c:v>
                </c:pt>
                <c:pt idx="638">
                  <c:v>0</c:v>
                </c:pt>
                <c:pt idx="639">
                  <c:v>0</c:v>
                </c:pt>
                <c:pt idx="640">
                  <c:v>0</c:v>
                </c:pt>
                <c:pt idx="641">
                  <c:v>0</c:v>
                </c:pt>
                <c:pt idx="642">
                  <c:v>0</c:v>
                </c:pt>
                <c:pt idx="643">
                  <c:v>0</c:v>
                </c:pt>
                <c:pt idx="644">
                  <c:v>0</c:v>
                </c:pt>
                <c:pt idx="645">
                  <c:v>0</c:v>
                </c:pt>
                <c:pt idx="646">
                  <c:v>0</c:v>
                </c:pt>
                <c:pt idx="647">
                  <c:v>0</c:v>
                </c:pt>
                <c:pt idx="648">
                  <c:v>0</c:v>
                </c:pt>
                <c:pt idx="649">
                  <c:v>0</c:v>
                </c:pt>
                <c:pt idx="650">
                  <c:v>0</c:v>
                </c:pt>
                <c:pt idx="651">
                  <c:v>0</c:v>
                </c:pt>
                <c:pt idx="652">
                  <c:v>0</c:v>
                </c:pt>
                <c:pt idx="653">
                  <c:v>0</c:v>
                </c:pt>
                <c:pt idx="654">
                  <c:v>0</c:v>
                </c:pt>
                <c:pt idx="655">
                  <c:v>0</c:v>
                </c:pt>
                <c:pt idx="656">
                  <c:v>0</c:v>
                </c:pt>
                <c:pt idx="657">
                  <c:v>0</c:v>
                </c:pt>
                <c:pt idx="658">
                  <c:v>0</c:v>
                </c:pt>
                <c:pt idx="659">
                  <c:v>0</c:v>
                </c:pt>
                <c:pt idx="660">
                  <c:v>0</c:v>
                </c:pt>
                <c:pt idx="661">
                  <c:v>0</c:v>
                </c:pt>
                <c:pt idx="662">
                  <c:v>0</c:v>
                </c:pt>
                <c:pt idx="663">
                  <c:v>0</c:v>
                </c:pt>
                <c:pt idx="664">
                  <c:v>0</c:v>
                </c:pt>
                <c:pt idx="665">
                  <c:v>0</c:v>
                </c:pt>
                <c:pt idx="666">
                  <c:v>0</c:v>
                </c:pt>
                <c:pt idx="667">
                  <c:v>0</c:v>
                </c:pt>
                <c:pt idx="668">
                  <c:v>0</c:v>
                </c:pt>
                <c:pt idx="669">
                  <c:v>0</c:v>
                </c:pt>
                <c:pt idx="670">
                  <c:v>0</c:v>
                </c:pt>
                <c:pt idx="671">
                  <c:v>0</c:v>
                </c:pt>
                <c:pt idx="672">
                  <c:v>0</c:v>
                </c:pt>
                <c:pt idx="673">
                  <c:v>0</c:v>
                </c:pt>
                <c:pt idx="674">
                  <c:v>0</c:v>
                </c:pt>
                <c:pt idx="675">
                  <c:v>0</c:v>
                </c:pt>
                <c:pt idx="676">
                  <c:v>0</c:v>
                </c:pt>
                <c:pt idx="677">
                  <c:v>0</c:v>
                </c:pt>
                <c:pt idx="678">
                  <c:v>0</c:v>
                </c:pt>
                <c:pt idx="679">
                  <c:v>0</c:v>
                </c:pt>
                <c:pt idx="680">
                  <c:v>0</c:v>
                </c:pt>
                <c:pt idx="681">
                  <c:v>0</c:v>
                </c:pt>
                <c:pt idx="682">
                  <c:v>0</c:v>
                </c:pt>
                <c:pt idx="683">
                  <c:v>0</c:v>
                </c:pt>
                <c:pt idx="684">
                  <c:v>0</c:v>
                </c:pt>
                <c:pt idx="685">
                  <c:v>0</c:v>
                </c:pt>
                <c:pt idx="686">
                  <c:v>0</c:v>
                </c:pt>
                <c:pt idx="687">
                  <c:v>0</c:v>
                </c:pt>
                <c:pt idx="688">
                  <c:v>0</c:v>
                </c:pt>
                <c:pt idx="689">
                  <c:v>0</c:v>
                </c:pt>
                <c:pt idx="690">
                  <c:v>0</c:v>
                </c:pt>
                <c:pt idx="691">
                  <c:v>0</c:v>
                </c:pt>
                <c:pt idx="692">
                  <c:v>0</c:v>
                </c:pt>
                <c:pt idx="693">
                  <c:v>0</c:v>
                </c:pt>
                <c:pt idx="694">
                  <c:v>0</c:v>
                </c:pt>
                <c:pt idx="695">
                  <c:v>0</c:v>
                </c:pt>
                <c:pt idx="696">
                  <c:v>0</c:v>
                </c:pt>
                <c:pt idx="697">
                  <c:v>0</c:v>
                </c:pt>
                <c:pt idx="698">
                  <c:v>0</c:v>
                </c:pt>
                <c:pt idx="699">
                  <c:v>0</c:v>
                </c:pt>
                <c:pt idx="700">
                  <c:v>0</c:v>
                </c:pt>
                <c:pt idx="701">
                  <c:v>0</c:v>
                </c:pt>
                <c:pt idx="702">
                  <c:v>0</c:v>
                </c:pt>
                <c:pt idx="703">
                  <c:v>0</c:v>
                </c:pt>
                <c:pt idx="704">
                  <c:v>0</c:v>
                </c:pt>
                <c:pt idx="705">
                  <c:v>0</c:v>
                </c:pt>
                <c:pt idx="706">
                  <c:v>0</c:v>
                </c:pt>
                <c:pt idx="707">
                  <c:v>0</c:v>
                </c:pt>
                <c:pt idx="708">
                  <c:v>0</c:v>
                </c:pt>
                <c:pt idx="709">
                  <c:v>0</c:v>
                </c:pt>
                <c:pt idx="710">
                  <c:v>0</c:v>
                </c:pt>
                <c:pt idx="711">
                  <c:v>0</c:v>
                </c:pt>
                <c:pt idx="712">
                  <c:v>0</c:v>
                </c:pt>
                <c:pt idx="713">
                  <c:v>0</c:v>
                </c:pt>
                <c:pt idx="714">
                  <c:v>0</c:v>
                </c:pt>
                <c:pt idx="715">
                  <c:v>0</c:v>
                </c:pt>
                <c:pt idx="716">
                  <c:v>0</c:v>
                </c:pt>
                <c:pt idx="717">
                  <c:v>0</c:v>
                </c:pt>
                <c:pt idx="718">
                  <c:v>0</c:v>
                </c:pt>
                <c:pt idx="719">
                  <c:v>0</c:v>
                </c:pt>
                <c:pt idx="720">
                  <c:v>0</c:v>
                </c:pt>
                <c:pt idx="721">
                  <c:v>0</c:v>
                </c:pt>
                <c:pt idx="722">
                  <c:v>0</c:v>
                </c:pt>
                <c:pt idx="723">
                  <c:v>0</c:v>
                </c:pt>
                <c:pt idx="724">
                  <c:v>0</c:v>
                </c:pt>
                <c:pt idx="725">
                  <c:v>0</c:v>
                </c:pt>
                <c:pt idx="726">
                  <c:v>0</c:v>
                </c:pt>
                <c:pt idx="727">
                  <c:v>0</c:v>
                </c:pt>
                <c:pt idx="728">
                  <c:v>0</c:v>
                </c:pt>
                <c:pt idx="729">
                  <c:v>0</c:v>
                </c:pt>
                <c:pt idx="730">
                  <c:v>0</c:v>
                </c:pt>
                <c:pt idx="731">
                  <c:v>0</c:v>
                </c:pt>
                <c:pt idx="732">
                  <c:v>0</c:v>
                </c:pt>
                <c:pt idx="733">
                  <c:v>0</c:v>
                </c:pt>
                <c:pt idx="734">
                  <c:v>0</c:v>
                </c:pt>
                <c:pt idx="735">
                  <c:v>0</c:v>
                </c:pt>
                <c:pt idx="736">
                  <c:v>0</c:v>
                </c:pt>
                <c:pt idx="737">
                  <c:v>0</c:v>
                </c:pt>
                <c:pt idx="738">
                  <c:v>0</c:v>
                </c:pt>
                <c:pt idx="739">
                  <c:v>0</c:v>
                </c:pt>
                <c:pt idx="740">
                  <c:v>0</c:v>
                </c:pt>
                <c:pt idx="741">
                  <c:v>0</c:v>
                </c:pt>
                <c:pt idx="742">
                  <c:v>0</c:v>
                </c:pt>
                <c:pt idx="743">
                  <c:v>0</c:v>
                </c:pt>
                <c:pt idx="744">
                  <c:v>0</c:v>
                </c:pt>
                <c:pt idx="745">
                  <c:v>0</c:v>
                </c:pt>
                <c:pt idx="746">
                  <c:v>0</c:v>
                </c:pt>
                <c:pt idx="747">
                  <c:v>0</c:v>
                </c:pt>
                <c:pt idx="748">
                  <c:v>0</c:v>
                </c:pt>
                <c:pt idx="749">
                  <c:v>0</c:v>
                </c:pt>
                <c:pt idx="750">
                  <c:v>0</c:v>
                </c:pt>
                <c:pt idx="751">
                  <c:v>0</c:v>
                </c:pt>
                <c:pt idx="752">
                  <c:v>0</c:v>
                </c:pt>
                <c:pt idx="753">
                  <c:v>0</c:v>
                </c:pt>
                <c:pt idx="754">
                  <c:v>0</c:v>
                </c:pt>
                <c:pt idx="755">
                  <c:v>0</c:v>
                </c:pt>
                <c:pt idx="756">
                  <c:v>0</c:v>
                </c:pt>
                <c:pt idx="757">
                  <c:v>0</c:v>
                </c:pt>
                <c:pt idx="758">
                  <c:v>0</c:v>
                </c:pt>
                <c:pt idx="759">
                  <c:v>0</c:v>
                </c:pt>
                <c:pt idx="760">
                  <c:v>0</c:v>
                </c:pt>
                <c:pt idx="761">
                  <c:v>0</c:v>
                </c:pt>
                <c:pt idx="762">
                  <c:v>0</c:v>
                </c:pt>
                <c:pt idx="763">
                  <c:v>0</c:v>
                </c:pt>
                <c:pt idx="764">
                  <c:v>0</c:v>
                </c:pt>
                <c:pt idx="765">
                  <c:v>0</c:v>
                </c:pt>
                <c:pt idx="766">
                  <c:v>0</c:v>
                </c:pt>
                <c:pt idx="767">
                  <c:v>0</c:v>
                </c:pt>
                <c:pt idx="768">
                  <c:v>0</c:v>
                </c:pt>
                <c:pt idx="769">
                  <c:v>0</c:v>
                </c:pt>
                <c:pt idx="770">
                  <c:v>0</c:v>
                </c:pt>
                <c:pt idx="771">
                  <c:v>0</c:v>
                </c:pt>
                <c:pt idx="772">
                  <c:v>0</c:v>
                </c:pt>
                <c:pt idx="773">
                  <c:v>0</c:v>
                </c:pt>
                <c:pt idx="774">
                  <c:v>0</c:v>
                </c:pt>
                <c:pt idx="775">
                  <c:v>0</c:v>
                </c:pt>
                <c:pt idx="776">
                  <c:v>0</c:v>
                </c:pt>
                <c:pt idx="777">
                  <c:v>0</c:v>
                </c:pt>
                <c:pt idx="778">
                  <c:v>0</c:v>
                </c:pt>
                <c:pt idx="779">
                  <c:v>0</c:v>
                </c:pt>
                <c:pt idx="780">
                  <c:v>0</c:v>
                </c:pt>
                <c:pt idx="781">
                  <c:v>0</c:v>
                </c:pt>
                <c:pt idx="782">
                  <c:v>0</c:v>
                </c:pt>
                <c:pt idx="783">
                  <c:v>0</c:v>
                </c:pt>
                <c:pt idx="784">
                  <c:v>0</c:v>
                </c:pt>
                <c:pt idx="785">
                  <c:v>0</c:v>
                </c:pt>
                <c:pt idx="786">
                  <c:v>0</c:v>
                </c:pt>
                <c:pt idx="787">
                  <c:v>0</c:v>
                </c:pt>
                <c:pt idx="788">
                  <c:v>0</c:v>
                </c:pt>
                <c:pt idx="789">
                  <c:v>0</c:v>
                </c:pt>
                <c:pt idx="790">
                  <c:v>0</c:v>
                </c:pt>
                <c:pt idx="791">
                  <c:v>0</c:v>
                </c:pt>
                <c:pt idx="792">
                  <c:v>0</c:v>
                </c:pt>
                <c:pt idx="793">
                  <c:v>0</c:v>
                </c:pt>
                <c:pt idx="794">
                  <c:v>0</c:v>
                </c:pt>
                <c:pt idx="795">
                  <c:v>0</c:v>
                </c:pt>
                <c:pt idx="796">
                  <c:v>0</c:v>
                </c:pt>
                <c:pt idx="797">
                  <c:v>0</c:v>
                </c:pt>
                <c:pt idx="798">
                  <c:v>0</c:v>
                </c:pt>
                <c:pt idx="799">
                  <c:v>0</c:v>
                </c:pt>
                <c:pt idx="800">
                  <c:v>0</c:v>
                </c:pt>
                <c:pt idx="801">
                  <c:v>0</c:v>
                </c:pt>
                <c:pt idx="802">
                  <c:v>0</c:v>
                </c:pt>
                <c:pt idx="803">
                  <c:v>0</c:v>
                </c:pt>
                <c:pt idx="804">
                  <c:v>0</c:v>
                </c:pt>
                <c:pt idx="805">
                  <c:v>0</c:v>
                </c:pt>
                <c:pt idx="806">
                  <c:v>0</c:v>
                </c:pt>
                <c:pt idx="807">
                  <c:v>0</c:v>
                </c:pt>
                <c:pt idx="808">
                  <c:v>0</c:v>
                </c:pt>
                <c:pt idx="809">
                  <c:v>0</c:v>
                </c:pt>
                <c:pt idx="810">
                  <c:v>0</c:v>
                </c:pt>
                <c:pt idx="811">
                  <c:v>0</c:v>
                </c:pt>
                <c:pt idx="812">
                  <c:v>0</c:v>
                </c:pt>
                <c:pt idx="813">
                  <c:v>0</c:v>
                </c:pt>
                <c:pt idx="814">
                  <c:v>0</c:v>
                </c:pt>
                <c:pt idx="815">
                  <c:v>0</c:v>
                </c:pt>
                <c:pt idx="816">
                  <c:v>0</c:v>
                </c:pt>
                <c:pt idx="817">
                  <c:v>0</c:v>
                </c:pt>
                <c:pt idx="818">
                  <c:v>0</c:v>
                </c:pt>
                <c:pt idx="819">
                  <c:v>0</c:v>
                </c:pt>
                <c:pt idx="820">
                  <c:v>0</c:v>
                </c:pt>
                <c:pt idx="821">
                  <c:v>0</c:v>
                </c:pt>
                <c:pt idx="822">
                  <c:v>0</c:v>
                </c:pt>
                <c:pt idx="823">
                  <c:v>0</c:v>
                </c:pt>
                <c:pt idx="824">
                  <c:v>0</c:v>
                </c:pt>
                <c:pt idx="825">
                  <c:v>0</c:v>
                </c:pt>
                <c:pt idx="826">
                  <c:v>0</c:v>
                </c:pt>
                <c:pt idx="827">
                  <c:v>0</c:v>
                </c:pt>
                <c:pt idx="828">
                  <c:v>0</c:v>
                </c:pt>
                <c:pt idx="829">
                  <c:v>0</c:v>
                </c:pt>
                <c:pt idx="830">
                  <c:v>0</c:v>
                </c:pt>
                <c:pt idx="831">
                  <c:v>0</c:v>
                </c:pt>
                <c:pt idx="832">
                  <c:v>0</c:v>
                </c:pt>
                <c:pt idx="833">
                  <c:v>0</c:v>
                </c:pt>
                <c:pt idx="834">
                  <c:v>0</c:v>
                </c:pt>
                <c:pt idx="835">
                  <c:v>0</c:v>
                </c:pt>
                <c:pt idx="836">
                  <c:v>0</c:v>
                </c:pt>
                <c:pt idx="837">
                  <c:v>0</c:v>
                </c:pt>
                <c:pt idx="838">
                  <c:v>0</c:v>
                </c:pt>
                <c:pt idx="839">
                  <c:v>0</c:v>
                </c:pt>
                <c:pt idx="840">
                  <c:v>0</c:v>
                </c:pt>
                <c:pt idx="841">
                  <c:v>0</c:v>
                </c:pt>
                <c:pt idx="842">
                  <c:v>0</c:v>
                </c:pt>
                <c:pt idx="843">
                  <c:v>0</c:v>
                </c:pt>
                <c:pt idx="844">
                  <c:v>0</c:v>
                </c:pt>
                <c:pt idx="845">
                  <c:v>0</c:v>
                </c:pt>
                <c:pt idx="846">
                  <c:v>0</c:v>
                </c:pt>
                <c:pt idx="847">
                  <c:v>0</c:v>
                </c:pt>
                <c:pt idx="848">
                  <c:v>0</c:v>
                </c:pt>
                <c:pt idx="849">
                  <c:v>0</c:v>
                </c:pt>
                <c:pt idx="850">
                  <c:v>0</c:v>
                </c:pt>
                <c:pt idx="851">
                  <c:v>0</c:v>
                </c:pt>
                <c:pt idx="852">
                  <c:v>0</c:v>
                </c:pt>
                <c:pt idx="853">
                  <c:v>0</c:v>
                </c:pt>
                <c:pt idx="854">
                  <c:v>0</c:v>
                </c:pt>
                <c:pt idx="855">
                  <c:v>0</c:v>
                </c:pt>
                <c:pt idx="856">
                  <c:v>0</c:v>
                </c:pt>
                <c:pt idx="857">
                  <c:v>0</c:v>
                </c:pt>
                <c:pt idx="858">
                  <c:v>0</c:v>
                </c:pt>
                <c:pt idx="859">
                  <c:v>0</c:v>
                </c:pt>
                <c:pt idx="860">
                  <c:v>0</c:v>
                </c:pt>
                <c:pt idx="861">
                  <c:v>0</c:v>
                </c:pt>
                <c:pt idx="862">
                  <c:v>0</c:v>
                </c:pt>
                <c:pt idx="863">
                  <c:v>0</c:v>
                </c:pt>
                <c:pt idx="864">
                  <c:v>0</c:v>
                </c:pt>
                <c:pt idx="865">
                  <c:v>0</c:v>
                </c:pt>
                <c:pt idx="866">
                  <c:v>0</c:v>
                </c:pt>
                <c:pt idx="867">
                  <c:v>0</c:v>
                </c:pt>
                <c:pt idx="868">
                  <c:v>0</c:v>
                </c:pt>
                <c:pt idx="869">
                  <c:v>0</c:v>
                </c:pt>
                <c:pt idx="870">
                  <c:v>0</c:v>
                </c:pt>
                <c:pt idx="871">
                  <c:v>0</c:v>
                </c:pt>
                <c:pt idx="872">
                  <c:v>0</c:v>
                </c:pt>
                <c:pt idx="873">
                  <c:v>0</c:v>
                </c:pt>
                <c:pt idx="874">
                  <c:v>0</c:v>
                </c:pt>
                <c:pt idx="875">
                  <c:v>0</c:v>
                </c:pt>
                <c:pt idx="876">
                  <c:v>0</c:v>
                </c:pt>
                <c:pt idx="877">
                  <c:v>0</c:v>
                </c:pt>
                <c:pt idx="878">
                  <c:v>0</c:v>
                </c:pt>
                <c:pt idx="879">
                  <c:v>0</c:v>
                </c:pt>
                <c:pt idx="880">
                  <c:v>0</c:v>
                </c:pt>
                <c:pt idx="881">
                  <c:v>0</c:v>
                </c:pt>
                <c:pt idx="882">
                  <c:v>0</c:v>
                </c:pt>
                <c:pt idx="883">
                  <c:v>0</c:v>
                </c:pt>
                <c:pt idx="884">
                  <c:v>0</c:v>
                </c:pt>
                <c:pt idx="885">
                  <c:v>0</c:v>
                </c:pt>
                <c:pt idx="886">
                  <c:v>0</c:v>
                </c:pt>
                <c:pt idx="887">
                  <c:v>0</c:v>
                </c:pt>
                <c:pt idx="888">
                  <c:v>0</c:v>
                </c:pt>
                <c:pt idx="889">
                  <c:v>0</c:v>
                </c:pt>
                <c:pt idx="890">
                  <c:v>0</c:v>
                </c:pt>
                <c:pt idx="891">
                  <c:v>0</c:v>
                </c:pt>
                <c:pt idx="892">
                  <c:v>0</c:v>
                </c:pt>
                <c:pt idx="893">
                  <c:v>0</c:v>
                </c:pt>
                <c:pt idx="894">
                  <c:v>0</c:v>
                </c:pt>
                <c:pt idx="895">
                  <c:v>0</c:v>
                </c:pt>
                <c:pt idx="896">
                  <c:v>0</c:v>
                </c:pt>
                <c:pt idx="897">
                  <c:v>0</c:v>
                </c:pt>
                <c:pt idx="898">
                  <c:v>0</c:v>
                </c:pt>
                <c:pt idx="899">
                  <c:v>0</c:v>
                </c:pt>
                <c:pt idx="900">
                  <c:v>0</c:v>
                </c:pt>
                <c:pt idx="901">
                  <c:v>0</c:v>
                </c:pt>
                <c:pt idx="902">
                  <c:v>0</c:v>
                </c:pt>
                <c:pt idx="903">
                  <c:v>0</c:v>
                </c:pt>
                <c:pt idx="904">
                  <c:v>0</c:v>
                </c:pt>
                <c:pt idx="905">
                  <c:v>0</c:v>
                </c:pt>
                <c:pt idx="906">
                  <c:v>0</c:v>
                </c:pt>
                <c:pt idx="907">
                  <c:v>0</c:v>
                </c:pt>
                <c:pt idx="908">
                  <c:v>0</c:v>
                </c:pt>
                <c:pt idx="909">
                  <c:v>0</c:v>
                </c:pt>
                <c:pt idx="910">
                  <c:v>0</c:v>
                </c:pt>
                <c:pt idx="911">
                  <c:v>0</c:v>
                </c:pt>
                <c:pt idx="912">
                  <c:v>0</c:v>
                </c:pt>
                <c:pt idx="913">
                  <c:v>0</c:v>
                </c:pt>
                <c:pt idx="914">
                  <c:v>0</c:v>
                </c:pt>
                <c:pt idx="915">
                  <c:v>0</c:v>
                </c:pt>
                <c:pt idx="916">
                  <c:v>0</c:v>
                </c:pt>
                <c:pt idx="917">
                  <c:v>0</c:v>
                </c:pt>
                <c:pt idx="918">
                  <c:v>0</c:v>
                </c:pt>
                <c:pt idx="919">
                  <c:v>0</c:v>
                </c:pt>
                <c:pt idx="920">
                  <c:v>0</c:v>
                </c:pt>
                <c:pt idx="921">
                  <c:v>0</c:v>
                </c:pt>
                <c:pt idx="922">
                  <c:v>0</c:v>
                </c:pt>
                <c:pt idx="923">
                  <c:v>0</c:v>
                </c:pt>
                <c:pt idx="924">
                  <c:v>0</c:v>
                </c:pt>
                <c:pt idx="925">
                  <c:v>0</c:v>
                </c:pt>
                <c:pt idx="926">
                  <c:v>0</c:v>
                </c:pt>
                <c:pt idx="927">
                  <c:v>0</c:v>
                </c:pt>
                <c:pt idx="928">
                  <c:v>0</c:v>
                </c:pt>
                <c:pt idx="929">
                  <c:v>0</c:v>
                </c:pt>
                <c:pt idx="930">
                  <c:v>0</c:v>
                </c:pt>
                <c:pt idx="931">
                  <c:v>0</c:v>
                </c:pt>
                <c:pt idx="932">
                  <c:v>0</c:v>
                </c:pt>
                <c:pt idx="933">
                  <c:v>0</c:v>
                </c:pt>
                <c:pt idx="934">
                  <c:v>0</c:v>
                </c:pt>
                <c:pt idx="935">
                  <c:v>0</c:v>
                </c:pt>
                <c:pt idx="936">
                  <c:v>0</c:v>
                </c:pt>
                <c:pt idx="937">
                  <c:v>0</c:v>
                </c:pt>
                <c:pt idx="938">
                  <c:v>0</c:v>
                </c:pt>
                <c:pt idx="939">
                  <c:v>0</c:v>
                </c:pt>
                <c:pt idx="940">
                  <c:v>0</c:v>
                </c:pt>
                <c:pt idx="941">
                  <c:v>0</c:v>
                </c:pt>
                <c:pt idx="942">
                  <c:v>0</c:v>
                </c:pt>
                <c:pt idx="943">
                  <c:v>0</c:v>
                </c:pt>
                <c:pt idx="944">
                  <c:v>0</c:v>
                </c:pt>
                <c:pt idx="945">
                  <c:v>0</c:v>
                </c:pt>
                <c:pt idx="946">
                  <c:v>0</c:v>
                </c:pt>
                <c:pt idx="947">
                  <c:v>0</c:v>
                </c:pt>
                <c:pt idx="948">
                  <c:v>0</c:v>
                </c:pt>
                <c:pt idx="949">
                  <c:v>0</c:v>
                </c:pt>
                <c:pt idx="950">
                  <c:v>0</c:v>
                </c:pt>
                <c:pt idx="951">
                  <c:v>0</c:v>
                </c:pt>
                <c:pt idx="952">
                  <c:v>0</c:v>
                </c:pt>
                <c:pt idx="953">
                  <c:v>0</c:v>
                </c:pt>
                <c:pt idx="954">
                  <c:v>0</c:v>
                </c:pt>
                <c:pt idx="955">
                  <c:v>0</c:v>
                </c:pt>
                <c:pt idx="956">
                  <c:v>0</c:v>
                </c:pt>
                <c:pt idx="957">
                  <c:v>0</c:v>
                </c:pt>
                <c:pt idx="958">
                  <c:v>0</c:v>
                </c:pt>
                <c:pt idx="959">
                  <c:v>0</c:v>
                </c:pt>
                <c:pt idx="960">
                  <c:v>0</c:v>
                </c:pt>
                <c:pt idx="961">
                  <c:v>0</c:v>
                </c:pt>
                <c:pt idx="962">
                  <c:v>0</c:v>
                </c:pt>
                <c:pt idx="963">
                  <c:v>0</c:v>
                </c:pt>
                <c:pt idx="964">
                  <c:v>0</c:v>
                </c:pt>
                <c:pt idx="965">
                  <c:v>0</c:v>
                </c:pt>
                <c:pt idx="966">
                  <c:v>0</c:v>
                </c:pt>
                <c:pt idx="967">
                  <c:v>0</c:v>
                </c:pt>
                <c:pt idx="968">
                  <c:v>0</c:v>
                </c:pt>
                <c:pt idx="969">
                  <c:v>0</c:v>
                </c:pt>
                <c:pt idx="970">
                  <c:v>0</c:v>
                </c:pt>
                <c:pt idx="971">
                  <c:v>0</c:v>
                </c:pt>
                <c:pt idx="972">
                  <c:v>0</c:v>
                </c:pt>
                <c:pt idx="973">
                  <c:v>0</c:v>
                </c:pt>
                <c:pt idx="974">
                  <c:v>0</c:v>
                </c:pt>
                <c:pt idx="975">
                  <c:v>0</c:v>
                </c:pt>
                <c:pt idx="976">
                  <c:v>0</c:v>
                </c:pt>
                <c:pt idx="977">
                  <c:v>0</c:v>
                </c:pt>
                <c:pt idx="978">
                  <c:v>0</c:v>
                </c:pt>
                <c:pt idx="979">
                  <c:v>0</c:v>
                </c:pt>
                <c:pt idx="980">
                  <c:v>0</c:v>
                </c:pt>
                <c:pt idx="981">
                  <c:v>0</c:v>
                </c:pt>
                <c:pt idx="982">
                  <c:v>0</c:v>
                </c:pt>
                <c:pt idx="983">
                  <c:v>0</c:v>
                </c:pt>
                <c:pt idx="984">
                  <c:v>0</c:v>
                </c:pt>
                <c:pt idx="985">
                  <c:v>0</c:v>
                </c:pt>
                <c:pt idx="986">
                  <c:v>0</c:v>
                </c:pt>
                <c:pt idx="987">
                  <c:v>0</c:v>
                </c:pt>
                <c:pt idx="988">
                  <c:v>0</c:v>
                </c:pt>
                <c:pt idx="989">
                  <c:v>0</c:v>
                </c:pt>
                <c:pt idx="990">
                  <c:v>0</c:v>
                </c:pt>
                <c:pt idx="991">
                  <c:v>0</c:v>
                </c:pt>
                <c:pt idx="992">
                  <c:v>0</c:v>
                </c:pt>
                <c:pt idx="993">
                  <c:v>0</c:v>
                </c:pt>
                <c:pt idx="994">
                  <c:v>0</c:v>
                </c:pt>
                <c:pt idx="995">
                  <c:v>0</c:v>
                </c:pt>
                <c:pt idx="996">
                  <c:v>0</c:v>
                </c:pt>
                <c:pt idx="997">
                  <c:v>0</c:v>
                </c:pt>
                <c:pt idx="998">
                  <c:v>0</c:v>
                </c:pt>
                <c:pt idx="999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2C71-429F-ABE6-570E83FC197D}"/>
            </c:ext>
          </c:extLst>
        </c:ser>
        <c:ser>
          <c:idx val="3"/>
          <c:order val="3"/>
          <c:tx>
            <c:strRef>
              <c:f>Sheet4!$P$1</c:f>
              <c:strCache>
                <c:ptCount val="1"/>
                <c:pt idx="0">
                  <c:v>TD3, β=10.0</c:v>
                </c:pt>
              </c:strCache>
            </c:strRef>
          </c:tx>
          <c:spPr>
            <a:ln w="19050" cap="rnd">
              <a:solidFill>
                <a:schemeClr val="accent2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Sheet4!$O$2:$O$6963</c:f>
              <c:numCache>
                <c:formatCode>General</c:formatCode>
                <c:ptCount val="6962"/>
                <c:pt idx="0">
                  <c:v>99</c:v>
                </c:pt>
                <c:pt idx="1">
                  <c:v>199</c:v>
                </c:pt>
                <c:pt idx="2">
                  <c:v>299</c:v>
                </c:pt>
                <c:pt idx="3">
                  <c:v>399</c:v>
                </c:pt>
                <c:pt idx="4">
                  <c:v>499</c:v>
                </c:pt>
                <c:pt idx="5">
                  <c:v>599</c:v>
                </c:pt>
                <c:pt idx="6">
                  <c:v>699</c:v>
                </c:pt>
                <c:pt idx="7">
                  <c:v>799</c:v>
                </c:pt>
                <c:pt idx="8">
                  <c:v>899</c:v>
                </c:pt>
                <c:pt idx="9">
                  <c:v>999</c:v>
                </c:pt>
                <c:pt idx="10">
                  <c:v>1099</c:v>
                </c:pt>
                <c:pt idx="11">
                  <c:v>1199</c:v>
                </c:pt>
                <c:pt idx="12">
                  <c:v>1299</c:v>
                </c:pt>
                <c:pt idx="13">
                  <c:v>1399</c:v>
                </c:pt>
                <c:pt idx="14">
                  <c:v>1499</c:v>
                </c:pt>
                <c:pt idx="15">
                  <c:v>1599</c:v>
                </c:pt>
                <c:pt idx="16">
                  <c:v>1699</c:v>
                </c:pt>
                <c:pt idx="17">
                  <c:v>1799</c:v>
                </c:pt>
                <c:pt idx="18">
                  <c:v>1899</c:v>
                </c:pt>
                <c:pt idx="19">
                  <c:v>1999</c:v>
                </c:pt>
                <c:pt idx="20">
                  <c:v>2099</c:v>
                </c:pt>
                <c:pt idx="21">
                  <c:v>2199</c:v>
                </c:pt>
                <c:pt idx="22">
                  <c:v>2299</c:v>
                </c:pt>
                <c:pt idx="23">
                  <c:v>2399</c:v>
                </c:pt>
                <c:pt idx="24">
                  <c:v>2499</c:v>
                </c:pt>
                <c:pt idx="25">
                  <c:v>2599</c:v>
                </c:pt>
                <c:pt idx="26">
                  <c:v>2699</c:v>
                </c:pt>
                <c:pt idx="27">
                  <c:v>2799</c:v>
                </c:pt>
                <c:pt idx="28">
                  <c:v>2899</c:v>
                </c:pt>
                <c:pt idx="29">
                  <c:v>2999</c:v>
                </c:pt>
                <c:pt idx="30">
                  <c:v>3099</c:v>
                </c:pt>
                <c:pt idx="31">
                  <c:v>3199</c:v>
                </c:pt>
                <c:pt idx="32">
                  <c:v>3299</c:v>
                </c:pt>
                <c:pt idx="33">
                  <c:v>3399</c:v>
                </c:pt>
                <c:pt idx="34">
                  <c:v>3499</c:v>
                </c:pt>
                <c:pt idx="35">
                  <c:v>3599</c:v>
                </c:pt>
                <c:pt idx="36">
                  <c:v>3699</c:v>
                </c:pt>
                <c:pt idx="37">
                  <c:v>3799</c:v>
                </c:pt>
                <c:pt idx="38">
                  <c:v>3899</c:v>
                </c:pt>
                <c:pt idx="39">
                  <c:v>3999</c:v>
                </c:pt>
                <c:pt idx="40">
                  <c:v>4099</c:v>
                </c:pt>
                <c:pt idx="41">
                  <c:v>4199</c:v>
                </c:pt>
                <c:pt idx="42">
                  <c:v>4299</c:v>
                </c:pt>
                <c:pt idx="43">
                  <c:v>4399</c:v>
                </c:pt>
                <c:pt idx="44">
                  <c:v>4499</c:v>
                </c:pt>
                <c:pt idx="45">
                  <c:v>4599</c:v>
                </c:pt>
                <c:pt idx="46">
                  <c:v>4699</c:v>
                </c:pt>
                <c:pt idx="47">
                  <c:v>4799</c:v>
                </c:pt>
                <c:pt idx="48">
                  <c:v>4899</c:v>
                </c:pt>
                <c:pt idx="49">
                  <c:v>4999</c:v>
                </c:pt>
                <c:pt idx="50">
                  <c:v>5099</c:v>
                </c:pt>
                <c:pt idx="51">
                  <c:v>5199</c:v>
                </c:pt>
                <c:pt idx="52">
                  <c:v>5299</c:v>
                </c:pt>
                <c:pt idx="53">
                  <c:v>5399</c:v>
                </c:pt>
                <c:pt idx="54">
                  <c:v>5499</c:v>
                </c:pt>
                <c:pt idx="55">
                  <c:v>5599</c:v>
                </c:pt>
                <c:pt idx="56">
                  <c:v>5699</c:v>
                </c:pt>
                <c:pt idx="57">
                  <c:v>5799</c:v>
                </c:pt>
                <c:pt idx="58">
                  <c:v>5899</c:v>
                </c:pt>
                <c:pt idx="59">
                  <c:v>5999</c:v>
                </c:pt>
                <c:pt idx="60">
                  <c:v>6099</c:v>
                </c:pt>
                <c:pt idx="61">
                  <c:v>6199</c:v>
                </c:pt>
                <c:pt idx="62">
                  <c:v>6299</c:v>
                </c:pt>
                <c:pt idx="63">
                  <c:v>6399</c:v>
                </c:pt>
                <c:pt idx="64">
                  <c:v>6499</c:v>
                </c:pt>
                <c:pt idx="65">
                  <c:v>6599</c:v>
                </c:pt>
                <c:pt idx="66">
                  <c:v>6699</c:v>
                </c:pt>
                <c:pt idx="67">
                  <c:v>6799</c:v>
                </c:pt>
                <c:pt idx="68">
                  <c:v>6899</c:v>
                </c:pt>
                <c:pt idx="69">
                  <c:v>6999</c:v>
                </c:pt>
                <c:pt idx="70">
                  <c:v>7099</c:v>
                </c:pt>
                <c:pt idx="71">
                  <c:v>7189</c:v>
                </c:pt>
                <c:pt idx="72">
                  <c:v>7199</c:v>
                </c:pt>
                <c:pt idx="73">
                  <c:v>7289</c:v>
                </c:pt>
                <c:pt idx="74">
                  <c:v>7299</c:v>
                </c:pt>
                <c:pt idx="75">
                  <c:v>7389</c:v>
                </c:pt>
                <c:pt idx="76">
                  <c:v>7399</c:v>
                </c:pt>
                <c:pt idx="77">
                  <c:v>7489</c:v>
                </c:pt>
                <c:pt idx="78">
                  <c:v>7499</c:v>
                </c:pt>
                <c:pt idx="79">
                  <c:v>7589</c:v>
                </c:pt>
                <c:pt idx="80">
                  <c:v>7599</c:v>
                </c:pt>
                <c:pt idx="81">
                  <c:v>7689</c:v>
                </c:pt>
                <c:pt idx="82">
                  <c:v>7699</c:v>
                </c:pt>
                <c:pt idx="83">
                  <c:v>7789</c:v>
                </c:pt>
                <c:pt idx="84">
                  <c:v>7799</c:v>
                </c:pt>
                <c:pt idx="85">
                  <c:v>7889</c:v>
                </c:pt>
                <c:pt idx="86">
                  <c:v>7899</c:v>
                </c:pt>
                <c:pt idx="87">
                  <c:v>7989</c:v>
                </c:pt>
                <c:pt idx="88">
                  <c:v>7999</c:v>
                </c:pt>
                <c:pt idx="89">
                  <c:v>8089</c:v>
                </c:pt>
                <c:pt idx="90">
                  <c:v>8099</c:v>
                </c:pt>
                <c:pt idx="91">
                  <c:v>8189</c:v>
                </c:pt>
                <c:pt idx="92">
                  <c:v>8199</c:v>
                </c:pt>
                <c:pt idx="93">
                  <c:v>8289</c:v>
                </c:pt>
                <c:pt idx="94">
                  <c:v>8299</c:v>
                </c:pt>
                <c:pt idx="95">
                  <c:v>8389</c:v>
                </c:pt>
                <c:pt idx="96">
                  <c:v>8399</c:v>
                </c:pt>
                <c:pt idx="97">
                  <c:v>8489</c:v>
                </c:pt>
                <c:pt idx="98">
                  <c:v>8499</c:v>
                </c:pt>
                <c:pt idx="99">
                  <c:v>8589</c:v>
                </c:pt>
                <c:pt idx="100">
                  <c:v>8599</c:v>
                </c:pt>
                <c:pt idx="101">
                  <c:v>8689</c:v>
                </c:pt>
                <c:pt idx="102">
                  <c:v>8699</c:v>
                </c:pt>
                <c:pt idx="103">
                  <c:v>8789</c:v>
                </c:pt>
                <c:pt idx="104">
                  <c:v>8799</c:v>
                </c:pt>
                <c:pt idx="105">
                  <c:v>8889</c:v>
                </c:pt>
                <c:pt idx="106">
                  <c:v>8899</c:v>
                </c:pt>
                <c:pt idx="107">
                  <c:v>8989</c:v>
                </c:pt>
                <c:pt idx="108">
                  <c:v>8999</c:v>
                </c:pt>
                <c:pt idx="109">
                  <c:v>9089</c:v>
                </c:pt>
                <c:pt idx="110">
                  <c:v>9099</c:v>
                </c:pt>
                <c:pt idx="111">
                  <c:v>9179</c:v>
                </c:pt>
                <c:pt idx="112">
                  <c:v>9199</c:v>
                </c:pt>
                <c:pt idx="113">
                  <c:v>9279</c:v>
                </c:pt>
                <c:pt idx="114">
                  <c:v>9299</c:v>
                </c:pt>
                <c:pt idx="115">
                  <c:v>9379</c:v>
                </c:pt>
                <c:pt idx="116">
                  <c:v>9399</c:v>
                </c:pt>
                <c:pt idx="117">
                  <c:v>9479</c:v>
                </c:pt>
                <c:pt idx="118">
                  <c:v>9499</c:v>
                </c:pt>
                <c:pt idx="119">
                  <c:v>9579</c:v>
                </c:pt>
                <c:pt idx="120">
                  <c:v>9599</c:v>
                </c:pt>
                <c:pt idx="121">
                  <c:v>9679</c:v>
                </c:pt>
                <c:pt idx="122">
                  <c:v>9699</c:v>
                </c:pt>
                <c:pt idx="123">
                  <c:v>9779</c:v>
                </c:pt>
                <c:pt idx="124">
                  <c:v>9799</c:v>
                </c:pt>
                <c:pt idx="125">
                  <c:v>9879</c:v>
                </c:pt>
                <c:pt idx="126">
                  <c:v>9899</c:v>
                </c:pt>
                <c:pt idx="127">
                  <c:v>9979</c:v>
                </c:pt>
                <c:pt idx="128">
                  <c:v>9999</c:v>
                </c:pt>
                <c:pt idx="129">
                  <c:v>10079</c:v>
                </c:pt>
                <c:pt idx="130">
                  <c:v>10099</c:v>
                </c:pt>
                <c:pt idx="131">
                  <c:v>10179</c:v>
                </c:pt>
                <c:pt idx="132">
                  <c:v>10199</c:v>
                </c:pt>
                <c:pt idx="133">
                  <c:v>10279</c:v>
                </c:pt>
                <c:pt idx="134">
                  <c:v>10299</c:v>
                </c:pt>
                <c:pt idx="135">
                  <c:v>10379</c:v>
                </c:pt>
                <c:pt idx="136">
                  <c:v>10399</c:v>
                </c:pt>
                <c:pt idx="137">
                  <c:v>10479</c:v>
                </c:pt>
                <c:pt idx="138">
                  <c:v>10499</c:v>
                </c:pt>
                <c:pt idx="139">
                  <c:v>10579</c:v>
                </c:pt>
                <c:pt idx="140">
                  <c:v>10599</c:v>
                </c:pt>
                <c:pt idx="141">
                  <c:v>10679</c:v>
                </c:pt>
                <c:pt idx="142">
                  <c:v>10699</c:v>
                </c:pt>
                <c:pt idx="143">
                  <c:v>10779</c:v>
                </c:pt>
                <c:pt idx="144">
                  <c:v>10799</c:v>
                </c:pt>
                <c:pt idx="145">
                  <c:v>10879</c:v>
                </c:pt>
                <c:pt idx="146">
                  <c:v>10899</c:v>
                </c:pt>
                <c:pt idx="147">
                  <c:v>10979</c:v>
                </c:pt>
                <c:pt idx="148">
                  <c:v>10999</c:v>
                </c:pt>
                <c:pt idx="149">
                  <c:v>11079</c:v>
                </c:pt>
                <c:pt idx="150">
                  <c:v>11099</c:v>
                </c:pt>
                <c:pt idx="151">
                  <c:v>11179</c:v>
                </c:pt>
                <c:pt idx="152">
                  <c:v>11199</c:v>
                </c:pt>
                <c:pt idx="153">
                  <c:v>11279</c:v>
                </c:pt>
                <c:pt idx="154">
                  <c:v>11299</c:v>
                </c:pt>
                <c:pt idx="155">
                  <c:v>11379</c:v>
                </c:pt>
                <c:pt idx="156">
                  <c:v>11399</c:v>
                </c:pt>
                <c:pt idx="157">
                  <c:v>11479</c:v>
                </c:pt>
                <c:pt idx="158">
                  <c:v>11499</c:v>
                </c:pt>
                <c:pt idx="159">
                  <c:v>11579</c:v>
                </c:pt>
                <c:pt idx="160">
                  <c:v>11599</c:v>
                </c:pt>
                <c:pt idx="161">
                  <c:v>11679</c:v>
                </c:pt>
                <c:pt idx="162">
                  <c:v>11699</c:v>
                </c:pt>
                <c:pt idx="163">
                  <c:v>11779</c:v>
                </c:pt>
                <c:pt idx="164">
                  <c:v>11799</c:v>
                </c:pt>
                <c:pt idx="165">
                  <c:v>11879</c:v>
                </c:pt>
                <c:pt idx="166">
                  <c:v>11899</c:v>
                </c:pt>
                <c:pt idx="167">
                  <c:v>11979</c:v>
                </c:pt>
                <c:pt idx="168">
                  <c:v>11999</c:v>
                </c:pt>
                <c:pt idx="169">
                  <c:v>12079</c:v>
                </c:pt>
                <c:pt idx="170">
                  <c:v>12099</c:v>
                </c:pt>
                <c:pt idx="171">
                  <c:v>12179</c:v>
                </c:pt>
                <c:pt idx="172">
                  <c:v>12199</c:v>
                </c:pt>
                <c:pt idx="173">
                  <c:v>12279</c:v>
                </c:pt>
                <c:pt idx="174">
                  <c:v>12299</c:v>
                </c:pt>
                <c:pt idx="175">
                  <c:v>12379</c:v>
                </c:pt>
                <c:pt idx="176">
                  <c:v>12399</c:v>
                </c:pt>
                <c:pt idx="177">
                  <c:v>12479</c:v>
                </c:pt>
                <c:pt idx="178">
                  <c:v>12499</c:v>
                </c:pt>
                <c:pt idx="179">
                  <c:v>12579</c:v>
                </c:pt>
                <c:pt idx="180">
                  <c:v>12599</c:v>
                </c:pt>
                <c:pt idx="181">
                  <c:v>12679</c:v>
                </c:pt>
                <c:pt idx="182">
                  <c:v>12699</c:v>
                </c:pt>
                <c:pt idx="183">
                  <c:v>12779</c:v>
                </c:pt>
                <c:pt idx="184">
                  <c:v>12799</c:v>
                </c:pt>
                <c:pt idx="185">
                  <c:v>12879</c:v>
                </c:pt>
                <c:pt idx="186">
                  <c:v>12899</c:v>
                </c:pt>
                <c:pt idx="187">
                  <c:v>12979</c:v>
                </c:pt>
                <c:pt idx="188">
                  <c:v>12990</c:v>
                </c:pt>
                <c:pt idx="189">
                  <c:v>12999</c:v>
                </c:pt>
                <c:pt idx="190">
                  <c:v>13079</c:v>
                </c:pt>
                <c:pt idx="191">
                  <c:v>13090</c:v>
                </c:pt>
                <c:pt idx="192">
                  <c:v>13099</c:v>
                </c:pt>
                <c:pt idx="193">
                  <c:v>13179</c:v>
                </c:pt>
                <c:pt idx="194">
                  <c:v>13190</c:v>
                </c:pt>
                <c:pt idx="195">
                  <c:v>13199</c:v>
                </c:pt>
                <c:pt idx="196">
                  <c:v>13279</c:v>
                </c:pt>
                <c:pt idx="197">
                  <c:v>13290</c:v>
                </c:pt>
                <c:pt idx="198">
                  <c:v>13299</c:v>
                </c:pt>
                <c:pt idx="199">
                  <c:v>13379</c:v>
                </c:pt>
                <c:pt idx="200">
                  <c:v>13390</c:v>
                </c:pt>
                <c:pt idx="201">
                  <c:v>13399</c:v>
                </c:pt>
                <c:pt idx="202">
                  <c:v>13479</c:v>
                </c:pt>
                <c:pt idx="203">
                  <c:v>13490</c:v>
                </c:pt>
                <c:pt idx="204">
                  <c:v>13499</c:v>
                </c:pt>
                <c:pt idx="205">
                  <c:v>13579</c:v>
                </c:pt>
                <c:pt idx="206">
                  <c:v>13590</c:v>
                </c:pt>
                <c:pt idx="207">
                  <c:v>13599</c:v>
                </c:pt>
                <c:pt idx="208">
                  <c:v>13679</c:v>
                </c:pt>
                <c:pt idx="209">
                  <c:v>13690</c:v>
                </c:pt>
                <c:pt idx="210">
                  <c:v>13699</c:v>
                </c:pt>
                <c:pt idx="211">
                  <c:v>13779</c:v>
                </c:pt>
                <c:pt idx="212">
                  <c:v>13790</c:v>
                </c:pt>
                <c:pt idx="213">
                  <c:v>13799</c:v>
                </c:pt>
                <c:pt idx="214">
                  <c:v>13879</c:v>
                </c:pt>
                <c:pt idx="215">
                  <c:v>13890</c:v>
                </c:pt>
                <c:pt idx="216">
                  <c:v>13899</c:v>
                </c:pt>
                <c:pt idx="217">
                  <c:v>13979</c:v>
                </c:pt>
                <c:pt idx="218">
                  <c:v>13990</c:v>
                </c:pt>
                <c:pt idx="219">
                  <c:v>13999</c:v>
                </c:pt>
                <c:pt idx="220">
                  <c:v>14079</c:v>
                </c:pt>
                <c:pt idx="221">
                  <c:v>14085</c:v>
                </c:pt>
                <c:pt idx="222">
                  <c:v>14090</c:v>
                </c:pt>
                <c:pt idx="223">
                  <c:v>14099</c:v>
                </c:pt>
                <c:pt idx="224">
                  <c:v>14179</c:v>
                </c:pt>
                <c:pt idx="225">
                  <c:v>14185</c:v>
                </c:pt>
                <c:pt idx="226">
                  <c:v>14190</c:v>
                </c:pt>
                <c:pt idx="227">
                  <c:v>14199</c:v>
                </c:pt>
                <c:pt idx="228">
                  <c:v>14279</c:v>
                </c:pt>
                <c:pt idx="229">
                  <c:v>14285</c:v>
                </c:pt>
                <c:pt idx="230">
                  <c:v>14290</c:v>
                </c:pt>
                <c:pt idx="231">
                  <c:v>14299</c:v>
                </c:pt>
                <c:pt idx="232">
                  <c:v>14379</c:v>
                </c:pt>
                <c:pt idx="233">
                  <c:v>14385</c:v>
                </c:pt>
                <c:pt idx="234">
                  <c:v>14390</c:v>
                </c:pt>
                <c:pt idx="235">
                  <c:v>14399</c:v>
                </c:pt>
                <c:pt idx="236">
                  <c:v>14472</c:v>
                </c:pt>
                <c:pt idx="237">
                  <c:v>14479</c:v>
                </c:pt>
                <c:pt idx="238">
                  <c:v>14485</c:v>
                </c:pt>
                <c:pt idx="239">
                  <c:v>14490</c:v>
                </c:pt>
                <c:pt idx="240">
                  <c:v>14499</c:v>
                </c:pt>
                <c:pt idx="241">
                  <c:v>14572</c:v>
                </c:pt>
                <c:pt idx="242">
                  <c:v>14579</c:v>
                </c:pt>
                <c:pt idx="243">
                  <c:v>14585</c:v>
                </c:pt>
                <c:pt idx="244">
                  <c:v>14590</c:v>
                </c:pt>
                <c:pt idx="245">
                  <c:v>14599</c:v>
                </c:pt>
                <c:pt idx="246">
                  <c:v>14672</c:v>
                </c:pt>
                <c:pt idx="247">
                  <c:v>14679</c:v>
                </c:pt>
                <c:pt idx="248">
                  <c:v>14685</c:v>
                </c:pt>
                <c:pt idx="249">
                  <c:v>14690</c:v>
                </c:pt>
                <c:pt idx="250">
                  <c:v>14699</c:v>
                </c:pt>
                <c:pt idx="251">
                  <c:v>14772</c:v>
                </c:pt>
                <c:pt idx="252">
                  <c:v>14779</c:v>
                </c:pt>
                <c:pt idx="253">
                  <c:v>14785</c:v>
                </c:pt>
                <c:pt idx="254">
                  <c:v>14790</c:v>
                </c:pt>
                <c:pt idx="255">
                  <c:v>14799</c:v>
                </c:pt>
                <c:pt idx="256">
                  <c:v>14872</c:v>
                </c:pt>
                <c:pt idx="257">
                  <c:v>14879</c:v>
                </c:pt>
                <c:pt idx="258">
                  <c:v>14885</c:v>
                </c:pt>
                <c:pt idx="259">
                  <c:v>14890</c:v>
                </c:pt>
                <c:pt idx="260">
                  <c:v>14899</c:v>
                </c:pt>
                <c:pt idx="261">
                  <c:v>14972</c:v>
                </c:pt>
                <c:pt idx="262">
                  <c:v>14979</c:v>
                </c:pt>
                <c:pt idx="263">
                  <c:v>14985</c:v>
                </c:pt>
                <c:pt idx="264">
                  <c:v>14990</c:v>
                </c:pt>
                <c:pt idx="265">
                  <c:v>14999</c:v>
                </c:pt>
                <c:pt idx="266">
                  <c:v>15072</c:v>
                </c:pt>
                <c:pt idx="267">
                  <c:v>15079</c:v>
                </c:pt>
                <c:pt idx="268">
                  <c:v>15085</c:v>
                </c:pt>
                <c:pt idx="269">
                  <c:v>15090</c:v>
                </c:pt>
                <c:pt idx="270">
                  <c:v>15099</c:v>
                </c:pt>
                <c:pt idx="271">
                  <c:v>15172</c:v>
                </c:pt>
                <c:pt idx="272">
                  <c:v>15179</c:v>
                </c:pt>
                <c:pt idx="273">
                  <c:v>15185</c:v>
                </c:pt>
                <c:pt idx="274">
                  <c:v>15190</c:v>
                </c:pt>
                <c:pt idx="275">
                  <c:v>15199</c:v>
                </c:pt>
                <c:pt idx="276">
                  <c:v>15272</c:v>
                </c:pt>
                <c:pt idx="277">
                  <c:v>15279</c:v>
                </c:pt>
                <c:pt idx="278">
                  <c:v>15285</c:v>
                </c:pt>
                <c:pt idx="279">
                  <c:v>15290</c:v>
                </c:pt>
                <c:pt idx="280">
                  <c:v>15299</c:v>
                </c:pt>
                <c:pt idx="281">
                  <c:v>15372</c:v>
                </c:pt>
                <c:pt idx="282">
                  <c:v>15379</c:v>
                </c:pt>
                <c:pt idx="283">
                  <c:v>15385</c:v>
                </c:pt>
                <c:pt idx="284">
                  <c:v>15390</c:v>
                </c:pt>
                <c:pt idx="285">
                  <c:v>15399</c:v>
                </c:pt>
                <c:pt idx="286">
                  <c:v>15472</c:v>
                </c:pt>
                <c:pt idx="287">
                  <c:v>15479</c:v>
                </c:pt>
                <c:pt idx="288">
                  <c:v>15485</c:v>
                </c:pt>
                <c:pt idx="289">
                  <c:v>15490</c:v>
                </c:pt>
                <c:pt idx="290">
                  <c:v>15499</c:v>
                </c:pt>
                <c:pt idx="291">
                  <c:v>15572</c:v>
                </c:pt>
                <c:pt idx="292">
                  <c:v>15579</c:v>
                </c:pt>
                <c:pt idx="293">
                  <c:v>15585</c:v>
                </c:pt>
                <c:pt idx="294">
                  <c:v>15590</c:v>
                </c:pt>
                <c:pt idx="295">
                  <c:v>15599</c:v>
                </c:pt>
                <c:pt idx="296">
                  <c:v>15672</c:v>
                </c:pt>
                <c:pt idx="297">
                  <c:v>15679</c:v>
                </c:pt>
                <c:pt idx="298">
                  <c:v>15685</c:v>
                </c:pt>
                <c:pt idx="299">
                  <c:v>15690</c:v>
                </c:pt>
                <c:pt idx="300">
                  <c:v>15699</c:v>
                </c:pt>
                <c:pt idx="301">
                  <c:v>15772</c:v>
                </c:pt>
                <c:pt idx="302">
                  <c:v>15779</c:v>
                </c:pt>
                <c:pt idx="303">
                  <c:v>15785</c:v>
                </c:pt>
                <c:pt idx="304">
                  <c:v>15790</c:v>
                </c:pt>
                <c:pt idx="305">
                  <c:v>15799</c:v>
                </c:pt>
                <c:pt idx="306">
                  <c:v>15872</c:v>
                </c:pt>
                <c:pt idx="307">
                  <c:v>15879</c:v>
                </c:pt>
                <c:pt idx="308">
                  <c:v>15885</c:v>
                </c:pt>
                <c:pt idx="309">
                  <c:v>15890</c:v>
                </c:pt>
                <c:pt idx="310">
                  <c:v>15899</c:v>
                </c:pt>
                <c:pt idx="311">
                  <c:v>15972</c:v>
                </c:pt>
                <c:pt idx="312">
                  <c:v>15979</c:v>
                </c:pt>
                <c:pt idx="313">
                  <c:v>15985</c:v>
                </c:pt>
                <c:pt idx="314">
                  <c:v>15990</c:v>
                </c:pt>
                <c:pt idx="315">
                  <c:v>15999</c:v>
                </c:pt>
                <c:pt idx="316">
                  <c:v>16072</c:v>
                </c:pt>
                <c:pt idx="317">
                  <c:v>16079</c:v>
                </c:pt>
                <c:pt idx="318">
                  <c:v>16085</c:v>
                </c:pt>
                <c:pt idx="319">
                  <c:v>16090</c:v>
                </c:pt>
                <c:pt idx="320">
                  <c:v>16099</c:v>
                </c:pt>
                <c:pt idx="321">
                  <c:v>16172</c:v>
                </c:pt>
                <c:pt idx="322">
                  <c:v>16179</c:v>
                </c:pt>
                <c:pt idx="323">
                  <c:v>16185</c:v>
                </c:pt>
                <c:pt idx="324">
                  <c:v>16190</c:v>
                </c:pt>
                <c:pt idx="325">
                  <c:v>16199</c:v>
                </c:pt>
                <c:pt idx="326">
                  <c:v>16250</c:v>
                </c:pt>
                <c:pt idx="327">
                  <c:v>16272</c:v>
                </c:pt>
                <c:pt idx="328">
                  <c:v>16285</c:v>
                </c:pt>
                <c:pt idx="329">
                  <c:v>16290</c:v>
                </c:pt>
                <c:pt idx="330">
                  <c:v>16299</c:v>
                </c:pt>
                <c:pt idx="331">
                  <c:v>16350</c:v>
                </c:pt>
                <c:pt idx="332">
                  <c:v>16372</c:v>
                </c:pt>
                <c:pt idx="333">
                  <c:v>16385</c:v>
                </c:pt>
                <c:pt idx="334">
                  <c:v>16390</c:v>
                </c:pt>
                <c:pt idx="335">
                  <c:v>16399</c:v>
                </c:pt>
                <c:pt idx="336">
                  <c:v>16450</c:v>
                </c:pt>
                <c:pt idx="337">
                  <c:v>16472</c:v>
                </c:pt>
                <c:pt idx="338">
                  <c:v>16485</c:v>
                </c:pt>
                <c:pt idx="339">
                  <c:v>16490</c:v>
                </c:pt>
                <c:pt idx="340">
                  <c:v>16499</c:v>
                </c:pt>
                <c:pt idx="341">
                  <c:v>16550</c:v>
                </c:pt>
                <c:pt idx="342">
                  <c:v>16572</c:v>
                </c:pt>
                <c:pt idx="343">
                  <c:v>16585</c:v>
                </c:pt>
                <c:pt idx="344">
                  <c:v>16590</c:v>
                </c:pt>
                <c:pt idx="345">
                  <c:v>16599</c:v>
                </c:pt>
                <c:pt idx="346">
                  <c:v>16650</c:v>
                </c:pt>
                <c:pt idx="347">
                  <c:v>16672</c:v>
                </c:pt>
                <c:pt idx="348">
                  <c:v>16685</c:v>
                </c:pt>
                <c:pt idx="349">
                  <c:v>16690</c:v>
                </c:pt>
                <c:pt idx="350">
                  <c:v>16699</c:v>
                </c:pt>
                <c:pt idx="351">
                  <c:v>16750</c:v>
                </c:pt>
                <c:pt idx="352">
                  <c:v>16772</c:v>
                </c:pt>
                <c:pt idx="353">
                  <c:v>16785</c:v>
                </c:pt>
                <c:pt idx="354">
                  <c:v>16790</c:v>
                </c:pt>
                <c:pt idx="355">
                  <c:v>16799</c:v>
                </c:pt>
                <c:pt idx="356">
                  <c:v>16850</c:v>
                </c:pt>
                <c:pt idx="357">
                  <c:v>16872</c:v>
                </c:pt>
                <c:pt idx="358">
                  <c:v>16885</c:v>
                </c:pt>
                <c:pt idx="359">
                  <c:v>16890</c:v>
                </c:pt>
                <c:pt idx="360">
                  <c:v>16899</c:v>
                </c:pt>
                <c:pt idx="361">
                  <c:v>16950</c:v>
                </c:pt>
                <c:pt idx="362">
                  <c:v>16972</c:v>
                </c:pt>
                <c:pt idx="363">
                  <c:v>16985</c:v>
                </c:pt>
                <c:pt idx="364">
                  <c:v>16990</c:v>
                </c:pt>
                <c:pt idx="365">
                  <c:v>16999</c:v>
                </c:pt>
                <c:pt idx="366">
                  <c:v>17050</c:v>
                </c:pt>
                <c:pt idx="367">
                  <c:v>17072</c:v>
                </c:pt>
                <c:pt idx="368">
                  <c:v>17085</c:v>
                </c:pt>
                <c:pt idx="369">
                  <c:v>17090</c:v>
                </c:pt>
                <c:pt idx="370">
                  <c:v>17099</c:v>
                </c:pt>
                <c:pt idx="371">
                  <c:v>17150</c:v>
                </c:pt>
                <c:pt idx="372">
                  <c:v>17172</c:v>
                </c:pt>
                <c:pt idx="373">
                  <c:v>17185</c:v>
                </c:pt>
                <c:pt idx="374">
                  <c:v>17190</c:v>
                </c:pt>
                <c:pt idx="375">
                  <c:v>17199</c:v>
                </c:pt>
                <c:pt idx="376">
                  <c:v>17250</c:v>
                </c:pt>
                <c:pt idx="377">
                  <c:v>17272</c:v>
                </c:pt>
                <c:pt idx="378">
                  <c:v>17285</c:v>
                </c:pt>
                <c:pt idx="379">
                  <c:v>17290</c:v>
                </c:pt>
                <c:pt idx="380">
                  <c:v>17299</c:v>
                </c:pt>
                <c:pt idx="381">
                  <c:v>17350</c:v>
                </c:pt>
                <c:pt idx="382">
                  <c:v>17372</c:v>
                </c:pt>
                <c:pt idx="383">
                  <c:v>17385</c:v>
                </c:pt>
                <c:pt idx="384">
                  <c:v>17390</c:v>
                </c:pt>
                <c:pt idx="385">
                  <c:v>17399</c:v>
                </c:pt>
                <c:pt idx="386">
                  <c:v>17450</c:v>
                </c:pt>
                <c:pt idx="387">
                  <c:v>17472</c:v>
                </c:pt>
                <c:pt idx="388">
                  <c:v>17485</c:v>
                </c:pt>
                <c:pt idx="389">
                  <c:v>17490</c:v>
                </c:pt>
                <c:pt idx="390">
                  <c:v>17499</c:v>
                </c:pt>
                <c:pt idx="391">
                  <c:v>17550</c:v>
                </c:pt>
                <c:pt idx="392">
                  <c:v>17572</c:v>
                </c:pt>
                <c:pt idx="393">
                  <c:v>17585</c:v>
                </c:pt>
                <c:pt idx="394">
                  <c:v>17590</c:v>
                </c:pt>
                <c:pt idx="395">
                  <c:v>17599</c:v>
                </c:pt>
                <c:pt idx="396">
                  <c:v>17650</c:v>
                </c:pt>
                <c:pt idx="397">
                  <c:v>17672</c:v>
                </c:pt>
                <c:pt idx="398">
                  <c:v>17685</c:v>
                </c:pt>
                <c:pt idx="399">
                  <c:v>17690</c:v>
                </c:pt>
                <c:pt idx="400">
                  <c:v>17699</c:v>
                </c:pt>
                <c:pt idx="401">
                  <c:v>17750</c:v>
                </c:pt>
                <c:pt idx="402">
                  <c:v>17772</c:v>
                </c:pt>
                <c:pt idx="403">
                  <c:v>17785</c:v>
                </c:pt>
                <c:pt idx="404">
                  <c:v>17790</c:v>
                </c:pt>
                <c:pt idx="405">
                  <c:v>17799</c:v>
                </c:pt>
                <c:pt idx="406">
                  <c:v>17850</c:v>
                </c:pt>
                <c:pt idx="407">
                  <c:v>17872</c:v>
                </c:pt>
                <c:pt idx="408">
                  <c:v>17885</c:v>
                </c:pt>
                <c:pt idx="409">
                  <c:v>17890</c:v>
                </c:pt>
                <c:pt idx="410">
                  <c:v>17899</c:v>
                </c:pt>
                <c:pt idx="411">
                  <c:v>17950</c:v>
                </c:pt>
                <c:pt idx="412">
                  <c:v>17972</c:v>
                </c:pt>
                <c:pt idx="413">
                  <c:v>17985</c:v>
                </c:pt>
                <c:pt idx="414">
                  <c:v>17990</c:v>
                </c:pt>
                <c:pt idx="415">
                  <c:v>17999</c:v>
                </c:pt>
                <c:pt idx="416">
                  <c:v>18050</c:v>
                </c:pt>
                <c:pt idx="417">
                  <c:v>18072</c:v>
                </c:pt>
                <c:pt idx="418">
                  <c:v>18085</c:v>
                </c:pt>
                <c:pt idx="419">
                  <c:v>18090</c:v>
                </c:pt>
                <c:pt idx="420">
                  <c:v>18099</c:v>
                </c:pt>
                <c:pt idx="421">
                  <c:v>18150</c:v>
                </c:pt>
                <c:pt idx="422">
                  <c:v>18172</c:v>
                </c:pt>
                <c:pt idx="423">
                  <c:v>18185</c:v>
                </c:pt>
                <c:pt idx="424">
                  <c:v>18190</c:v>
                </c:pt>
                <c:pt idx="425">
                  <c:v>18199</c:v>
                </c:pt>
                <c:pt idx="426">
                  <c:v>18250</c:v>
                </c:pt>
                <c:pt idx="427">
                  <c:v>18272</c:v>
                </c:pt>
                <c:pt idx="428">
                  <c:v>18285</c:v>
                </c:pt>
                <c:pt idx="429">
                  <c:v>18290</c:v>
                </c:pt>
                <c:pt idx="430">
                  <c:v>18299</c:v>
                </c:pt>
                <c:pt idx="431">
                  <c:v>18350</c:v>
                </c:pt>
                <c:pt idx="432">
                  <c:v>18372</c:v>
                </c:pt>
                <c:pt idx="433">
                  <c:v>18385</c:v>
                </c:pt>
                <c:pt idx="434">
                  <c:v>18390</c:v>
                </c:pt>
                <c:pt idx="435">
                  <c:v>18399</c:v>
                </c:pt>
                <c:pt idx="436">
                  <c:v>18450</c:v>
                </c:pt>
                <c:pt idx="437">
                  <c:v>18472</c:v>
                </c:pt>
                <c:pt idx="438">
                  <c:v>18485</c:v>
                </c:pt>
                <c:pt idx="439">
                  <c:v>18490</c:v>
                </c:pt>
                <c:pt idx="440">
                  <c:v>18499</c:v>
                </c:pt>
                <c:pt idx="441">
                  <c:v>18550</c:v>
                </c:pt>
                <c:pt idx="442">
                  <c:v>18572</c:v>
                </c:pt>
                <c:pt idx="443">
                  <c:v>18585</c:v>
                </c:pt>
                <c:pt idx="444">
                  <c:v>18590</c:v>
                </c:pt>
                <c:pt idx="445">
                  <c:v>18599</c:v>
                </c:pt>
                <c:pt idx="446">
                  <c:v>18650</c:v>
                </c:pt>
                <c:pt idx="447">
                  <c:v>18672</c:v>
                </c:pt>
                <c:pt idx="448">
                  <c:v>18685</c:v>
                </c:pt>
                <c:pt idx="449">
                  <c:v>18690</c:v>
                </c:pt>
                <c:pt idx="450">
                  <c:v>18699</c:v>
                </c:pt>
                <c:pt idx="451">
                  <c:v>18750</c:v>
                </c:pt>
                <c:pt idx="452">
                  <c:v>18772</c:v>
                </c:pt>
                <c:pt idx="453">
                  <c:v>18785</c:v>
                </c:pt>
                <c:pt idx="454">
                  <c:v>18790</c:v>
                </c:pt>
                <c:pt idx="455">
                  <c:v>18799</c:v>
                </c:pt>
                <c:pt idx="456">
                  <c:v>18850</c:v>
                </c:pt>
                <c:pt idx="457">
                  <c:v>18872</c:v>
                </c:pt>
                <c:pt idx="458">
                  <c:v>18885</c:v>
                </c:pt>
                <c:pt idx="459">
                  <c:v>18890</c:v>
                </c:pt>
                <c:pt idx="460">
                  <c:v>18899</c:v>
                </c:pt>
                <c:pt idx="461">
                  <c:v>18950</c:v>
                </c:pt>
                <c:pt idx="462">
                  <c:v>18972</c:v>
                </c:pt>
                <c:pt idx="463">
                  <c:v>18985</c:v>
                </c:pt>
                <c:pt idx="464">
                  <c:v>18990</c:v>
                </c:pt>
                <c:pt idx="465">
                  <c:v>18999</c:v>
                </c:pt>
                <c:pt idx="466">
                  <c:v>19050</c:v>
                </c:pt>
                <c:pt idx="467">
                  <c:v>19072</c:v>
                </c:pt>
                <c:pt idx="468">
                  <c:v>19085</c:v>
                </c:pt>
                <c:pt idx="469">
                  <c:v>19090</c:v>
                </c:pt>
                <c:pt idx="470">
                  <c:v>19099</c:v>
                </c:pt>
                <c:pt idx="471">
                  <c:v>19150</c:v>
                </c:pt>
                <c:pt idx="472">
                  <c:v>19172</c:v>
                </c:pt>
                <c:pt idx="473">
                  <c:v>19185</c:v>
                </c:pt>
                <c:pt idx="474">
                  <c:v>19190</c:v>
                </c:pt>
                <c:pt idx="475">
                  <c:v>19199</c:v>
                </c:pt>
                <c:pt idx="476">
                  <c:v>19250</c:v>
                </c:pt>
                <c:pt idx="477">
                  <c:v>19272</c:v>
                </c:pt>
                <c:pt idx="478">
                  <c:v>19285</c:v>
                </c:pt>
                <c:pt idx="479">
                  <c:v>19290</c:v>
                </c:pt>
                <c:pt idx="480">
                  <c:v>19299</c:v>
                </c:pt>
                <c:pt idx="481">
                  <c:v>19350</c:v>
                </c:pt>
                <c:pt idx="482">
                  <c:v>19372</c:v>
                </c:pt>
                <c:pt idx="483">
                  <c:v>19385</c:v>
                </c:pt>
                <c:pt idx="484">
                  <c:v>19390</c:v>
                </c:pt>
                <c:pt idx="485">
                  <c:v>19399</c:v>
                </c:pt>
                <c:pt idx="486">
                  <c:v>19450</c:v>
                </c:pt>
                <c:pt idx="487">
                  <c:v>19472</c:v>
                </c:pt>
                <c:pt idx="488">
                  <c:v>19485</c:v>
                </c:pt>
                <c:pt idx="489">
                  <c:v>19490</c:v>
                </c:pt>
                <c:pt idx="490">
                  <c:v>19499</c:v>
                </c:pt>
                <c:pt idx="491">
                  <c:v>19550</c:v>
                </c:pt>
                <c:pt idx="492">
                  <c:v>19572</c:v>
                </c:pt>
                <c:pt idx="493">
                  <c:v>19585</c:v>
                </c:pt>
                <c:pt idx="494">
                  <c:v>19590</c:v>
                </c:pt>
                <c:pt idx="495">
                  <c:v>19599</c:v>
                </c:pt>
                <c:pt idx="496">
                  <c:v>19650</c:v>
                </c:pt>
                <c:pt idx="497">
                  <c:v>19672</c:v>
                </c:pt>
                <c:pt idx="498">
                  <c:v>19685</c:v>
                </c:pt>
                <c:pt idx="499">
                  <c:v>19690</c:v>
                </c:pt>
                <c:pt idx="500">
                  <c:v>19699</c:v>
                </c:pt>
                <c:pt idx="501">
                  <c:v>19750</c:v>
                </c:pt>
                <c:pt idx="502">
                  <c:v>19772</c:v>
                </c:pt>
                <c:pt idx="503">
                  <c:v>19785</c:v>
                </c:pt>
                <c:pt idx="504">
                  <c:v>19790</c:v>
                </c:pt>
                <c:pt idx="505">
                  <c:v>19799</c:v>
                </c:pt>
                <c:pt idx="506">
                  <c:v>19850</c:v>
                </c:pt>
                <c:pt idx="507">
                  <c:v>19872</c:v>
                </c:pt>
                <c:pt idx="508">
                  <c:v>19885</c:v>
                </c:pt>
                <c:pt idx="509">
                  <c:v>19890</c:v>
                </c:pt>
                <c:pt idx="510">
                  <c:v>19899</c:v>
                </c:pt>
                <c:pt idx="511">
                  <c:v>19950</c:v>
                </c:pt>
                <c:pt idx="512">
                  <c:v>19972</c:v>
                </c:pt>
                <c:pt idx="513">
                  <c:v>19985</c:v>
                </c:pt>
                <c:pt idx="514">
                  <c:v>19990</c:v>
                </c:pt>
                <c:pt idx="515">
                  <c:v>19999</c:v>
                </c:pt>
                <c:pt idx="516">
                  <c:v>20050</c:v>
                </c:pt>
                <c:pt idx="517">
                  <c:v>20072</c:v>
                </c:pt>
                <c:pt idx="518">
                  <c:v>20085</c:v>
                </c:pt>
                <c:pt idx="519">
                  <c:v>20090</c:v>
                </c:pt>
                <c:pt idx="520">
                  <c:v>20099</c:v>
                </c:pt>
                <c:pt idx="521">
                  <c:v>20150</c:v>
                </c:pt>
                <c:pt idx="522">
                  <c:v>20172</c:v>
                </c:pt>
                <c:pt idx="523">
                  <c:v>20185</c:v>
                </c:pt>
                <c:pt idx="524">
                  <c:v>20190</c:v>
                </c:pt>
                <c:pt idx="525">
                  <c:v>20199</c:v>
                </c:pt>
                <c:pt idx="526">
                  <c:v>20250</c:v>
                </c:pt>
                <c:pt idx="527">
                  <c:v>20272</c:v>
                </c:pt>
                <c:pt idx="528">
                  <c:v>20285</c:v>
                </c:pt>
                <c:pt idx="529">
                  <c:v>20290</c:v>
                </c:pt>
                <c:pt idx="530">
                  <c:v>20299</c:v>
                </c:pt>
                <c:pt idx="531">
                  <c:v>20350</c:v>
                </c:pt>
                <c:pt idx="532">
                  <c:v>20372</c:v>
                </c:pt>
                <c:pt idx="533">
                  <c:v>20385</c:v>
                </c:pt>
                <c:pt idx="534">
                  <c:v>20390</c:v>
                </c:pt>
                <c:pt idx="535">
                  <c:v>20399</c:v>
                </c:pt>
                <c:pt idx="536">
                  <c:v>20450</c:v>
                </c:pt>
                <c:pt idx="537">
                  <c:v>20472</c:v>
                </c:pt>
                <c:pt idx="538">
                  <c:v>20485</c:v>
                </c:pt>
                <c:pt idx="539">
                  <c:v>20490</c:v>
                </c:pt>
                <c:pt idx="540">
                  <c:v>20499</c:v>
                </c:pt>
                <c:pt idx="541">
                  <c:v>20550</c:v>
                </c:pt>
                <c:pt idx="542">
                  <c:v>20572</c:v>
                </c:pt>
                <c:pt idx="543">
                  <c:v>20585</c:v>
                </c:pt>
                <c:pt idx="544">
                  <c:v>20590</c:v>
                </c:pt>
                <c:pt idx="545">
                  <c:v>20599</c:v>
                </c:pt>
                <c:pt idx="546">
                  <c:v>20650</c:v>
                </c:pt>
                <c:pt idx="547">
                  <c:v>20672</c:v>
                </c:pt>
                <c:pt idx="548">
                  <c:v>20685</c:v>
                </c:pt>
                <c:pt idx="549">
                  <c:v>20690</c:v>
                </c:pt>
                <c:pt idx="550">
                  <c:v>20699</c:v>
                </c:pt>
                <c:pt idx="551">
                  <c:v>20750</c:v>
                </c:pt>
                <c:pt idx="552">
                  <c:v>20772</c:v>
                </c:pt>
                <c:pt idx="553">
                  <c:v>20785</c:v>
                </c:pt>
                <c:pt idx="554">
                  <c:v>20790</c:v>
                </c:pt>
                <c:pt idx="555">
                  <c:v>20799</c:v>
                </c:pt>
                <c:pt idx="556">
                  <c:v>20850</c:v>
                </c:pt>
                <c:pt idx="557">
                  <c:v>20872</c:v>
                </c:pt>
                <c:pt idx="558">
                  <c:v>20885</c:v>
                </c:pt>
                <c:pt idx="559">
                  <c:v>20890</c:v>
                </c:pt>
                <c:pt idx="560">
                  <c:v>20899</c:v>
                </c:pt>
                <c:pt idx="561">
                  <c:v>20950</c:v>
                </c:pt>
                <c:pt idx="562">
                  <c:v>20972</c:v>
                </c:pt>
                <c:pt idx="563">
                  <c:v>20985</c:v>
                </c:pt>
                <c:pt idx="564">
                  <c:v>20990</c:v>
                </c:pt>
                <c:pt idx="565">
                  <c:v>20999</c:v>
                </c:pt>
                <c:pt idx="566">
                  <c:v>21050</c:v>
                </c:pt>
                <c:pt idx="567">
                  <c:v>21072</c:v>
                </c:pt>
                <c:pt idx="568">
                  <c:v>21085</c:v>
                </c:pt>
                <c:pt idx="569">
                  <c:v>21090</c:v>
                </c:pt>
                <c:pt idx="570">
                  <c:v>21099</c:v>
                </c:pt>
                <c:pt idx="571">
                  <c:v>21150</c:v>
                </c:pt>
                <c:pt idx="572">
                  <c:v>21172</c:v>
                </c:pt>
                <c:pt idx="573">
                  <c:v>21185</c:v>
                </c:pt>
                <c:pt idx="574">
                  <c:v>21190</c:v>
                </c:pt>
                <c:pt idx="575">
                  <c:v>21199</c:v>
                </c:pt>
                <c:pt idx="576">
                  <c:v>21250</c:v>
                </c:pt>
                <c:pt idx="577">
                  <c:v>21272</c:v>
                </c:pt>
                <c:pt idx="578">
                  <c:v>21285</c:v>
                </c:pt>
                <c:pt idx="579">
                  <c:v>21290</c:v>
                </c:pt>
                <c:pt idx="580">
                  <c:v>21299</c:v>
                </c:pt>
                <c:pt idx="581">
                  <c:v>21350</c:v>
                </c:pt>
                <c:pt idx="582">
                  <c:v>21372</c:v>
                </c:pt>
                <c:pt idx="583">
                  <c:v>21385</c:v>
                </c:pt>
                <c:pt idx="584">
                  <c:v>21390</c:v>
                </c:pt>
                <c:pt idx="585">
                  <c:v>21399</c:v>
                </c:pt>
                <c:pt idx="586">
                  <c:v>21450</c:v>
                </c:pt>
                <c:pt idx="587">
                  <c:v>21472</c:v>
                </c:pt>
                <c:pt idx="588">
                  <c:v>21485</c:v>
                </c:pt>
                <c:pt idx="589">
                  <c:v>21490</c:v>
                </c:pt>
                <c:pt idx="590">
                  <c:v>21499</c:v>
                </c:pt>
                <c:pt idx="591">
                  <c:v>21550</c:v>
                </c:pt>
                <c:pt idx="592">
                  <c:v>21572</c:v>
                </c:pt>
                <c:pt idx="593">
                  <c:v>21585</c:v>
                </c:pt>
                <c:pt idx="594">
                  <c:v>21590</c:v>
                </c:pt>
                <c:pt idx="595">
                  <c:v>21599</c:v>
                </c:pt>
                <c:pt idx="596">
                  <c:v>21650</c:v>
                </c:pt>
                <c:pt idx="597">
                  <c:v>21672</c:v>
                </c:pt>
                <c:pt idx="598">
                  <c:v>21685</c:v>
                </c:pt>
                <c:pt idx="599">
                  <c:v>21690</c:v>
                </c:pt>
                <c:pt idx="600">
                  <c:v>21699</c:v>
                </c:pt>
                <c:pt idx="601">
                  <c:v>21750</c:v>
                </c:pt>
                <c:pt idx="602">
                  <c:v>21772</c:v>
                </c:pt>
                <c:pt idx="603">
                  <c:v>21785</c:v>
                </c:pt>
                <c:pt idx="604">
                  <c:v>21790</c:v>
                </c:pt>
                <c:pt idx="605">
                  <c:v>21799</c:v>
                </c:pt>
                <c:pt idx="606">
                  <c:v>21850</c:v>
                </c:pt>
                <c:pt idx="607">
                  <c:v>21872</c:v>
                </c:pt>
                <c:pt idx="608">
                  <c:v>21885</c:v>
                </c:pt>
                <c:pt idx="609">
                  <c:v>21890</c:v>
                </c:pt>
                <c:pt idx="610">
                  <c:v>21899</c:v>
                </c:pt>
                <c:pt idx="611">
                  <c:v>21950</c:v>
                </c:pt>
                <c:pt idx="612">
                  <c:v>21972</c:v>
                </c:pt>
                <c:pt idx="613">
                  <c:v>21985</c:v>
                </c:pt>
                <c:pt idx="614">
                  <c:v>21990</c:v>
                </c:pt>
                <c:pt idx="615">
                  <c:v>21999</c:v>
                </c:pt>
                <c:pt idx="616">
                  <c:v>22050</c:v>
                </c:pt>
                <c:pt idx="617">
                  <c:v>22072</c:v>
                </c:pt>
                <c:pt idx="618">
                  <c:v>22085</c:v>
                </c:pt>
                <c:pt idx="619">
                  <c:v>22090</c:v>
                </c:pt>
                <c:pt idx="620">
                  <c:v>22099</c:v>
                </c:pt>
                <c:pt idx="621">
                  <c:v>22150</c:v>
                </c:pt>
                <c:pt idx="622">
                  <c:v>22172</c:v>
                </c:pt>
                <c:pt idx="623">
                  <c:v>22185</c:v>
                </c:pt>
                <c:pt idx="624">
                  <c:v>22190</c:v>
                </c:pt>
                <c:pt idx="625">
                  <c:v>22199</c:v>
                </c:pt>
                <c:pt idx="626">
                  <c:v>22250</c:v>
                </c:pt>
                <c:pt idx="627">
                  <c:v>22272</c:v>
                </c:pt>
                <c:pt idx="628">
                  <c:v>22285</c:v>
                </c:pt>
                <c:pt idx="629">
                  <c:v>22290</c:v>
                </c:pt>
                <c:pt idx="630">
                  <c:v>22299</c:v>
                </c:pt>
                <c:pt idx="631">
                  <c:v>22350</c:v>
                </c:pt>
                <c:pt idx="632">
                  <c:v>22372</c:v>
                </c:pt>
                <c:pt idx="633">
                  <c:v>22385</c:v>
                </c:pt>
                <c:pt idx="634">
                  <c:v>22390</c:v>
                </c:pt>
                <c:pt idx="635">
                  <c:v>22399</c:v>
                </c:pt>
                <c:pt idx="636">
                  <c:v>22450</c:v>
                </c:pt>
                <c:pt idx="637">
                  <c:v>22472</c:v>
                </c:pt>
                <c:pt idx="638">
                  <c:v>22485</c:v>
                </c:pt>
                <c:pt idx="639">
                  <c:v>22490</c:v>
                </c:pt>
                <c:pt idx="640">
                  <c:v>22499</c:v>
                </c:pt>
                <c:pt idx="641">
                  <c:v>22550</c:v>
                </c:pt>
                <c:pt idx="642">
                  <c:v>22572</c:v>
                </c:pt>
                <c:pt idx="643">
                  <c:v>22585</c:v>
                </c:pt>
                <c:pt idx="644">
                  <c:v>22590</c:v>
                </c:pt>
                <c:pt idx="645">
                  <c:v>22599</c:v>
                </c:pt>
                <c:pt idx="646">
                  <c:v>22650</c:v>
                </c:pt>
                <c:pt idx="647">
                  <c:v>22672</c:v>
                </c:pt>
                <c:pt idx="648">
                  <c:v>22685</c:v>
                </c:pt>
                <c:pt idx="649">
                  <c:v>22690</c:v>
                </c:pt>
                <c:pt idx="650">
                  <c:v>22699</c:v>
                </c:pt>
                <c:pt idx="651">
                  <c:v>22750</c:v>
                </c:pt>
                <c:pt idx="652">
                  <c:v>22772</c:v>
                </c:pt>
                <c:pt idx="653">
                  <c:v>22785</c:v>
                </c:pt>
                <c:pt idx="654">
                  <c:v>22790</c:v>
                </c:pt>
                <c:pt idx="655">
                  <c:v>22799</c:v>
                </c:pt>
                <c:pt idx="656">
                  <c:v>22850</c:v>
                </c:pt>
                <c:pt idx="657">
                  <c:v>22872</c:v>
                </c:pt>
                <c:pt idx="658">
                  <c:v>22885</c:v>
                </c:pt>
                <c:pt idx="659">
                  <c:v>22890</c:v>
                </c:pt>
                <c:pt idx="660">
                  <c:v>22899</c:v>
                </c:pt>
                <c:pt idx="661">
                  <c:v>22950</c:v>
                </c:pt>
                <c:pt idx="662">
                  <c:v>22972</c:v>
                </c:pt>
                <c:pt idx="663">
                  <c:v>22985</c:v>
                </c:pt>
                <c:pt idx="664">
                  <c:v>22990</c:v>
                </c:pt>
                <c:pt idx="665">
                  <c:v>22999</c:v>
                </c:pt>
                <c:pt idx="666">
                  <c:v>23050</c:v>
                </c:pt>
                <c:pt idx="667">
                  <c:v>23072</c:v>
                </c:pt>
                <c:pt idx="668">
                  <c:v>23085</c:v>
                </c:pt>
                <c:pt idx="669">
                  <c:v>23090</c:v>
                </c:pt>
                <c:pt idx="670">
                  <c:v>23099</c:v>
                </c:pt>
                <c:pt idx="671">
                  <c:v>23150</c:v>
                </c:pt>
                <c:pt idx="672">
                  <c:v>23172</c:v>
                </c:pt>
                <c:pt idx="673">
                  <c:v>23185</c:v>
                </c:pt>
                <c:pt idx="674">
                  <c:v>23190</c:v>
                </c:pt>
                <c:pt idx="675">
                  <c:v>23199</c:v>
                </c:pt>
                <c:pt idx="676">
                  <c:v>23250</c:v>
                </c:pt>
                <c:pt idx="677">
                  <c:v>23272</c:v>
                </c:pt>
                <c:pt idx="678">
                  <c:v>23285</c:v>
                </c:pt>
                <c:pt idx="679">
                  <c:v>23290</c:v>
                </c:pt>
                <c:pt idx="680">
                  <c:v>23299</c:v>
                </c:pt>
                <c:pt idx="681">
                  <c:v>23350</c:v>
                </c:pt>
                <c:pt idx="682">
                  <c:v>23372</c:v>
                </c:pt>
                <c:pt idx="683">
                  <c:v>23385</c:v>
                </c:pt>
                <c:pt idx="684">
                  <c:v>23390</c:v>
                </c:pt>
                <c:pt idx="685">
                  <c:v>23399</c:v>
                </c:pt>
                <c:pt idx="686">
                  <c:v>23450</c:v>
                </c:pt>
                <c:pt idx="687">
                  <c:v>23472</c:v>
                </c:pt>
                <c:pt idx="688">
                  <c:v>23485</c:v>
                </c:pt>
                <c:pt idx="689">
                  <c:v>23490</c:v>
                </c:pt>
                <c:pt idx="690">
                  <c:v>23499</c:v>
                </c:pt>
                <c:pt idx="691">
                  <c:v>23550</c:v>
                </c:pt>
                <c:pt idx="692">
                  <c:v>23572</c:v>
                </c:pt>
                <c:pt idx="693">
                  <c:v>23585</c:v>
                </c:pt>
                <c:pt idx="694">
                  <c:v>23590</c:v>
                </c:pt>
                <c:pt idx="695">
                  <c:v>23599</c:v>
                </c:pt>
                <c:pt idx="696">
                  <c:v>23650</c:v>
                </c:pt>
                <c:pt idx="697">
                  <c:v>23672</c:v>
                </c:pt>
                <c:pt idx="698">
                  <c:v>23685</c:v>
                </c:pt>
                <c:pt idx="699">
                  <c:v>23690</c:v>
                </c:pt>
                <c:pt idx="700">
                  <c:v>23699</c:v>
                </c:pt>
                <c:pt idx="701">
                  <c:v>23750</c:v>
                </c:pt>
                <c:pt idx="702">
                  <c:v>23772</c:v>
                </c:pt>
                <c:pt idx="703">
                  <c:v>23785</c:v>
                </c:pt>
                <c:pt idx="704">
                  <c:v>23790</c:v>
                </c:pt>
                <c:pt idx="705">
                  <c:v>23799</c:v>
                </c:pt>
                <c:pt idx="706">
                  <c:v>23850</c:v>
                </c:pt>
                <c:pt idx="707">
                  <c:v>23872</c:v>
                </c:pt>
                <c:pt idx="708">
                  <c:v>23885</c:v>
                </c:pt>
                <c:pt idx="709">
                  <c:v>23890</c:v>
                </c:pt>
                <c:pt idx="710">
                  <c:v>23899</c:v>
                </c:pt>
                <c:pt idx="711">
                  <c:v>23950</c:v>
                </c:pt>
                <c:pt idx="712">
                  <c:v>23972</c:v>
                </c:pt>
                <c:pt idx="713">
                  <c:v>23985</c:v>
                </c:pt>
                <c:pt idx="714">
                  <c:v>23990</c:v>
                </c:pt>
                <c:pt idx="715">
                  <c:v>23999</c:v>
                </c:pt>
                <c:pt idx="716">
                  <c:v>24050</c:v>
                </c:pt>
                <c:pt idx="717">
                  <c:v>24072</c:v>
                </c:pt>
                <c:pt idx="718">
                  <c:v>24085</c:v>
                </c:pt>
                <c:pt idx="719">
                  <c:v>24090</c:v>
                </c:pt>
                <c:pt idx="720">
                  <c:v>24099</c:v>
                </c:pt>
                <c:pt idx="721">
                  <c:v>24150</c:v>
                </c:pt>
                <c:pt idx="722">
                  <c:v>24172</c:v>
                </c:pt>
                <c:pt idx="723">
                  <c:v>24185</c:v>
                </c:pt>
                <c:pt idx="724">
                  <c:v>24190</c:v>
                </c:pt>
                <c:pt idx="725">
                  <c:v>24199</c:v>
                </c:pt>
                <c:pt idx="726">
                  <c:v>24250</c:v>
                </c:pt>
                <c:pt idx="727">
                  <c:v>24272</c:v>
                </c:pt>
                <c:pt idx="728">
                  <c:v>24285</c:v>
                </c:pt>
                <c:pt idx="729">
                  <c:v>24290</c:v>
                </c:pt>
                <c:pt idx="730">
                  <c:v>24299</c:v>
                </c:pt>
                <c:pt idx="731">
                  <c:v>24350</c:v>
                </c:pt>
                <c:pt idx="732">
                  <c:v>24372</c:v>
                </c:pt>
                <c:pt idx="733">
                  <c:v>24385</c:v>
                </c:pt>
                <c:pt idx="734">
                  <c:v>24390</c:v>
                </c:pt>
                <c:pt idx="735">
                  <c:v>24399</c:v>
                </c:pt>
                <c:pt idx="736">
                  <c:v>24450</c:v>
                </c:pt>
                <c:pt idx="737">
                  <c:v>24472</c:v>
                </c:pt>
                <c:pt idx="738">
                  <c:v>24485</c:v>
                </c:pt>
                <c:pt idx="739">
                  <c:v>24490</c:v>
                </c:pt>
                <c:pt idx="740">
                  <c:v>24499</c:v>
                </c:pt>
                <c:pt idx="741">
                  <c:v>24550</c:v>
                </c:pt>
                <c:pt idx="742">
                  <c:v>24572</c:v>
                </c:pt>
                <c:pt idx="743">
                  <c:v>24585</c:v>
                </c:pt>
                <c:pt idx="744">
                  <c:v>24590</c:v>
                </c:pt>
                <c:pt idx="745">
                  <c:v>24599</c:v>
                </c:pt>
                <c:pt idx="746">
                  <c:v>24650</c:v>
                </c:pt>
                <c:pt idx="747">
                  <c:v>24672</c:v>
                </c:pt>
                <c:pt idx="748">
                  <c:v>24685</c:v>
                </c:pt>
                <c:pt idx="749">
                  <c:v>24690</c:v>
                </c:pt>
                <c:pt idx="750">
                  <c:v>24699</c:v>
                </c:pt>
                <c:pt idx="751">
                  <c:v>24750</c:v>
                </c:pt>
                <c:pt idx="752">
                  <c:v>24772</c:v>
                </c:pt>
                <c:pt idx="753">
                  <c:v>24785</c:v>
                </c:pt>
                <c:pt idx="754">
                  <c:v>24790</c:v>
                </c:pt>
                <c:pt idx="755">
                  <c:v>24799</c:v>
                </c:pt>
                <c:pt idx="756">
                  <c:v>24850</c:v>
                </c:pt>
                <c:pt idx="757">
                  <c:v>24872</c:v>
                </c:pt>
                <c:pt idx="758">
                  <c:v>24885</c:v>
                </c:pt>
                <c:pt idx="759">
                  <c:v>24890</c:v>
                </c:pt>
                <c:pt idx="760">
                  <c:v>24899</c:v>
                </c:pt>
                <c:pt idx="761">
                  <c:v>24950</c:v>
                </c:pt>
                <c:pt idx="762">
                  <c:v>24972</c:v>
                </c:pt>
                <c:pt idx="763">
                  <c:v>24985</c:v>
                </c:pt>
                <c:pt idx="764">
                  <c:v>24990</c:v>
                </c:pt>
                <c:pt idx="765">
                  <c:v>24999</c:v>
                </c:pt>
                <c:pt idx="766">
                  <c:v>25050</c:v>
                </c:pt>
                <c:pt idx="767">
                  <c:v>25072</c:v>
                </c:pt>
                <c:pt idx="768">
                  <c:v>25085</c:v>
                </c:pt>
                <c:pt idx="769">
                  <c:v>25090</c:v>
                </c:pt>
                <c:pt idx="770">
                  <c:v>25099</c:v>
                </c:pt>
                <c:pt idx="771">
                  <c:v>25150</c:v>
                </c:pt>
                <c:pt idx="772">
                  <c:v>25172</c:v>
                </c:pt>
                <c:pt idx="773">
                  <c:v>25185</c:v>
                </c:pt>
                <c:pt idx="774">
                  <c:v>25190</c:v>
                </c:pt>
                <c:pt idx="775">
                  <c:v>25199</c:v>
                </c:pt>
                <c:pt idx="776">
                  <c:v>25250</c:v>
                </c:pt>
                <c:pt idx="777">
                  <c:v>25272</c:v>
                </c:pt>
                <c:pt idx="778">
                  <c:v>25285</c:v>
                </c:pt>
                <c:pt idx="779">
                  <c:v>25290</c:v>
                </c:pt>
                <c:pt idx="780">
                  <c:v>25299</c:v>
                </c:pt>
                <c:pt idx="781">
                  <c:v>25350</c:v>
                </c:pt>
                <c:pt idx="782">
                  <c:v>25372</c:v>
                </c:pt>
                <c:pt idx="783">
                  <c:v>25385</c:v>
                </c:pt>
                <c:pt idx="784">
                  <c:v>25390</c:v>
                </c:pt>
                <c:pt idx="785">
                  <c:v>25399</c:v>
                </c:pt>
                <c:pt idx="786">
                  <c:v>25450</c:v>
                </c:pt>
                <c:pt idx="787">
                  <c:v>25472</c:v>
                </c:pt>
                <c:pt idx="788">
                  <c:v>25485</c:v>
                </c:pt>
                <c:pt idx="789">
                  <c:v>25490</c:v>
                </c:pt>
                <c:pt idx="790">
                  <c:v>25499</c:v>
                </c:pt>
                <c:pt idx="791">
                  <c:v>25550</c:v>
                </c:pt>
                <c:pt idx="792">
                  <c:v>25572</c:v>
                </c:pt>
                <c:pt idx="793">
                  <c:v>25585</c:v>
                </c:pt>
                <c:pt idx="794">
                  <c:v>25590</c:v>
                </c:pt>
                <c:pt idx="795">
                  <c:v>25599</c:v>
                </c:pt>
                <c:pt idx="796">
                  <c:v>25650</c:v>
                </c:pt>
                <c:pt idx="797">
                  <c:v>25672</c:v>
                </c:pt>
                <c:pt idx="798">
                  <c:v>25685</c:v>
                </c:pt>
                <c:pt idx="799">
                  <c:v>25690</c:v>
                </c:pt>
                <c:pt idx="800">
                  <c:v>25699</c:v>
                </c:pt>
                <c:pt idx="801">
                  <c:v>25727</c:v>
                </c:pt>
                <c:pt idx="802">
                  <c:v>25772</c:v>
                </c:pt>
                <c:pt idx="803">
                  <c:v>25785</c:v>
                </c:pt>
                <c:pt idx="804">
                  <c:v>25790</c:v>
                </c:pt>
                <c:pt idx="805">
                  <c:v>25799</c:v>
                </c:pt>
                <c:pt idx="806">
                  <c:v>25827</c:v>
                </c:pt>
                <c:pt idx="807">
                  <c:v>25872</c:v>
                </c:pt>
                <c:pt idx="808">
                  <c:v>25885</c:v>
                </c:pt>
                <c:pt idx="809">
                  <c:v>25890</c:v>
                </c:pt>
                <c:pt idx="810">
                  <c:v>25899</c:v>
                </c:pt>
                <c:pt idx="811">
                  <c:v>25927</c:v>
                </c:pt>
                <c:pt idx="812">
                  <c:v>25972</c:v>
                </c:pt>
                <c:pt idx="813">
                  <c:v>25985</c:v>
                </c:pt>
                <c:pt idx="814">
                  <c:v>25990</c:v>
                </c:pt>
                <c:pt idx="815">
                  <c:v>25999</c:v>
                </c:pt>
                <c:pt idx="816">
                  <c:v>26027</c:v>
                </c:pt>
                <c:pt idx="817">
                  <c:v>26072</c:v>
                </c:pt>
                <c:pt idx="818">
                  <c:v>26085</c:v>
                </c:pt>
                <c:pt idx="819">
                  <c:v>26090</c:v>
                </c:pt>
                <c:pt idx="820">
                  <c:v>26099</c:v>
                </c:pt>
                <c:pt idx="821">
                  <c:v>26104</c:v>
                </c:pt>
                <c:pt idx="822">
                  <c:v>26172</c:v>
                </c:pt>
                <c:pt idx="823">
                  <c:v>26183</c:v>
                </c:pt>
                <c:pt idx="824">
                  <c:v>26185</c:v>
                </c:pt>
                <c:pt idx="825">
                  <c:v>26190</c:v>
                </c:pt>
                <c:pt idx="826">
                  <c:v>26199</c:v>
                </c:pt>
                <c:pt idx="827">
                  <c:v>26267</c:v>
                </c:pt>
                <c:pt idx="828">
                  <c:v>26272</c:v>
                </c:pt>
                <c:pt idx="829">
                  <c:v>26285</c:v>
                </c:pt>
                <c:pt idx="830">
                  <c:v>26290</c:v>
                </c:pt>
                <c:pt idx="831">
                  <c:v>26299</c:v>
                </c:pt>
                <c:pt idx="832">
                  <c:v>26340</c:v>
                </c:pt>
                <c:pt idx="833">
                  <c:v>26372</c:v>
                </c:pt>
                <c:pt idx="834">
                  <c:v>26385</c:v>
                </c:pt>
                <c:pt idx="835">
                  <c:v>26390</c:v>
                </c:pt>
                <c:pt idx="836">
                  <c:v>26399</c:v>
                </c:pt>
                <c:pt idx="837">
                  <c:v>26413</c:v>
                </c:pt>
                <c:pt idx="838">
                  <c:v>26472</c:v>
                </c:pt>
                <c:pt idx="839">
                  <c:v>26485</c:v>
                </c:pt>
                <c:pt idx="840">
                  <c:v>26490</c:v>
                </c:pt>
                <c:pt idx="841">
                  <c:v>26497</c:v>
                </c:pt>
                <c:pt idx="842">
                  <c:v>26499</c:v>
                </c:pt>
                <c:pt idx="843">
                  <c:v>26572</c:v>
                </c:pt>
                <c:pt idx="844">
                  <c:v>26585</c:v>
                </c:pt>
                <c:pt idx="845">
                  <c:v>26590</c:v>
                </c:pt>
                <c:pt idx="846">
                  <c:v>26599</c:v>
                </c:pt>
                <c:pt idx="847">
                  <c:v>26643</c:v>
                </c:pt>
                <c:pt idx="848">
                  <c:v>26672</c:v>
                </c:pt>
                <c:pt idx="849">
                  <c:v>26685</c:v>
                </c:pt>
                <c:pt idx="850">
                  <c:v>26699</c:v>
                </c:pt>
                <c:pt idx="851">
                  <c:v>26713</c:v>
                </c:pt>
                <c:pt idx="852">
                  <c:v>26772</c:v>
                </c:pt>
                <c:pt idx="853">
                  <c:v>26785</c:v>
                </c:pt>
                <c:pt idx="854">
                  <c:v>26799</c:v>
                </c:pt>
                <c:pt idx="855">
                  <c:v>26872</c:v>
                </c:pt>
                <c:pt idx="856">
                  <c:v>26885</c:v>
                </c:pt>
                <c:pt idx="857">
                  <c:v>26899</c:v>
                </c:pt>
                <c:pt idx="858">
                  <c:v>26954</c:v>
                </c:pt>
                <c:pt idx="859">
                  <c:v>26972</c:v>
                </c:pt>
                <c:pt idx="860">
                  <c:v>26985</c:v>
                </c:pt>
                <c:pt idx="861">
                  <c:v>26999</c:v>
                </c:pt>
                <c:pt idx="862">
                  <c:v>27025</c:v>
                </c:pt>
                <c:pt idx="863">
                  <c:v>27072</c:v>
                </c:pt>
                <c:pt idx="864">
                  <c:v>27085</c:v>
                </c:pt>
                <c:pt idx="865">
                  <c:v>27099</c:v>
                </c:pt>
                <c:pt idx="866">
                  <c:v>27113</c:v>
                </c:pt>
                <c:pt idx="867">
                  <c:v>27172</c:v>
                </c:pt>
                <c:pt idx="868">
                  <c:v>27185</c:v>
                </c:pt>
                <c:pt idx="869">
                  <c:v>27187</c:v>
                </c:pt>
                <c:pt idx="870">
                  <c:v>27199</c:v>
                </c:pt>
                <c:pt idx="871">
                  <c:v>27261</c:v>
                </c:pt>
                <c:pt idx="872">
                  <c:v>27272</c:v>
                </c:pt>
                <c:pt idx="873">
                  <c:v>27285</c:v>
                </c:pt>
                <c:pt idx="874">
                  <c:v>27299</c:v>
                </c:pt>
                <c:pt idx="875">
                  <c:v>27347</c:v>
                </c:pt>
                <c:pt idx="876">
                  <c:v>27372</c:v>
                </c:pt>
                <c:pt idx="877">
                  <c:v>27385</c:v>
                </c:pt>
                <c:pt idx="878">
                  <c:v>27399</c:v>
                </c:pt>
                <c:pt idx="879">
                  <c:v>27446</c:v>
                </c:pt>
                <c:pt idx="880">
                  <c:v>27472</c:v>
                </c:pt>
                <c:pt idx="881">
                  <c:v>27485</c:v>
                </c:pt>
                <c:pt idx="882">
                  <c:v>27499</c:v>
                </c:pt>
                <c:pt idx="883">
                  <c:v>27528</c:v>
                </c:pt>
                <c:pt idx="884">
                  <c:v>27572</c:v>
                </c:pt>
                <c:pt idx="885">
                  <c:v>27585</c:v>
                </c:pt>
                <c:pt idx="886">
                  <c:v>27599</c:v>
                </c:pt>
                <c:pt idx="887">
                  <c:v>27628</c:v>
                </c:pt>
                <c:pt idx="888">
                  <c:v>27672</c:v>
                </c:pt>
                <c:pt idx="889">
                  <c:v>27685</c:v>
                </c:pt>
                <c:pt idx="890">
                  <c:v>27699</c:v>
                </c:pt>
                <c:pt idx="891">
                  <c:v>27728</c:v>
                </c:pt>
                <c:pt idx="892">
                  <c:v>27772</c:v>
                </c:pt>
                <c:pt idx="893">
                  <c:v>27785</c:v>
                </c:pt>
                <c:pt idx="894">
                  <c:v>27799</c:v>
                </c:pt>
                <c:pt idx="895">
                  <c:v>27809</c:v>
                </c:pt>
                <c:pt idx="896">
                  <c:v>27872</c:v>
                </c:pt>
                <c:pt idx="897">
                  <c:v>27885</c:v>
                </c:pt>
                <c:pt idx="898">
                  <c:v>27899</c:v>
                </c:pt>
                <c:pt idx="899">
                  <c:v>27909</c:v>
                </c:pt>
                <c:pt idx="900">
                  <c:v>27972</c:v>
                </c:pt>
                <c:pt idx="901">
                  <c:v>27977</c:v>
                </c:pt>
                <c:pt idx="902">
                  <c:v>27985</c:v>
                </c:pt>
                <c:pt idx="903">
                  <c:v>27999</c:v>
                </c:pt>
                <c:pt idx="904">
                  <c:v>28066</c:v>
                </c:pt>
                <c:pt idx="905">
                  <c:v>28072</c:v>
                </c:pt>
                <c:pt idx="906">
                  <c:v>28085</c:v>
                </c:pt>
                <c:pt idx="907">
                  <c:v>28091</c:v>
                </c:pt>
                <c:pt idx="908">
                  <c:v>28099</c:v>
                </c:pt>
                <c:pt idx="909">
                  <c:v>28166</c:v>
                </c:pt>
                <c:pt idx="910">
                  <c:v>28172</c:v>
                </c:pt>
                <c:pt idx="911">
                  <c:v>28184</c:v>
                </c:pt>
                <c:pt idx="912">
                  <c:v>28185</c:v>
                </c:pt>
                <c:pt idx="913">
                  <c:v>28199</c:v>
                </c:pt>
                <c:pt idx="914">
                  <c:v>28266</c:v>
                </c:pt>
                <c:pt idx="915">
                  <c:v>28272</c:v>
                </c:pt>
                <c:pt idx="916">
                  <c:v>28273</c:v>
                </c:pt>
                <c:pt idx="917">
                  <c:v>28285</c:v>
                </c:pt>
                <c:pt idx="918">
                  <c:v>28299</c:v>
                </c:pt>
                <c:pt idx="919">
                  <c:v>28344</c:v>
                </c:pt>
                <c:pt idx="920">
                  <c:v>28363</c:v>
                </c:pt>
                <c:pt idx="921">
                  <c:v>28366</c:v>
                </c:pt>
                <c:pt idx="922">
                  <c:v>28372</c:v>
                </c:pt>
                <c:pt idx="923">
                  <c:v>28385</c:v>
                </c:pt>
                <c:pt idx="924">
                  <c:v>28399</c:v>
                </c:pt>
                <c:pt idx="925">
                  <c:v>28413</c:v>
                </c:pt>
                <c:pt idx="926">
                  <c:v>28462</c:v>
                </c:pt>
                <c:pt idx="927">
                  <c:v>28466</c:v>
                </c:pt>
                <c:pt idx="928">
                  <c:v>28472</c:v>
                </c:pt>
                <c:pt idx="929">
                  <c:v>28480</c:v>
                </c:pt>
                <c:pt idx="930">
                  <c:v>28485</c:v>
                </c:pt>
                <c:pt idx="931">
                  <c:v>28499</c:v>
                </c:pt>
                <c:pt idx="932">
                  <c:v>28548</c:v>
                </c:pt>
                <c:pt idx="933">
                  <c:v>28551</c:v>
                </c:pt>
                <c:pt idx="934">
                  <c:v>28566</c:v>
                </c:pt>
                <c:pt idx="935">
                  <c:v>28572</c:v>
                </c:pt>
                <c:pt idx="936">
                  <c:v>28585</c:v>
                </c:pt>
                <c:pt idx="937">
                  <c:v>28599</c:v>
                </c:pt>
                <c:pt idx="938">
                  <c:v>28616</c:v>
                </c:pt>
                <c:pt idx="939">
                  <c:v>28641</c:v>
                </c:pt>
                <c:pt idx="940">
                  <c:v>28666</c:v>
                </c:pt>
                <c:pt idx="941">
                  <c:v>28672</c:v>
                </c:pt>
                <c:pt idx="942">
                  <c:v>28685</c:v>
                </c:pt>
                <c:pt idx="943">
                  <c:v>28686</c:v>
                </c:pt>
                <c:pt idx="944">
                  <c:v>28699</c:v>
                </c:pt>
                <c:pt idx="945">
                  <c:v>28733</c:v>
                </c:pt>
                <c:pt idx="946">
                  <c:v>28746</c:v>
                </c:pt>
                <c:pt idx="947">
                  <c:v>28755</c:v>
                </c:pt>
                <c:pt idx="948">
                  <c:v>28772</c:v>
                </c:pt>
                <c:pt idx="949">
                  <c:v>28785</c:v>
                </c:pt>
                <c:pt idx="950">
                  <c:v>28799</c:v>
                </c:pt>
                <c:pt idx="951">
                  <c:v>28823</c:v>
                </c:pt>
                <c:pt idx="952">
                  <c:v>28825</c:v>
                </c:pt>
                <c:pt idx="953">
                  <c:v>28839</c:v>
                </c:pt>
                <c:pt idx="954">
                  <c:v>28872</c:v>
                </c:pt>
                <c:pt idx="955">
                  <c:v>28885</c:v>
                </c:pt>
                <c:pt idx="956">
                  <c:v>28896</c:v>
                </c:pt>
                <c:pt idx="957">
                  <c:v>28899</c:v>
                </c:pt>
                <c:pt idx="958">
                  <c:v>28906</c:v>
                </c:pt>
                <c:pt idx="959">
                  <c:v>28920</c:v>
                </c:pt>
                <c:pt idx="960">
                  <c:v>28970</c:v>
                </c:pt>
                <c:pt idx="961">
                  <c:v>28972</c:v>
                </c:pt>
                <c:pt idx="962">
                  <c:v>28977</c:v>
                </c:pt>
                <c:pt idx="963">
                  <c:v>28985</c:v>
                </c:pt>
                <c:pt idx="964">
                  <c:v>28999</c:v>
                </c:pt>
                <c:pt idx="965">
                  <c:v>29016</c:v>
                </c:pt>
                <c:pt idx="966">
                  <c:v>29044</c:v>
                </c:pt>
                <c:pt idx="967">
                  <c:v>29072</c:v>
                </c:pt>
                <c:pt idx="968">
                  <c:v>29085</c:v>
                </c:pt>
                <c:pt idx="969">
                  <c:v>29099</c:v>
                </c:pt>
                <c:pt idx="970">
                  <c:v>29115</c:v>
                </c:pt>
                <c:pt idx="971">
                  <c:v>29116</c:v>
                </c:pt>
                <c:pt idx="972">
                  <c:v>29172</c:v>
                </c:pt>
                <c:pt idx="973">
                  <c:v>29185</c:v>
                </c:pt>
                <c:pt idx="974">
                  <c:v>29188</c:v>
                </c:pt>
                <c:pt idx="975">
                  <c:v>29199</c:v>
                </c:pt>
                <c:pt idx="976">
                  <c:v>29215</c:v>
                </c:pt>
                <c:pt idx="977">
                  <c:v>29216</c:v>
                </c:pt>
                <c:pt idx="978">
                  <c:v>29259</c:v>
                </c:pt>
                <c:pt idx="979">
                  <c:v>29272</c:v>
                </c:pt>
                <c:pt idx="980">
                  <c:v>29284</c:v>
                </c:pt>
                <c:pt idx="981">
                  <c:v>29285</c:v>
                </c:pt>
                <c:pt idx="982">
                  <c:v>29299</c:v>
                </c:pt>
                <c:pt idx="983">
                  <c:v>29314</c:v>
                </c:pt>
                <c:pt idx="984">
                  <c:v>29329</c:v>
                </c:pt>
                <c:pt idx="985">
                  <c:v>29362</c:v>
                </c:pt>
                <c:pt idx="986">
                  <c:v>29372</c:v>
                </c:pt>
                <c:pt idx="987">
                  <c:v>29385</c:v>
                </c:pt>
                <c:pt idx="988">
                  <c:v>29399</c:v>
                </c:pt>
                <c:pt idx="989">
                  <c:v>29400</c:v>
                </c:pt>
                <c:pt idx="990">
                  <c:v>29414</c:v>
                </c:pt>
                <c:pt idx="991">
                  <c:v>29462</c:v>
                </c:pt>
                <c:pt idx="992">
                  <c:v>29471</c:v>
                </c:pt>
                <c:pt idx="993">
                  <c:v>29472</c:v>
                </c:pt>
                <c:pt idx="994">
                  <c:v>29485</c:v>
                </c:pt>
                <c:pt idx="995">
                  <c:v>29499</c:v>
                </c:pt>
                <c:pt idx="996">
                  <c:v>29513</c:v>
                </c:pt>
                <c:pt idx="997">
                  <c:v>29532</c:v>
                </c:pt>
                <c:pt idx="998">
                  <c:v>29541</c:v>
                </c:pt>
                <c:pt idx="999">
                  <c:v>29572</c:v>
                </c:pt>
                <c:pt idx="1000">
                  <c:v>29585</c:v>
                </c:pt>
                <c:pt idx="1001">
                  <c:v>29599</c:v>
                </c:pt>
                <c:pt idx="1002">
                  <c:v>29610</c:v>
                </c:pt>
                <c:pt idx="1003">
                  <c:v>29611</c:v>
                </c:pt>
                <c:pt idx="1004">
                  <c:v>29612</c:v>
                </c:pt>
                <c:pt idx="1005">
                  <c:v>29672</c:v>
                </c:pt>
                <c:pt idx="1006">
                  <c:v>29682</c:v>
                </c:pt>
                <c:pt idx="1007">
                  <c:v>29685</c:v>
                </c:pt>
                <c:pt idx="1008">
                  <c:v>29686</c:v>
                </c:pt>
                <c:pt idx="1009">
                  <c:v>29699</c:v>
                </c:pt>
                <c:pt idx="1010">
                  <c:v>29712</c:v>
                </c:pt>
                <c:pt idx="1011">
                  <c:v>29751</c:v>
                </c:pt>
                <c:pt idx="1012">
                  <c:v>29772</c:v>
                </c:pt>
                <c:pt idx="1013">
                  <c:v>29783</c:v>
                </c:pt>
                <c:pt idx="1014">
                  <c:v>29785</c:v>
                </c:pt>
                <c:pt idx="1015">
                  <c:v>29799</c:v>
                </c:pt>
                <c:pt idx="1016">
                  <c:v>29812</c:v>
                </c:pt>
                <c:pt idx="1017">
                  <c:v>29820</c:v>
                </c:pt>
                <c:pt idx="1018">
                  <c:v>29863</c:v>
                </c:pt>
                <c:pt idx="1019">
                  <c:v>29872</c:v>
                </c:pt>
                <c:pt idx="1020">
                  <c:v>29885</c:v>
                </c:pt>
                <c:pt idx="1021">
                  <c:v>29899</c:v>
                </c:pt>
                <c:pt idx="1022">
                  <c:v>29912</c:v>
                </c:pt>
                <c:pt idx="1023">
                  <c:v>29920</c:v>
                </c:pt>
                <c:pt idx="1024">
                  <c:v>29937</c:v>
                </c:pt>
                <c:pt idx="1025">
                  <c:v>29972</c:v>
                </c:pt>
                <c:pt idx="1026">
                  <c:v>29985</c:v>
                </c:pt>
                <c:pt idx="1027">
                  <c:v>29999</c:v>
                </c:pt>
                <c:pt idx="1028">
                  <c:v>30012</c:v>
                </c:pt>
                <c:pt idx="1029">
                  <c:v>30015</c:v>
                </c:pt>
                <c:pt idx="1030">
                  <c:v>30020</c:v>
                </c:pt>
                <c:pt idx="1031">
                  <c:v>30072</c:v>
                </c:pt>
                <c:pt idx="1032">
                  <c:v>30085</c:v>
                </c:pt>
                <c:pt idx="1033">
                  <c:v>30087</c:v>
                </c:pt>
                <c:pt idx="1034">
                  <c:v>30090</c:v>
                </c:pt>
                <c:pt idx="1035">
                  <c:v>30099</c:v>
                </c:pt>
                <c:pt idx="1036">
                  <c:v>30112</c:v>
                </c:pt>
                <c:pt idx="1037">
                  <c:v>30160</c:v>
                </c:pt>
                <c:pt idx="1038">
                  <c:v>30161</c:v>
                </c:pt>
                <c:pt idx="1039">
                  <c:v>30172</c:v>
                </c:pt>
                <c:pt idx="1040">
                  <c:v>30185</c:v>
                </c:pt>
                <c:pt idx="1041">
                  <c:v>30199</c:v>
                </c:pt>
                <c:pt idx="1042">
                  <c:v>30212</c:v>
                </c:pt>
                <c:pt idx="1043">
                  <c:v>30238</c:v>
                </c:pt>
                <c:pt idx="1044">
                  <c:v>30249</c:v>
                </c:pt>
                <c:pt idx="1045">
                  <c:v>30272</c:v>
                </c:pt>
                <c:pt idx="1046">
                  <c:v>30285</c:v>
                </c:pt>
                <c:pt idx="1047">
                  <c:v>30299</c:v>
                </c:pt>
                <c:pt idx="1048">
                  <c:v>30312</c:v>
                </c:pt>
                <c:pt idx="1049">
                  <c:v>30315</c:v>
                </c:pt>
                <c:pt idx="1050">
                  <c:v>30349</c:v>
                </c:pt>
                <c:pt idx="1051">
                  <c:v>30372</c:v>
                </c:pt>
                <c:pt idx="1052">
                  <c:v>30385</c:v>
                </c:pt>
                <c:pt idx="1053">
                  <c:v>30390</c:v>
                </c:pt>
                <c:pt idx="1054">
                  <c:v>30399</c:v>
                </c:pt>
                <c:pt idx="1055">
                  <c:v>30412</c:v>
                </c:pt>
                <c:pt idx="1056">
                  <c:v>30449</c:v>
                </c:pt>
                <c:pt idx="1057">
                  <c:v>30472</c:v>
                </c:pt>
                <c:pt idx="1058">
                  <c:v>30473</c:v>
                </c:pt>
                <c:pt idx="1059">
                  <c:v>30485</c:v>
                </c:pt>
                <c:pt idx="1060">
                  <c:v>30493</c:v>
                </c:pt>
                <c:pt idx="1061">
                  <c:v>30499</c:v>
                </c:pt>
                <c:pt idx="1062">
                  <c:v>30534</c:v>
                </c:pt>
                <c:pt idx="1063">
                  <c:v>30548</c:v>
                </c:pt>
                <c:pt idx="1064">
                  <c:v>30572</c:v>
                </c:pt>
                <c:pt idx="1065">
                  <c:v>30585</c:v>
                </c:pt>
                <c:pt idx="1066">
                  <c:v>30586</c:v>
                </c:pt>
                <c:pt idx="1067">
                  <c:v>30599</c:v>
                </c:pt>
                <c:pt idx="1068">
                  <c:v>30608</c:v>
                </c:pt>
                <c:pt idx="1069">
                  <c:v>30622</c:v>
                </c:pt>
                <c:pt idx="1070">
                  <c:v>30662</c:v>
                </c:pt>
                <c:pt idx="1071">
                  <c:v>30672</c:v>
                </c:pt>
                <c:pt idx="1072">
                  <c:v>30685</c:v>
                </c:pt>
                <c:pt idx="1073">
                  <c:v>30696</c:v>
                </c:pt>
                <c:pt idx="1074">
                  <c:v>30699</c:v>
                </c:pt>
                <c:pt idx="1075">
                  <c:v>30762</c:v>
                </c:pt>
                <c:pt idx="1076">
                  <c:v>30768</c:v>
                </c:pt>
                <c:pt idx="1077">
                  <c:v>30772</c:v>
                </c:pt>
                <c:pt idx="1078">
                  <c:v>30773</c:v>
                </c:pt>
                <c:pt idx="1079">
                  <c:v>30785</c:v>
                </c:pt>
                <c:pt idx="1080">
                  <c:v>30799</c:v>
                </c:pt>
                <c:pt idx="1081">
                  <c:v>30844</c:v>
                </c:pt>
                <c:pt idx="1082">
                  <c:v>30845</c:v>
                </c:pt>
                <c:pt idx="1083">
                  <c:v>30868</c:v>
                </c:pt>
                <c:pt idx="1084">
                  <c:v>30872</c:v>
                </c:pt>
                <c:pt idx="1085">
                  <c:v>30885</c:v>
                </c:pt>
                <c:pt idx="1086">
                  <c:v>30899</c:v>
                </c:pt>
                <c:pt idx="1087">
                  <c:v>30915</c:v>
                </c:pt>
                <c:pt idx="1088">
                  <c:v>30922</c:v>
                </c:pt>
                <c:pt idx="1089">
                  <c:v>30960</c:v>
                </c:pt>
                <c:pt idx="1090">
                  <c:v>30972</c:v>
                </c:pt>
                <c:pt idx="1091">
                  <c:v>30985</c:v>
                </c:pt>
                <c:pt idx="1092">
                  <c:v>30987</c:v>
                </c:pt>
                <c:pt idx="1093">
                  <c:v>30999</c:v>
                </c:pt>
                <c:pt idx="1094">
                  <c:v>31002</c:v>
                </c:pt>
                <c:pt idx="1095">
                  <c:v>31059</c:v>
                </c:pt>
                <c:pt idx="1096">
                  <c:v>31060</c:v>
                </c:pt>
                <c:pt idx="1097">
                  <c:v>31072</c:v>
                </c:pt>
                <c:pt idx="1098">
                  <c:v>31085</c:v>
                </c:pt>
                <c:pt idx="1099">
                  <c:v>31099</c:v>
                </c:pt>
                <c:pt idx="1100">
                  <c:v>31102</c:v>
                </c:pt>
                <c:pt idx="1101">
                  <c:v>31133</c:v>
                </c:pt>
                <c:pt idx="1102">
                  <c:v>31151</c:v>
                </c:pt>
                <c:pt idx="1103">
                  <c:v>31172</c:v>
                </c:pt>
                <c:pt idx="1104">
                  <c:v>31180</c:v>
                </c:pt>
                <c:pt idx="1105">
                  <c:v>31185</c:v>
                </c:pt>
                <c:pt idx="1106">
                  <c:v>31199</c:v>
                </c:pt>
                <c:pt idx="1107">
                  <c:v>31222</c:v>
                </c:pt>
                <c:pt idx="1108">
                  <c:v>31241</c:v>
                </c:pt>
                <c:pt idx="1109">
                  <c:v>31272</c:v>
                </c:pt>
                <c:pt idx="1110">
                  <c:v>31285</c:v>
                </c:pt>
                <c:pt idx="1111">
                  <c:v>31299</c:v>
                </c:pt>
                <c:pt idx="1112">
                  <c:v>31302</c:v>
                </c:pt>
                <c:pt idx="1113">
                  <c:v>31341</c:v>
                </c:pt>
                <c:pt idx="1114">
                  <c:v>31349</c:v>
                </c:pt>
                <c:pt idx="1115">
                  <c:v>31372</c:v>
                </c:pt>
                <c:pt idx="1116">
                  <c:v>31382</c:v>
                </c:pt>
                <c:pt idx="1117">
                  <c:v>31385</c:v>
                </c:pt>
                <c:pt idx="1118">
                  <c:v>31399</c:v>
                </c:pt>
                <c:pt idx="1119">
                  <c:v>31425</c:v>
                </c:pt>
                <c:pt idx="1120">
                  <c:v>31441</c:v>
                </c:pt>
                <c:pt idx="1121">
                  <c:v>31452</c:v>
                </c:pt>
                <c:pt idx="1122">
                  <c:v>31472</c:v>
                </c:pt>
                <c:pt idx="1123">
                  <c:v>31485</c:v>
                </c:pt>
                <c:pt idx="1124">
                  <c:v>31499</c:v>
                </c:pt>
                <c:pt idx="1125">
                  <c:v>31524</c:v>
                </c:pt>
                <c:pt idx="1126">
                  <c:v>31525</c:v>
                </c:pt>
                <c:pt idx="1127">
                  <c:v>31541</c:v>
                </c:pt>
                <c:pt idx="1128">
                  <c:v>31572</c:v>
                </c:pt>
                <c:pt idx="1129">
                  <c:v>31585</c:v>
                </c:pt>
                <c:pt idx="1130">
                  <c:v>31595</c:v>
                </c:pt>
                <c:pt idx="1131">
                  <c:v>31599</c:v>
                </c:pt>
                <c:pt idx="1132">
                  <c:v>31625</c:v>
                </c:pt>
                <c:pt idx="1133">
                  <c:v>31641</c:v>
                </c:pt>
                <c:pt idx="1134">
                  <c:v>31667</c:v>
                </c:pt>
                <c:pt idx="1135">
                  <c:v>31672</c:v>
                </c:pt>
                <c:pt idx="1136">
                  <c:v>31685</c:v>
                </c:pt>
                <c:pt idx="1137">
                  <c:v>31699</c:v>
                </c:pt>
                <c:pt idx="1138">
                  <c:v>31712</c:v>
                </c:pt>
                <c:pt idx="1139">
                  <c:v>31733</c:v>
                </c:pt>
                <c:pt idx="1140">
                  <c:v>31739</c:v>
                </c:pt>
                <c:pt idx="1141">
                  <c:v>31772</c:v>
                </c:pt>
                <c:pt idx="1142">
                  <c:v>31785</c:v>
                </c:pt>
                <c:pt idx="1143">
                  <c:v>31793</c:v>
                </c:pt>
                <c:pt idx="1144">
                  <c:v>31799</c:v>
                </c:pt>
                <c:pt idx="1145">
                  <c:v>31825</c:v>
                </c:pt>
                <c:pt idx="1146">
                  <c:v>31826</c:v>
                </c:pt>
                <c:pt idx="1147">
                  <c:v>31842</c:v>
                </c:pt>
                <c:pt idx="1148">
                  <c:v>31885</c:v>
                </c:pt>
                <c:pt idx="1149">
                  <c:v>31893</c:v>
                </c:pt>
                <c:pt idx="1150">
                  <c:v>31899</c:v>
                </c:pt>
                <c:pt idx="1151">
                  <c:v>31901</c:v>
                </c:pt>
                <c:pt idx="1152">
                  <c:v>31918</c:v>
                </c:pt>
                <c:pt idx="1153">
                  <c:v>31942</c:v>
                </c:pt>
                <c:pt idx="1154">
                  <c:v>31973</c:v>
                </c:pt>
                <c:pt idx="1155">
                  <c:v>31985</c:v>
                </c:pt>
                <c:pt idx="1156">
                  <c:v>31988</c:v>
                </c:pt>
                <c:pt idx="1157">
                  <c:v>31993</c:v>
                </c:pt>
                <c:pt idx="1158">
                  <c:v>31999</c:v>
                </c:pt>
                <c:pt idx="1159">
                  <c:v>32042</c:v>
                </c:pt>
                <c:pt idx="1160">
                  <c:v>32049</c:v>
                </c:pt>
                <c:pt idx="1161">
                  <c:v>32074</c:v>
                </c:pt>
                <c:pt idx="1162">
                  <c:v>32077</c:v>
                </c:pt>
                <c:pt idx="1163">
                  <c:v>32085</c:v>
                </c:pt>
                <c:pt idx="1164">
                  <c:v>32099</c:v>
                </c:pt>
                <c:pt idx="1165">
                  <c:v>32125</c:v>
                </c:pt>
                <c:pt idx="1166">
                  <c:v>32142</c:v>
                </c:pt>
                <c:pt idx="1167">
                  <c:v>32159</c:v>
                </c:pt>
                <c:pt idx="1168">
                  <c:v>32163</c:v>
                </c:pt>
                <c:pt idx="1169">
                  <c:v>32185</c:v>
                </c:pt>
                <c:pt idx="1170">
                  <c:v>32199</c:v>
                </c:pt>
                <c:pt idx="1171">
                  <c:v>32217</c:v>
                </c:pt>
                <c:pt idx="1172">
                  <c:v>32242</c:v>
                </c:pt>
                <c:pt idx="1173">
                  <c:v>32251</c:v>
                </c:pt>
                <c:pt idx="1174">
                  <c:v>32263</c:v>
                </c:pt>
                <c:pt idx="1175">
                  <c:v>32285</c:v>
                </c:pt>
                <c:pt idx="1176">
                  <c:v>32299</c:v>
                </c:pt>
                <c:pt idx="1177">
                  <c:v>32301</c:v>
                </c:pt>
                <c:pt idx="1178">
                  <c:v>32339</c:v>
                </c:pt>
                <c:pt idx="1179">
                  <c:v>32342</c:v>
                </c:pt>
                <c:pt idx="1180">
                  <c:v>32363</c:v>
                </c:pt>
                <c:pt idx="1181">
                  <c:v>32385</c:v>
                </c:pt>
                <c:pt idx="1182">
                  <c:v>32399</c:v>
                </c:pt>
                <c:pt idx="1183">
                  <c:v>32401</c:v>
                </c:pt>
                <c:pt idx="1184">
                  <c:v>32439</c:v>
                </c:pt>
                <c:pt idx="1185">
                  <c:v>32442</c:v>
                </c:pt>
                <c:pt idx="1186">
                  <c:v>32463</c:v>
                </c:pt>
                <c:pt idx="1187">
                  <c:v>32485</c:v>
                </c:pt>
                <c:pt idx="1188">
                  <c:v>32496</c:v>
                </c:pt>
                <c:pt idx="1189">
                  <c:v>32499</c:v>
                </c:pt>
                <c:pt idx="1190">
                  <c:v>32501</c:v>
                </c:pt>
                <c:pt idx="1191">
                  <c:v>32531</c:v>
                </c:pt>
                <c:pt idx="1192">
                  <c:v>32542</c:v>
                </c:pt>
                <c:pt idx="1193">
                  <c:v>32545</c:v>
                </c:pt>
                <c:pt idx="1194">
                  <c:v>32572</c:v>
                </c:pt>
                <c:pt idx="1195">
                  <c:v>32596</c:v>
                </c:pt>
                <c:pt idx="1196">
                  <c:v>32599</c:v>
                </c:pt>
                <c:pt idx="1197">
                  <c:v>32601</c:v>
                </c:pt>
                <c:pt idx="1198">
                  <c:v>32625</c:v>
                </c:pt>
                <c:pt idx="1199">
                  <c:v>32642</c:v>
                </c:pt>
                <c:pt idx="1200">
                  <c:v>32645</c:v>
                </c:pt>
                <c:pt idx="1201">
                  <c:v>32657</c:v>
                </c:pt>
                <c:pt idx="1202">
                  <c:v>32696</c:v>
                </c:pt>
                <c:pt idx="1203">
                  <c:v>32699</c:v>
                </c:pt>
                <c:pt idx="1204">
                  <c:v>32701</c:v>
                </c:pt>
                <c:pt idx="1205">
                  <c:v>32719</c:v>
                </c:pt>
                <c:pt idx="1206">
                  <c:v>32742</c:v>
                </c:pt>
                <c:pt idx="1207">
                  <c:v>32745</c:v>
                </c:pt>
                <c:pt idx="1208">
                  <c:v>32752</c:v>
                </c:pt>
                <c:pt idx="1209">
                  <c:v>32796</c:v>
                </c:pt>
                <c:pt idx="1210">
                  <c:v>32799</c:v>
                </c:pt>
                <c:pt idx="1211">
                  <c:v>32801</c:v>
                </c:pt>
                <c:pt idx="1212">
                  <c:v>32811</c:v>
                </c:pt>
                <c:pt idx="1213">
                  <c:v>32827</c:v>
                </c:pt>
                <c:pt idx="1214">
                  <c:v>32842</c:v>
                </c:pt>
                <c:pt idx="1215">
                  <c:v>32844</c:v>
                </c:pt>
                <c:pt idx="1216">
                  <c:v>32896</c:v>
                </c:pt>
                <c:pt idx="1217">
                  <c:v>32899</c:v>
                </c:pt>
                <c:pt idx="1218">
                  <c:v>32901</c:v>
                </c:pt>
                <c:pt idx="1219">
                  <c:v>32907</c:v>
                </c:pt>
                <c:pt idx="1220">
                  <c:v>32915</c:v>
                </c:pt>
                <c:pt idx="1221">
                  <c:v>32921</c:v>
                </c:pt>
                <c:pt idx="1222">
                  <c:v>32935</c:v>
                </c:pt>
                <c:pt idx="1223">
                  <c:v>32996</c:v>
                </c:pt>
                <c:pt idx="1224">
                  <c:v>32999</c:v>
                </c:pt>
                <c:pt idx="1225">
                  <c:v>33001</c:v>
                </c:pt>
                <c:pt idx="1226">
                  <c:v>33003</c:v>
                </c:pt>
                <c:pt idx="1227">
                  <c:v>33010</c:v>
                </c:pt>
                <c:pt idx="1228">
                  <c:v>33021</c:v>
                </c:pt>
                <c:pt idx="1229">
                  <c:v>33029</c:v>
                </c:pt>
                <c:pt idx="1230">
                  <c:v>33096</c:v>
                </c:pt>
                <c:pt idx="1231">
                  <c:v>33097</c:v>
                </c:pt>
                <c:pt idx="1232">
                  <c:v>33099</c:v>
                </c:pt>
                <c:pt idx="1233">
                  <c:v>33100</c:v>
                </c:pt>
                <c:pt idx="1234">
                  <c:v>33101</c:v>
                </c:pt>
                <c:pt idx="1235">
                  <c:v>33120</c:v>
                </c:pt>
                <c:pt idx="1236">
                  <c:v>33121</c:v>
                </c:pt>
                <c:pt idx="1237">
                  <c:v>33185</c:v>
                </c:pt>
                <c:pt idx="1238">
                  <c:v>33191</c:v>
                </c:pt>
                <c:pt idx="1239">
                  <c:v>33196</c:v>
                </c:pt>
                <c:pt idx="1240">
                  <c:v>33199</c:v>
                </c:pt>
                <c:pt idx="1241">
                  <c:v>33201</c:v>
                </c:pt>
                <c:pt idx="1242">
                  <c:v>33214</c:v>
                </c:pt>
                <c:pt idx="1243">
                  <c:v>33221</c:v>
                </c:pt>
                <c:pt idx="1244">
                  <c:v>33267</c:v>
                </c:pt>
                <c:pt idx="1245">
                  <c:v>33287</c:v>
                </c:pt>
                <c:pt idx="1246">
                  <c:v>33296</c:v>
                </c:pt>
                <c:pt idx="1247">
                  <c:v>33299</c:v>
                </c:pt>
                <c:pt idx="1248">
                  <c:v>33301</c:v>
                </c:pt>
                <c:pt idx="1249">
                  <c:v>33305</c:v>
                </c:pt>
                <c:pt idx="1250">
                  <c:v>33321</c:v>
                </c:pt>
                <c:pt idx="1251">
                  <c:v>33345</c:v>
                </c:pt>
                <c:pt idx="1252">
                  <c:v>33387</c:v>
                </c:pt>
                <c:pt idx="1253">
                  <c:v>33390</c:v>
                </c:pt>
                <c:pt idx="1254">
                  <c:v>33396</c:v>
                </c:pt>
                <c:pt idx="1255">
                  <c:v>33399</c:v>
                </c:pt>
                <c:pt idx="1256">
                  <c:v>33401</c:v>
                </c:pt>
                <c:pt idx="1257">
                  <c:v>33421</c:v>
                </c:pt>
                <c:pt idx="1258">
                  <c:v>33466</c:v>
                </c:pt>
                <c:pt idx="1259">
                  <c:v>33471</c:v>
                </c:pt>
                <c:pt idx="1260">
                  <c:v>33484</c:v>
                </c:pt>
                <c:pt idx="1261">
                  <c:v>33497</c:v>
                </c:pt>
                <c:pt idx="1262">
                  <c:v>33499</c:v>
                </c:pt>
                <c:pt idx="1263">
                  <c:v>33501</c:v>
                </c:pt>
                <c:pt idx="1264">
                  <c:v>33521</c:v>
                </c:pt>
                <c:pt idx="1265">
                  <c:v>33543</c:v>
                </c:pt>
                <c:pt idx="1266">
                  <c:v>33558</c:v>
                </c:pt>
                <c:pt idx="1267">
                  <c:v>33581</c:v>
                </c:pt>
                <c:pt idx="1268">
                  <c:v>33584</c:v>
                </c:pt>
                <c:pt idx="1269">
                  <c:v>33599</c:v>
                </c:pt>
                <c:pt idx="1270">
                  <c:v>33601</c:v>
                </c:pt>
                <c:pt idx="1271">
                  <c:v>33621</c:v>
                </c:pt>
                <c:pt idx="1272">
                  <c:v>33642</c:v>
                </c:pt>
                <c:pt idx="1273">
                  <c:v>33643</c:v>
                </c:pt>
                <c:pt idx="1274">
                  <c:v>33665</c:v>
                </c:pt>
                <c:pt idx="1275">
                  <c:v>33684</c:v>
                </c:pt>
                <c:pt idx="1276">
                  <c:v>33699</c:v>
                </c:pt>
                <c:pt idx="1277">
                  <c:v>33701</c:v>
                </c:pt>
                <c:pt idx="1278">
                  <c:v>33721</c:v>
                </c:pt>
                <c:pt idx="1279">
                  <c:v>33727</c:v>
                </c:pt>
                <c:pt idx="1280">
                  <c:v>33741</c:v>
                </c:pt>
                <c:pt idx="1281">
                  <c:v>33743</c:v>
                </c:pt>
                <c:pt idx="1282">
                  <c:v>33784</c:v>
                </c:pt>
                <c:pt idx="1283">
                  <c:v>33799</c:v>
                </c:pt>
                <c:pt idx="1284">
                  <c:v>33801</c:v>
                </c:pt>
                <c:pt idx="1285">
                  <c:v>33811</c:v>
                </c:pt>
                <c:pt idx="1286">
                  <c:v>33821</c:v>
                </c:pt>
                <c:pt idx="1287">
                  <c:v>33822</c:v>
                </c:pt>
                <c:pt idx="1288">
                  <c:v>33833</c:v>
                </c:pt>
                <c:pt idx="1289">
                  <c:v>33879</c:v>
                </c:pt>
                <c:pt idx="1290">
                  <c:v>33891</c:v>
                </c:pt>
                <c:pt idx="1291">
                  <c:v>33899</c:v>
                </c:pt>
                <c:pt idx="1292">
                  <c:v>33901</c:v>
                </c:pt>
                <c:pt idx="1293">
                  <c:v>33909</c:v>
                </c:pt>
                <c:pt idx="1294">
                  <c:v>33921</c:v>
                </c:pt>
                <c:pt idx="1295">
                  <c:v>33971</c:v>
                </c:pt>
                <c:pt idx="1296">
                  <c:v>33975</c:v>
                </c:pt>
                <c:pt idx="1297">
                  <c:v>33995</c:v>
                </c:pt>
                <c:pt idx="1298">
                  <c:v>33999</c:v>
                </c:pt>
                <c:pt idx="1299">
                  <c:v>34001</c:v>
                </c:pt>
                <c:pt idx="1300">
                  <c:v>34021</c:v>
                </c:pt>
                <c:pt idx="1301">
                  <c:v>34042</c:v>
                </c:pt>
                <c:pt idx="1302">
                  <c:v>34053</c:v>
                </c:pt>
                <c:pt idx="1303">
                  <c:v>34077</c:v>
                </c:pt>
                <c:pt idx="1304">
                  <c:v>34099</c:v>
                </c:pt>
                <c:pt idx="1305">
                  <c:v>34101</c:v>
                </c:pt>
                <c:pt idx="1306">
                  <c:v>34109</c:v>
                </c:pt>
                <c:pt idx="1307">
                  <c:v>34121</c:v>
                </c:pt>
                <c:pt idx="1308">
                  <c:v>34133</c:v>
                </c:pt>
                <c:pt idx="1309">
                  <c:v>34167</c:v>
                </c:pt>
                <c:pt idx="1310">
                  <c:v>34182</c:v>
                </c:pt>
                <c:pt idx="1311">
                  <c:v>34199</c:v>
                </c:pt>
                <c:pt idx="1312">
                  <c:v>34201</c:v>
                </c:pt>
                <c:pt idx="1313">
                  <c:v>34213</c:v>
                </c:pt>
                <c:pt idx="1314">
                  <c:v>34221</c:v>
                </c:pt>
                <c:pt idx="1315">
                  <c:v>34248</c:v>
                </c:pt>
                <c:pt idx="1316">
                  <c:v>34277</c:v>
                </c:pt>
                <c:pt idx="1317">
                  <c:v>34289</c:v>
                </c:pt>
                <c:pt idx="1318">
                  <c:v>34299</c:v>
                </c:pt>
                <c:pt idx="1319">
                  <c:v>34301</c:v>
                </c:pt>
                <c:pt idx="1320">
                  <c:v>34321</c:v>
                </c:pt>
                <c:pt idx="1321">
                  <c:v>34330</c:v>
                </c:pt>
                <c:pt idx="1322">
                  <c:v>34362</c:v>
                </c:pt>
                <c:pt idx="1323">
                  <c:v>34373</c:v>
                </c:pt>
                <c:pt idx="1324">
                  <c:v>34399</c:v>
                </c:pt>
                <c:pt idx="1325">
                  <c:v>34401</c:v>
                </c:pt>
                <c:pt idx="1326">
                  <c:v>34415</c:v>
                </c:pt>
                <c:pt idx="1327">
                  <c:v>34421</c:v>
                </c:pt>
                <c:pt idx="1328">
                  <c:v>34444</c:v>
                </c:pt>
                <c:pt idx="1329">
                  <c:v>34472</c:v>
                </c:pt>
                <c:pt idx="1330">
                  <c:v>34496</c:v>
                </c:pt>
                <c:pt idx="1331">
                  <c:v>34499</c:v>
                </c:pt>
                <c:pt idx="1332">
                  <c:v>34501</c:v>
                </c:pt>
                <c:pt idx="1333">
                  <c:v>34521</c:v>
                </c:pt>
                <c:pt idx="1334">
                  <c:v>34523</c:v>
                </c:pt>
                <c:pt idx="1335">
                  <c:v>34540</c:v>
                </c:pt>
                <c:pt idx="1336">
                  <c:v>34581</c:v>
                </c:pt>
                <c:pt idx="1337">
                  <c:v>34599</c:v>
                </c:pt>
                <c:pt idx="1338">
                  <c:v>34600</c:v>
                </c:pt>
                <c:pt idx="1339">
                  <c:v>34601</c:v>
                </c:pt>
                <c:pt idx="1340">
                  <c:v>34621</c:v>
                </c:pt>
                <c:pt idx="1341">
                  <c:v>34638</c:v>
                </c:pt>
                <c:pt idx="1342">
                  <c:v>34663</c:v>
                </c:pt>
                <c:pt idx="1343">
                  <c:v>34677</c:v>
                </c:pt>
                <c:pt idx="1344">
                  <c:v>34699</c:v>
                </c:pt>
                <c:pt idx="1345">
                  <c:v>34701</c:v>
                </c:pt>
                <c:pt idx="1346">
                  <c:v>34705</c:v>
                </c:pt>
                <c:pt idx="1347">
                  <c:v>34708</c:v>
                </c:pt>
                <c:pt idx="1348">
                  <c:v>34721</c:v>
                </c:pt>
                <c:pt idx="1349">
                  <c:v>34745</c:v>
                </c:pt>
                <c:pt idx="1350">
                  <c:v>34752</c:v>
                </c:pt>
                <c:pt idx="1351">
                  <c:v>34799</c:v>
                </c:pt>
                <c:pt idx="1352">
                  <c:v>34800</c:v>
                </c:pt>
                <c:pt idx="1353">
                  <c:v>34801</c:v>
                </c:pt>
                <c:pt idx="1354">
                  <c:v>34804</c:v>
                </c:pt>
                <c:pt idx="1355">
                  <c:v>34821</c:v>
                </c:pt>
                <c:pt idx="1356">
                  <c:v>34832</c:v>
                </c:pt>
                <c:pt idx="1357">
                  <c:v>34852</c:v>
                </c:pt>
                <c:pt idx="1358">
                  <c:v>34873</c:v>
                </c:pt>
                <c:pt idx="1359">
                  <c:v>34899</c:v>
                </c:pt>
                <c:pt idx="1360">
                  <c:v>34900</c:v>
                </c:pt>
                <c:pt idx="1361">
                  <c:v>34901</c:v>
                </c:pt>
                <c:pt idx="1362">
                  <c:v>34913</c:v>
                </c:pt>
                <c:pt idx="1363">
                  <c:v>34921</c:v>
                </c:pt>
                <c:pt idx="1364">
                  <c:v>34942</c:v>
                </c:pt>
                <c:pt idx="1365">
                  <c:v>34952</c:v>
                </c:pt>
                <c:pt idx="1366">
                  <c:v>34999</c:v>
                </c:pt>
                <c:pt idx="1367">
                  <c:v>35000</c:v>
                </c:pt>
                <c:pt idx="1368">
                  <c:v>35001</c:v>
                </c:pt>
                <c:pt idx="1369">
                  <c:v>35004</c:v>
                </c:pt>
                <c:pt idx="1370">
                  <c:v>35018</c:v>
                </c:pt>
                <c:pt idx="1371">
                  <c:v>35021</c:v>
                </c:pt>
                <c:pt idx="1372">
                  <c:v>35027</c:v>
                </c:pt>
                <c:pt idx="1373">
                  <c:v>35067</c:v>
                </c:pt>
                <c:pt idx="1374">
                  <c:v>35098</c:v>
                </c:pt>
                <c:pt idx="1375">
                  <c:v>35099</c:v>
                </c:pt>
                <c:pt idx="1376">
                  <c:v>35101</c:v>
                </c:pt>
                <c:pt idx="1377">
                  <c:v>35118</c:v>
                </c:pt>
                <c:pt idx="1378">
                  <c:v>35121</c:v>
                </c:pt>
                <c:pt idx="1379">
                  <c:v>35127</c:v>
                </c:pt>
                <c:pt idx="1380">
                  <c:v>35145</c:v>
                </c:pt>
                <c:pt idx="1381">
                  <c:v>35194</c:v>
                </c:pt>
                <c:pt idx="1382">
                  <c:v>35199</c:v>
                </c:pt>
                <c:pt idx="1383">
                  <c:v>35201</c:v>
                </c:pt>
                <c:pt idx="1384">
                  <c:v>35217</c:v>
                </c:pt>
                <c:pt idx="1385">
                  <c:v>35221</c:v>
                </c:pt>
                <c:pt idx="1386">
                  <c:v>35227</c:v>
                </c:pt>
                <c:pt idx="1387">
                  <c:v>35234</c:v>
                </c:pt>
                <c:pt idx="1388">
                  <c:v>35290</c:v>
                </c:pt>
                <c:pt idx="1389">
                  <c:v>35299</c:v>
                </c:pt>
                <c:pt idx="1390">
                  <c:v>35301</c:v>
                </c:pt>
                <c:pt idx="1391">
                  <c:v>35317</c:v>
                </c:pt>
                <c:pt idx="1392">
                  <c:v>35321</c:v>
                </c:pt>
                <c:pt idx="1393">
                  <c:v>35327</c:v>
                </c:pt>
                <c:pt idx="1394">
                  <c:v>35334</c:v>
                </c:pt>
                <c:pt idx="1395">
                  <c:v>35390</c:v>
                </c:pt>
                <c:pt idx="1396">
                  <c:v>35399</c:v>
                </c:pt>
                <c:pt idx="1397">
                  <c:v>35401</c:v>
                </c:pt>
                <c:pt idx="1398">
                  <c:v>35417</c:v>
                </c:pt>
                <c:pt idx="1399">
                  <c:v>35421</c:v>
                </c:pt>
                <c:pt idx="1400">
                  <c:v>35427</c:v>
                </c:pt>
                <c:pt idx="1401">
                  <c:v>35434</c:v>
                </c:pt>
                <c:pt idx="1402">
                  <c:v>35490</c:v>
                </c:pt>
                <c:pt idx="1403">
                  <c:v>35499</c:v>
                </c:pt>
                <c:pt idx="1404">
                  <c:v>35501</c:v>
                </c:pt>
                <c:pt idx="1405">
                  <c:v>35517</c:v>
                </c:pt>
                <c:pt idx="1406">
                  <c:v>35521</c:v>
                </c:pt>
                <c:pt idx="1407">
                  <c:v>35527</c:v>
                </c:pt>
                <c:pt idx="1408">
                  <c:v>35570</c:v>
                </c:pt>
                <c:pt idx="1409">
                  <c:v>35590</c:v>
                </c:pt>
                <c:pt idx="1410">
                  <c:v>35599</c:v>
                </c:pt>
                <c:pt idx="1411">
                  <c:v>35601</c:v>
                </c:pt>
                <c:pt idx="1412">
                  <c:v>35617</c:v>
                </c:pt>
                <c:pt idx="1413">
                  <c:v>35621</c:v>
                </c:pt>
                <c:pt idx="1414">
                  <c:v>35627</c:v>
                </c:pt>
                <c:pt idx="1415">
                  <c:v>35670</c:v>
                </c:pt>
                <c:pt idx="1416">
                  <c:v>35690</c:v>
                </c:pt>
                <c:pt idx="1417">
                  <c:v>35699</c:v>
                </c:pt>
                <c:pt idx="1418">
                  <c:v>35701</c:v>
                </c:pt>
                <c:pt idx="1419">
                  <c:v>35717</c:v>
                </c:pt>
                <c:pt idx="1420">
                  <c:v>35721</c:v>
                </c:pt>
                <c:pt idx="1421">
                  <c:v>35727</c:v>
                </c:pt>
                <c:pt idx="1422">
                  <c:v>35753</c:v>
                </c:pt>
                <c:pt idx="1423">
                  <c:v>35790</c:v>
                </c:pt>
                <c:pt idx="1424">
                  <c:v>35799</c:v>
                </c:pt>
                <c:pt idx="1425">
                  <c:v>35801</c:v>
                </c:pt>
                <c:pt idx="1426">
                  <c:v>35817</c:v>
                </c:pt>
                <c:pt idx="1427">
                  <c:v>35821</c:v>
                </c:pt>
                <c:pt idx="1428">
                  <c:v>35827</c:v>
                </c:pt>
                <c:pt idx="1429">
                  <c:v>35853</c:v>
                </c:pt>
                <c:pt idx="1430">
                  <c:v>35890</c:v>
                </c:pt>
                <c:pt idx="1431">
                  <c:v>35899</c:v>
                </c:pt>
                <c:pt idx="1432">
                  <c:v>35901</c:v>
                </c:pt>
                <c:pt idx="1433">
                  <c:v>35917</c:v>
                </c:pt>
                <c:pt idx="1434">
                  <c:v>35921</c:v>
                </c:pt>
                <c:pt idx="1435">
                  <c:v>35927</c:v>
                </c:pt>
                <c:pt idx="1436">
                  <c:v>35938</c:v>
                </c:pt>
                <c:pt idx="1437">
                  <c:v>35990</c:v>
                </c:pt>
                <c:pt idx="1438">
                  <c:v>35999</c:v>
                </c:pt>
                <c:pt idx="1439">
                  <c:v>36001</c:v>
                </c:pt>
                <c:pt idx="1440">
                  <c:v>36017</c:v>
                </c:pt>
                <c:pt idx="1441">
                  <c:v>36021</c:v>
                </c:pt>
                <c:pt idx="1442">
                  <c:v>36027</c:v>
                </c:pt>
                <c:pt idx="1443">
                  <c:v>36038</c:v>
                </c:pt>
                <c:pt idx="1444">
                  <c:v>36090</c:v>
                </c:pt>
                <c:pt idx="1445">
                  <c:v>36099</c:v>
                </c:pt>
                <c:pt idx="1446">
                  <c:v>36101</c:v>
                </c:pt>
                <c:pt idx="1447">
                  <c:v>36117</c:v>
                </c:pt>
                <c:pt idx="1448">
                  <c:v>36121</c:v>
                </c:pt>
                <c:pt idx="1449">
                  <c:v>36127</c:v>
                </c:pt>
                <c:pt idx="1450">
                  <c:v>36138</c:v>
                </c:pt>
                <c:pt idx="1451">
                  <c:v>36190</c:v>
                </c:pt>
                <c:pt idx="1452">
                  <c:v>36199</c:v>
                </c:pt>
                <c:pt idx="1453">
                  <c:v>36201</c:v>
                </c:pt>
                <c:pt idx="1454">
                  <c:v>36217</c:v>
                </c:pt>
                <c:pt idx="1455">
                  <c:v>36221</c:v>
                </c:pt>
                <c:pt idx="1456">
                  <c:v>36227</c:v>
                </c:pt>
                <c:pt idx="1457">
                  <c:v>36238</c:v>
                </c:pt>
                <c:pt idx="1458">
                  <c:v>36290</c:v>
                </c:pt>
                <c:pt idx="1459">
                  <c:v>36299</c:v>
                </c:pt>
                <c:pt idx="1460">
                  <c:v>36301</c:v>
                </c:pt>
                <c:pt idx="1461">
                  <c:v>36305</c:v>
                </c:pt>
                <c:pt idx="1462">
                  <c:v>36317</c:v>
                </c:pt>
                <c:pt idx="1463">
                  <c:v>36321</c:v>
                </c:pt>
                <c:pt idx="1464">
                  <c:v>36327</c:v>
                </c:pt>
                <c:pt idx="1465">
                  <c:v>36375</c:v>
                </c:pt>
                <c:pt idx="1466">
                  <c:v>36390</c:v>
                </c:pt>
                <c:pt idx="1467">
                  <c:v>36399</c:v>
                </c:pt>
                <c:pt idx="1468">
                  <c:v>36401</c:v>
                </c:pt>
                <c:pt idx="1469">
                  <c:v>36417</c:v>
                </c:pt>
                <c:pt idx="1470">
                  <c:v>36421</c:v>
                </c:pt>
                <c:pt idx="1471">
                  <c:v>36427</c:v>
                </c:pt>
                <c:pt idx="1472">
                  <c:v>36475</c:v>
                </c:pt>
                <c:pt idx="1473">
                  <c:v>36490</c:v>
                </c:pt>
                <c:pt idx="1474">
                  <c:v>36499</c:v>
                </c:pt>
                <c:pt idx="1475">
                  <c:v>36501</c:v>
                </c:pt>
                <c:pt idx="1476">
                  <c:v>36517</c:v>
                </c:pt>
                <c:pt idx="1477">
                  <c:v>36521</c:v>
                </c:pt>
                <c:pt idx="1478">
                  <c:v>36527</c:v>
                </c:pt>
                <c:pt idx="1479">
                  <c:v>36575</c:v>
                </c:pt>
                <c:pt idx="1480">
                  <c:v>36590</c:v>
                </c:pt>
                <c:pt idx="1481">
                  <c:v>36599</c:v>
                </c:pt>
                <c:pt idx="1482">
                  <c:v>36601</c:v>
                </c:pt>
                <c:pt idx="1483">
                  <c:v>36617</c:v>
                </c:pt>
                <c:pt idx="1484">
                  <c:v>36621</c:v>
                </c:pt>
                <c:pt idx="1485">
                  <c:v>36627</c:v>
                </c:pt>
                <c:pt idx="1486">
                  <c:v>36675</c:v>
                </c:pt>
                <c:pt idx="1487">
                  <c:v>36690</c:v>
                </c:pt>
                <c:pt idx="1488">
                  <c:v>36699</c:v>
                </c:pt>
                <c:pt idx="1489">
                  <c:v>36701</c:v>
                </c:pt>
                <c:pt idx="1490">
                  <c:v>36717</c:v>
                </c:pt>
                <c:pt idx="1491">
                  <c:v>36721</c:v>
                </c:pt>
                <c:pt idx="1492">
                  <c:v>36727</c:v>
                </c:pt>
                <c:pt idx="1493">
                  <c:v>36755</c:v>
                </c:pt>
                <c:pt idx="1494">
                  <c:v>36790</c:v>
                </c:pt>
                <c:pt idx="1495">
                  <c:v>36799</c:v>
                </c:pt>
                <c:pt idx="1496">
                  <c:v>36801</c:v>
                </c:pt>
                <c:pt idx="1497">
                  <c:v>36817</c:v>
                </c:pt>
                <c:pt idx="1498">
                  <c:v>36821</c:v>
                </c:pt>
                <c:pt idx="1499">
                  <c:v>36827</c:v>
                </c:pt>
                <c:pt idx="1500">
                  <c:v>36855</c:v>
                </c:pt>
                <c:pt idx="1501">
                  <c:v>36890</c:v>
                </c:pt>
                <c:pt idx="1502">
                  <c:v>36899</c:v>
                </c:pt>
                <c:pt idx="1503">
                  <c:v>36901</c:v>
                </c:pt>
                <c:pt idx="1504">
                  <c:v>36917</c:v>
                </c:pt>
                <c:pt idx="1505">
                  <c:v>36921</c:v>
                </c:pt>
                <c:pt idx="1506">
                  <c:v>36927</c:v>
                </c:pt>
                <c:pt idx="1507">
                  <c:v>36955</c:v>
                </c:pt>
                <c:pt idx="1508">
                  <c:v>36990</c:v>
                </c:pt>
                <c:pt idx="1509">
                  <c:v>36999</c:v>
                </c:pt>
                <c:pt idx="1510">
                  <c:v>37001</c:v>
                </c:pt>
                <c:pt idx="1511">
                  <c:v>37017</c:v>
                </c:pt>
                <c:pt idx="1512">
                  <c:v>37021</c:v>
                </c:pt>
                <c:pt idx="1513">
                  <c:v>37027</c:v>
                </c:pt>
                <c:pt idx="1514">
                  <c:v>37055</c:v>
                </c:pt>
                <c:pt idx="1515">
                  <c:v>37090</c:v>
                </c:pt>
                <c:pt idx="1516">
                  <c:v>37099</c:v>
                </c:pt>
                <c:pt idx="1517">
                  <c:v>37101</c:v>
                </c:pt>
                <c:pt idx="1518">
                  <c:v>37117</c:v>
                </c:pt>
                <c:pt idx="1519">
                  <c:v>37121</c:v>
                </c:pt>
                <c:pt idx="1520">
                  <c:v>37127</c:v>
                </c:pt>
                <c:pt idx="1521">
                  <c:v>37155</c:v>
                </c:pt>
                <c:pt idx="1522">
                  <c:v>37190</c:v>
                </c:pt>
                <c:pt idx="1523">
                  <c:v>37199</c:v>
                </c:pt>
                <c:pt idx="1524">
                  <c:v>37201</c:v>
                </c:pt>
                <c:pt idx="1525">
                  <c:v>37217</c:v>
                </c:pt>
                <c:pt idx="1526">
                  <c:v>37221</c:v>
                </c:pt>
                <c:pt idx="1527">
                  <c:v>37227</c:v>
                </c:pt>
                <c:pt idx="1528">
                  <c:v>37255</c:v>
                </c:pt>
                <c:pt idx="1529">
                  <c:v>37290</c:v>
                </c:pt>
                <c:pt idx="1530">
                  <c:v>37299</c:v>
                </c:pt>
                <c:pt idx="1531">
                  <c:v>37301</c:v>
                </c:pt>
                <c:pt idx="1532">
                  <c:v>37317</c:v>
                </c:pt>
                <c:pt idx="1533">
                  <c:v>37321</c:v>
                </c:pt>
                <c:pt idx="1534">
                  <c:v>37327</c:v>
                </c:pt>
                <c:pt idx="1535">
                  <c:v>37355</c:v>
                </c:pt>
                <c:pt idx="1536">
                  <c:v>37390</c:v>
                </c:pt>
                <c:pt idx="1537">
                  <c:v>37399</c:v>
                </c:pt>
                <c:pt idx="1538">
                  <c:v>37401</c:v>
                </c:pt>
                <c:pt idx="1539">
                  <c:v>37417</c:v>
                </c:pt>
                <c:pt idx="1540">
                  <c:v>37421</c:v>
                </c:pt>
                <c:pt idx="1541">
                  <c:v>37427</c:v>
                </c:pt>
                <c:pt idx="1542">
                  <c:v>37448</c:v>
                </c:pt>
                <c:pt idx="1543">
                  <c:v>37490</c:v>
                </c:pt>
                <c:pt idx="1544">
                  <c:v>37499</c:v>
                </c:pt>
                <c:pt idx="1545">
                  <c:v>37501</c:v>
                </c:pt>
                <c:pt idx="1546">
                  <c:v>37517</c:v>
                </c:pt>
                <c:pt idx="1547">
                  <c:v>37521</c:v>
                </c:pt>
                <c:pt idx="1548">
                  <c:v>37527</c:v>
                </c:pt>
                <c:pt idx="1549">
                  <c:v>37544</c:v>
                </c:pt>
                <c:pt idx="1550">
                  <c:v>37590</c:v>
                </c:pt>
                <c:pt idx="1551">
                  <c:v>37599</c:v>
                </c:pt>
                <c:pt idx="1552">
                  <c:v>37601</c:v>
                </c:pt>
                <c:pt idx="1553">
                  <c:v>37617</c:v>
                </c:pt>
                <c:pt idx="1554">
                  <c:v>37621</c:v>
                </c:pt>
                <c:pt idx="1555">
                  <c:v>37624</c:v>
                </c:pt>
                <c:pt idx="1556">
                  <c:v>37627</c:v>
                </c:pt>
                <c:pt idx="1557">
                  <c:v>37690</c:v>
                </c:pt>
                <c:pt idx="1558">
                  <c:v>37699</c:v>
                </c:pt>
                <c:pt idx="1559">
                  <c:v>37701</c:v>
                </c:pt>
                <c:pt idx="1560">
                  <c:v>37717</c:v>
                </c:pt>
                <c:pt idx="1561">
                  <c:v>37721</c:v>
                </c:pt>
                <c:pt idx="1562">
                  <c:v>37724</c:v>
                </c:pt>
                <c:pt idx="1563">
                  <c:v>37727</c:v>
                </c:pt>
                <c:pt idx="1564">
                  <c:v>37790</c:v>
                </c:pt>
                <c:pt idx="1565">
                  <c:v>37799</c:v>
                </c:pt>
                <c:pt idx="1566">
                  <c:v>37801</c:v>
                </c:pt>
                <c:pt idx="1567">
                  <c:v>37817</c:v>
                </c:pt>
                <c:pt idx="1568">
                  <c:v>37821</c:v>
                </c:pt>
                <c:pt idx="1569">
                  <c:v>37824</c:v>
                </c:pt>
                <c:pt idx="1570">
                  <c:v>37827</c:v>
                </c:pt>
                <c:pt idx="1571">
                  <c:v>37890</c:v>
                </c:pt>
                <c:pt idx="1572">
                  <c:v>37899</c:v>
                </c:pt>
                <c:pt idx="1573">
                  <c:v>37901</c:v>
                </c:pt>
                <c:pt idx="1574">
                  <c:v>37917</c:v>
                </c:pt>
                <c:pt idx="1575">
                  <c:v>37921</c:v>
                </c:pt>
                <c:pt idx="1576">
                  <c:v>37922</c:v>
                </c:pt>
                <c:pt idx="1577">
                  <c:v>37927</c:v>
                </c:pt>
                <c:pt idx="1578">
                  <c:v>37990</c:v>
                </c:pt>
                <c:pt idx="1579">
                  <c:v>37999</c:v>
                </c:pt>
                <c:pt idx="1580">
                  <c:v>38001</c:v>
                </c:pt>
                <c:pt idx="1581">
                  <c:v>38017</c:v>
                </c:pt>
                <c:pt idx="1582">
                  <c:v>38021</c:v>
                </c:pt>
                <c:pt idx="1583">
                  <c:v>38022</c:v>
                </c:pt>
                <c:pt idx="1584">
                  <c:v>38027</c:v>
                </c:pt>
                <c:pt idx="1585">
                  <c:v>38090</c:v>
                </c:pt>
                <c:pt idx="1586">
                  <c:v>38092</c:v>
                </c:pt>
                <c:pt idx="1587">
                  <c:v>38099</c:v>
                </c:pt>
                <c:pt idx="1588">
                  <c:v>38101</c:v>
                </c:pt>
                <c:pt idx="1589">
                  <c:v>38117</c:v>
                </c:pt>
                <c:pt idx="1590">
                  <c:v>38121</c:v>
                </c:pt>
                <c:pt idx="1591">
                  <c:v>38127</c:v>
                </c:pt>
                <c:pt idx="1592">
                  <c:v>38190</c:v>
                </c:pt>
                <c:pt idx="1593">
                  <c:v>38192</c:v>
                </c:pt>
                <c:pt idx="1594">
                  <c:v>38199</c:v>
                </c:pt>
                <c:pt idx="1595">
                  <c:v>38201</c:v>
                </c:pt>
                <c:pt idx="1596">
                  <c:v>38217</c:v>
                </c:pt>
                <c:pt idx="1597">
                  <c:v>38221</c:v>
                </c:pt>
                <c:pt idx="1598">
                  <c:v>38227</c:v>
                </c:pt>
                <c:pt idx="1599">
                  <c:v>38290</c:v>
                </c:pt>
                <c:pt idx="1600">
                  <c:v>38299</c:v>
                </c:pt>
                <c:pt idx="1601">
                  <c:v>38301</c:v>
                </c:pt>
                <c:pt idx="1602">
                  <c:v>38317</c:v>
                </c:pt>
                <c:pt idx="1603">
                  <c:v>38321</c:v>
                </c:pt>
                <c:pt idx="1604">
                  <c:v>38327</c:v>
                </c:pt>
                <c:pt idx="1605">
                  <c:v>38390</c:v>
                </c:pt>
                <c:pt idx="1606">
                  <c:v>38399</c:v>
                </c:pt>
                <c:pt idx="1607">
                  <c:v>38401</c:v>
                </c:pt>
                <c:pt idx="1608">
                  <c:v>38417</c:v>
                </c:pt>
                <c:pt idx="1609">
                  <c:v>38421</c:v>
                </c:pt>
                <c:pt idx="1610">
                  <c:v>38427</c:v>
                </c:pt>
                <c:pt idx="1611">
                  <c:v>38490</c:v>
                </c:pt>
                <c:pt idx="1612">
                  <c:v>38499</c:v>
                </c:pt>
                <c:pt idx="1613">
                  <c:v>38501</c:v>
                </c:pt>
                <c:pt idx="1614">
                  <c:v>38517</c:v>
                </c:pt>
                <c:pt idx="1615">
                  <c:v>38521</c:v>
                </c:pt>
                <c:pt idx="1616">
                  <c:v>38527</c:v>
                </c:pt>
                <c:pt idx="1617">
                  <c:v>38579</c:v>
                </c:pt>
                <c:pt idx="1618">
                  <c:v>38590</c:v>
                </c:pt>
                <c:pt idx="1619">
                  <c:v>38599</c:v>
                </c:pt>
                <c:pt idx="1620">
                  <c:v>38601</c:v>
                </c:pt>
                <c:pt idx="1621">
                  <c:v>38617</c:v>
                </c:pt>
                <c:pt idx="1622">
                  <c:v>38621</c:v>
                </c:pt>
                <c:pt idx="1623">
                  <c:v>38627</c:v>
                </c:pt>
                <c:pt idx="1624">
                  <c:v>38663</c:v>
                </c:pt>
                <c:pt idx="1625">
                  <c:v>38690</c:v>
                </c:pt>
                <c:pt idx="1626">
                  <c:v>38699</c:v>
                </c:pt>
                <c:pt idx="1627">
                  <c:v>38701</c:v>
                </c:pt>
                <c:pt idx="1628">
                  <c:v>38717</c:v>
                </c:pt>
                <c:pt idx="1629">
                  <c:v>38721</c:v>
                </c:pt>
                <c:pt idx="1630">
                  <c:v>38727</c:v>
                </c:pt>
                <c:pt idx="1631">
                  <c:v>38760</c:v>
                </c:pt>
                <c:pt idx="1632">
                  <c:v>38790</c:v>
                </c:pt>
                <c:pt idx="1633">
                  <c:v>38799</c:v>
                </c:pt>
                <c:pt idx="1634">
                  <c:v>38801</c:v>
                </c:pt>
                <c:pt idx="1635">
                  <c:v>38817</c:v>
                </c:pt>
                <c:pt idx="1636">
                  <c:v>38821</c:v>
                </c:pt>
                <c:pt idx="1637">
                  <c:v>38827</c:v>
                </c:pt>
                <c:pt idx="1638">
                  <c:v>38860</c:v>
                </c:pt>
                <c:pt idx="1639">
                  <c:v>38890</c:v>
                </c:pt>
                <c:pt idx="1640">
                  <c:v>38899</c:v>
                </c:pt>
                <c:pt idx="1641">
                  <c:v>38901</c:v>
                </c:pt>
                <c:pt idx="1642">
                  <c:v>38917</c:v>
                </c:pt>
                <c:pt idx="1643">
                  <c:v>38921</c:v>
                </c:pt>
                <c:pt idx="1644">
                  <c:v>38927</c:v>
                </c:pt>
                <c:pt idx="1645">
                  <c:v>38955</c:v>
                </c:pt>
                <c:pt idx="1646">
                  <c:v>38990</c:v>
                </c:pt>
                <c:pt idx="1647">
                  <c:v>38999</c:v>
                </c:pt>
                <c:pt idx="1648">
                  <c:v>39001</c:v>
                </c:pt>
                <c:pt idx="1649">
                  <c:v>39017</c:v>
                </c:pt>
                <c:pt idx="1650">
                  <c:v>39021</c:v>
                </c:pt>
                <c:pt idx="1651">
                  <c:v>39027</c:v>
                </c:pt>
                <c:pt idx="1652">
                  <c:v>39055</c:v>
                </c:pt>
                <c:pt idx="1653">
                  <c:v>39090</c:v>
                </c:pt>
                <c:pt idx="1654">
                  <c:v>39099</c:v>
                </c:pt>
                <c:pt idx="1655">
                  <c:v>39101</c:v>
                </c:pt>
                <c:pt idx="1656">
                  <c:v>39116</c:v>
                </c:pt>
                <c:pt idx="1657">
                  <c:v>39117</c:v>
                </c:pt>
                <c:pt idx="1658">
                  <c:v>39121</c:v>
                </c:pt>
                <c:pt idx="1659">
                  <c:v>39155</c:v>
                </c:pt>
                <c:pt idx="1660">
                  <c:v>39190</c:v>
                </c:pt>
                <c:pt idx="1661">
                  <c:v>39199</c:v>
                </c:pt>
                <c:pt idx="1662">
                  <c:v>39201</c:v>
                </c:pt>
                <c:pt idx="1663">
                  <c:v>39216</c:v>
                </c:pt>
                <c:pt idx="1664">
                  <c:v>39217</c:v>
                </c:pt>
                <c:pt idx="1665">
                  <c:v>39221</c:v>
                </c:pt>
                <c:pt idx="1666">
                  <c:v>39255</c:v>
                </c:pt>
                <c:pt idx="1667">
                  <c:v>39290</c:v>
                </c:pt>
                <c:pt idx="1668">
                  <c:v>39299</c:v>
                </c:pt>
                <c:pt idx="1669">
                  <c:v>39301</c:v>
                </c:pt>
                <c:pt idx="1670">
                  <c:v>39316</c:v>
                </c:pt>
                <c:pt idx="1671">
                  <c:v>39317</c:v>
                </c:pt>
                <c:pt idx="1672">
                  <c:v>39321</c:v>
                </c:pt>
                <c:pt idx="1673">
                  <c:v>39355</c:v>
                </c:pt>
                <c:pt idx="1674">
                  <c:v>39390</c:v>
                </c:pt>
                <c:pt idx="1675">
                  <c:v>39399</c:v>
                </c:pt>
                <c:pt idx="1676">
                  <c:v>39401</c:v>
                </c:pt>
                <c:pt idx="1677">
                  <c:v>39416</c:v>
                </c:pt>
                <c:pt idx="1678">
                  <c:v>39417</c:v>
                </c:pt>
                <c:pt idx="1679">
                  <c:v>39421</c:v>
                </c:pt>
                <c:pt idx="1680">
                  <c:v>39455</c:v>
                </c:pt>
                <c:pt idx="1681">
                  <c:v>39490</c:v>
                </c:pt>
                <c:pt idx="1682">
                  <c:v>39499</c:v>
                </c:pt>
                <c:pt idx="1683">
                  <c:v>39501</c:v>
                </c:pt>
                <c:pt idx="1684">
                  <c:v>39516</c:v>
                </c:pt>
                <c:pt idx="1685">
                  <c:v>39517</c:v>
                </c:pt>
                <c:pt idx="1686">
                  <c:v>39521</c:v>
                </c:pt>
                <c:pt idx="1687">
                  <c:v>39555</c:v>
                </c:pt>
                <c:pt idx="1688">
                  <c:v>39590</c:v>
                </c:pt>
                <c:pt idx="1689">
                  <c:v>39599</c:v>
                </c:pt>
                <c:pt idx="1690">
                  <c:v>39601</c:v>
                </c:pt>
                <c:pt idx="1691">
                  <c:v>39616</c:v>
                </c:pt>
                <c:pt idx="1692">
                  <c:v>39617</c:v>
                </c:pt>
                <c:pt idx="1693">
                  <c:v>39621</c:v>
                </c:pt>
                <c:pt idx="1694">
                  <c:v>39655</c:v>
                </c:pt>
                <c:pt idx="1695">
                  <c:v>39690</c:v>
                </c:pt>
                <c:pt idx="1696">
                  <c:v>39699</c:v>
                </c:pt>
                <c:pt idx="1697">
                  <c:v>39701</c:v>
                </c:pt>
                <c:pt idx="1698">
                  <c:v>39716</c:v>
                </c:pt>
                <c:pt idx="1699">
                  <c:v>39717</c:v>
                </c:pt>
                <c:pt idx="1700">
                  <c:v>39721</c:v>
                </c:pt>
                <c:pt idx="1701">
                  <c:v>39755</c:v>
                </c:pt>
                <c:pt idx="1702">
                  <c:v>39790</c:v>
                </c:pt>
                <c:pt idx="1703">
                  <c:v>39799</c:v>
                </c:pt>
                <c:pt idx="1704">
                  <c:v>39801</c:v>
                </c:pt>
                <c:pt idx="1705">
                  <c:v>39816</c:v>
                </c:pt>
                <c:pt idx="1706">
                  <c:v>39817</c:v>
                </c:pt>
                <c:pt idx="1707">
                  <c:v>39821</c:v>
                </c:pt>
                <c:pt idx="1708">
                  <c:v>39855</c:v>
                </c:pt>
                <c:pt idx="1709">
                  <c:v>39890</c:v>
                </c:pt>
                <c:pt idx="1710">
                  <c:v>39899</c:v>
                </c:pt>
                <c:pt idx="1711">
                  <c:v>39901</c:v>
                </c:pt>
                <c:pt idx="1712">
                  <c:v>39916</c:v>
                </c:pt>
                <c:pt idx="1713">
                  <c:v>39917</c:v>
                </c:pt>
                <c:pt idx="1714">
                  <c:v>39921</c:v>
                </c:pt>
                <c:pt idx="1715">
                  <c:v>39955</c:v>
                </c:pt>
                <c:pt idx="1716">
                  <c:v>39990</c:v>
                </c:pt>
                <c:pt idx="1717">
                  <c:v>39999</c:v>
                </c:pt>
                <c:pt idx="1718">
                  <c:v>40001</c:v>
                </c:pt>
                <c:pt idx="1719">
                  <c:v>40016</c:v>
                </c:pt>
                <c:pt idx="1720">
                  <c:v>40017</c:v>
                </c:pt>
                <c:pt idx="1721">
                  <c:v>40021</c:v>
                </c:pt>
                <c:pt idx="1722">
                  <c:v>40055</c:v>
                </c:pt>
                <c:pt idx="1723">
                  <c:v>40090</c:v>
                </c:pt>
                <c:pt idx="1724">
                  <c:v>40099</c:v>
                </c:pt>
                <c:pt idx="1725">
                  <c:v>40101</c:v>
                </c:pt>
                <c:pt idx="1726">
                  <c:v>40116</c:v>
                </c:pt>
                <c:pt idx="1727">
                  <c:v>40117</c:v>
                </c:pt>
                <c:pt idx="1728">
                  <c:v>40121</c:v>
                </c:pt>
                <c:pt idx="1729">
                  <c:v>40155</c:v>
                </c:pt>
                <c:pt idx="1730">
                  <c:v>40190</c:v>
                </c:pt>
                <c:pt idx="1731">
                  <c:v>40199</c:v>
                </c:pt>
                <c:pt idx="1732">
                  <c:v>40201</c:v>
                </c:pt>
                <c:pt idx="1733">
                  <c:v>40216</c:v>
                </c:pt>
                <c:pt idx="1734">
                  <c:v>40217</c:v>
                </c:pt>
                <c:pt idx="1735">
                  <c:v>40221</c:v>
                </c:pt>
                <c:pt idx="1736">
                  <c:v>40255</c:v>
                </c:pt>
                <c:pt idx="1737">
                  <c:v>40275</c:v>
                </c:pt>
                <c:pt idx="1738">
                  <c:v>40299</c:v>
                </c:pt>
                <c:pt idx="1739">
                  <c:v>40301</c:v>
                </c:pt>
                <c:pt idx="1740">
                  <c:v>40316</c:v>
                </c:pt>
                <c:pt idx="1741">
                  <c:v>40317</c:v>
                </c:pt>
                <c:pt idx="1742">
                  <c:v>40321</c:v>
                </c:pt>
                <c:pt idx="1743">
                  <c:v>40355</c:v>
                </c:pt>
                <c:pt idx="1744">
                  <c:v>40360</c:v>
                </c:pt>
                <c:pt idx="1745">
                  <c:v>40399</c:v>
                </c:pt>
                <c:pt idx="1746">
                  <c:v>40401</c:v>
                </c:pt>
                <c:pt idx="1747">
                  <c:v>40416</c:v>
                </c:pt>
                <c:pt idx="1748">
                  <c:v>40417</c:v>
                </c:pt>
                <c:pt idx="1749">
                  <c:v>40421</c:v>
                </c:pt>
                <c:pt idx="1750">
                  <c:v>40448</c:v>
                </c:pt>
                <c:pt idx="1751">
                  <c:v>40455</c:v>
                </c:pt>
                <c:pt idx="1752">
                  <c:v>40499</c:v>
                </c:pt>
                <c:pt idx="1753">
                  <c:v>40501</c:v>
                </c:pt>
                <c:pt idx="1754">
                  <c:v>40516</c:v>
                </c:pt>
                <c:pt idx="1755">
                  <c:v>40517</c:v>
                </c:pt>
                <c:pt idx="1756">
                  <c:v>40521</c:v>
                </c:pt>
                <c:pt idx="1757">
                  <c:v>40536</c:v>
                </c:pt>
                <c:pt idx="1758">
                  <c:v>40555</c:v>
                </c:pt>
                <c:pt idx="1759">
                  <c:v>40593</c:v>
                </c:pt>
                <c:pt idx="1760">
                  <c:v>40599</c:v>
                </c:pt>
                <c:pt idx="1761">
                  <c:v>40601</c:v>
                </c:pt>
                <c:pt idx="1762">
                  <c:v>40613</c:v>
                </c:pt>
                <c:pt idx="1763">
                  <c:v>40617</c:v>
                </c:pt>
                <c:pt idx="1764">
                  <c:v>40621</c:v>
                </c:pt>
                <c:pt idx="1765">
                  <c:v>40655</c:v>
                </c:pt>
                <c:pt idx="1766">
                  <c:v>40690</c:v>
                </c:pt>
                <c:pt idx="1767">
                  <c:v>40693</c:v>
                </c:pt>
                <c:pt idx="1768">
                  <c:v>40699</c:v>
                </c:pt>
                <c:pt idx="1769">
                  <c:v>40701</c:v>
                </c:pt>
                <c:pt idx="1770">
                  <c:v>40717</c:v>
                </c:pt>
                <c:pt idx="1771">
                  <c:v>40721</c:v>
                </c:pt>
                <c:pt idx="1772">
                  <c:v>40755</c:v>
                </c:pt>
                <c:pt idx="1773">
                  <c:v>40767</c:v>
                </c:pt>
                <c:pt idx="1774">
                  <c:v>40793</c:v>
                </c:pt>
                <c:pt idx="1775">
                  <c:v>40799</c:v>
                </c:pt>
                <c:pt idx="1776">
                  <c:v>40801</c:v>
                </c:pt>
                <c:pt idx="1777">
                  <c:v>40817</c:v>
                </c:pt>
                <c:pt idx="1778">
                  <c:v>40821</c:v>
                </c:pt>
                <c:pt idx="1779">
                  <c:v>40842</c:v>
                </c:pt>
                <c:pt idx="1780">
                  <c:v>40855</c:v>
                </c:pt>
                <c:pt idx="1781">
                  <c:v>40893</c:v>
                </c:pt>
                <c:pt idx="1782">
                  <c:v>40899</c:v>
                </c:pt>
                <c:pt idx="1783">
                  <c:v>40901</c:v>
                </c:pt>
                <c:pt idx="1784">
                  <c:v>40917</c:v>
                </c:pt>
                <c:pt idx="1785">
                  <c:v>40919</c:v>
                </c:pt>
                <c:pt idx="1786">
                  <c:v>40921</c:v>
                </c:pt>
                <c:pt idx="1787">
                  <c:v>40955</c:v>
                </c:pt>
                <c:pt idx="1788">
                  <c:v>40993</c:v>
                </c:pt>
                <c:pt idx="1789">
                  <c:v>40994</c:v>
                </c:pt>
                <c:pt idx="1790">
                  <c:v>40999</c:v>
                </c:pt>
                <c:pt idx="1791">
                  <c:v>41001</c:v>
                </c:pt>
                <c:pt idx="1792">
                  <c:v>41017</c:v>
                </c:pt>
                <c:pt idx="1793">
                  <c:v>41021</c:v>
                </c:pt>
                <c:pt idx="1794">
                  <c:v>41055</c:v>
                </c:pt>
                <c:pt idx="1795">
                  <c:v>41071</c:v>
                </c:pt>
                <c:pt idx="1796">
                  <c:v>41091</c:v>
                </c:pt>
                <c:pt idx="1797">
                  <c:v>41099</c:v>
                </c:pt>
                <c:pt idx="1798">
                  <c:v>41101</c:v>
                </c:pt>
                <c:pt idx="1799">
                  <c:v>41117</c:v>
                </c:pt>
                <c:pt idx="1800">
                  <c:v>41121</c:v>
                </c:pt>
                <c:pt idx="1801">
                  <c:v>41148</c:v>
                </c:pt>
                <c:pt idx="1802">
                  <c:v>41155</c:v>
                </c:pt>
                <c:pt idx="1803">
                  <c:v>41187</c:v>
                </c:pt>
                <c:pt idx="1804">
                  <c:v>41199</c:v>
                </c:pt>
                <c:pt idx="1805">
                  <c:v>41201</c:v>
                </c:pt>
                <c:pt idx="1806">
                  <c:v>41217</c:v>
                </c:pt>
                <c:pt idx="1807">
                  <c:v>41221</c:v>
                </c:pt>
                <c:pt idx="1808">
                  <c:v>41222</c:v>
                </c:pt>
                <c:pt idx="1809">
                  <c:v>41255</c:v>
                </c:pt>
                <c:pt idx="1810">
                  <c:v>41267</c:v>
                </c:pt>
                <c:pt idx="1811">
                  <c:v>41295</c:v>
                </c:pt>
                <c:pt idx="1812">
                  <c:v>41299</c:v>
                </c:pt>
                <c:pt idx="1813">
                  <c:v>41301</c:v>
                </c:pt>
                <c:pt idx="1814">
                  <c:v>41317</c:v>
                </c:pt>
                <c:pt idx="1815">
                  <c:v>41321</c:v>
                </c:pt>
                <c:pt idx="1816">
                  <c:v>41344</c:v>
                </c:pt>
                <c:pt idx="1817">
                  <c:v>41355</c:v>
                </c:pt>
                <c:pt idx="1818">
                  <c:v>41368</c:v>
                </c:pt>
                <c:pt idx="1819">
                  <c:v>41399</c:v>
                </c:pt>
                <c:pt idx="1820">
                  <c:v>41401</c:v>
                </c:pt>
                <c:pt idx="1821">
                  <c:v>41417</c:v>
                </c:pt>
                <c:pt idx="1822">
                  <c:v>41421</c:v>
                </c:pt>
                <c:pt idx="1823">
                  <c:v>41437</c:v>
                </c:pt>
                <c:pt idx="1824">
                  <c:v>41442</c:v>
                </c:pt>
                <c:pt idx="1825">
                  <c:v>41455</c:v>
                </c:pt>
                <c:pt idx="1826">
                  <c:v>41499</c:v>
                </c:pt>
                <c:pt idx="1827">
                  <c:v>41501</c:v>
                </c:pt>
                <c:pt idx="1828">
                  <c:v>41511</c:v>
                </c:pt>
                <c:pt idx="1829">
                  <c:v>41516</c:v>
                </c:pt>
                <c:pt idx="1830">
                  <c:v>41517</c:v>
                </c:pt>
                <c:pt idx="1831">
                  <c:v>41521</c:v>
                </c:pt>
                <c:pt idx="1832">
                  <c:v>41555</c:v>
                </c:pt>
                <c:pt idx="1833">
                  <c:v>41589</c:v>
                </c:pt>
                <c:pt idx="1834">
                  <c:v>41599</c:v>
                </c:pt>
                <c:pt idx="1835">
                  <c:v>41601</c:v>
                </c:pt>
                <c:pt idx="1836">
                  <c:v>41604</c:v>
                </c:pt>
                <c:pt idx="1837">
                  <c:v>41617</c:v>
                </c:pt>
                <c:pt idx="1838">
                  <c:v>41621</c:v>
                </c:pt>
                <c:pt idx="1839">
                  <c:v>41655</c:v>
                </c:pt>
                <c:pt idx="1840">
                  <c:v>41662</c:v>
                </c:pt>
                <c:pt idx="1841">
                  <c:v>41675</c:v>
                </c:pt>
                <c:pt idx="1842">
                  <c:v>41699</c:v>
                </c:pt>
                <c:pt idx="1843">
                  <c:v>41701</c:v>
                </c:pt>
                <c:pt idx="1844">
                  <c:v>41717</c:v>
                </c:pt>
                <c:pt idx="1845">
                  <c:v>41721</c:v>
                </c:pt>
                <c:pt idx="1846">
                  <c:v>41734</c:v>
                </c:pt>
                <c:pt idx="1847">
                  <c:v>41748</c:v>
                </c:pt>
                <c:pt idx="1848">
                  <c:v>41755</c:v>
                </c:pt>
                <c:pt idx="1849">
                  <c:v>41799</c:v>
                </c:pt>
                <c:pt idx="1850">
                  <c:v>41801</c:v>
                </c:pt>
                <c:pt idx="1851">
                  <c:v>41808</c:v>
                </c:pt>
                <c:pt idx="1852">
                  <c:v>41817</c:v>
                </c:pt>
                <c:pt idx="1853">
                  <c:v>41821</c:v>
                </c:pt>
                <c:pt idx="1854">
                  <c:v>41823</c:v>
                </c:pt>
                <c:pt idx="1855">
                  <c:v>41855</c:v>
                </c:pt>
                <c:pt idx="1856">
                  <c:v>41880</c:v>
                </c:pt>
                <c:pt idx="1857">
                  <c:v>41899</c:v>
                </c:pt>
                <c:pt idx="1858">
                  <c:v>41901</c:v>
                </c:pt>
                <c:pt idx="1859">
                  <c:v>41917</c:v>
                </c:pt>
                <c:pt idx="1860">
                  <c:v>41921</c:v>
                </c:pt>
                <c:pt idx="1861">
                  <c:v>41951</c:v>
                </c:pt>
                <c:pt idx="1862">
                  <c:v>41955</c:v>
                </c:pt>
                <c:pt idx="1863">
                  <c:v>41999</c:v>
                </c:pt>
                <c:pt idx="1864">
                  <c:v>42001</c:v>
                </c:pt>
                <c:pt idx="1865">
                  <c:v>42011</c:v>
                </c:pt>
                <c:pt idx="1866">
                  <c:v>42017</c:v>
                </c:pt>
                <c:pt idx="1867">
                  <c:v>42021</c:v>
                </c:pt>
                <c:pt idx="1868">
                  <c:v>42023</c:v>
                </c:pt>
                <c:pt idx="1869">
                  <c:v>42055</c:v>
                </c:pt>
                <c:pt idx="1870">
                  <c:v>42082</c:v>
                </c:pt>
                <c:pt idx="1871">
                  <c:v>42097</c:v>
                </c:pt>
                <c:pt idx="1872">
                  <c:v>42099</c:v>
                </c:pt>
                <c:pt idx="1873">
                  <c:v>42101</c:v>
                </c:pt>
                <c:pt idx="1874">
                  <c:v>42117</c:v>
                </c:pt>
                <c:pt idx="1875">
                  <c:v>42121</c:v>
                </c:pt>
                <c:pt idx="1876">
                  <c:v>42155</c:v>
                </c:pt>
                <c:pt idx="1877">
                  <c:v>42173</c:v>
                </c:pt>
                <c:pt idx="1878">
                  <c:v>42197</c:v>
                </c:pt>
                <c:pt idx="1879">
                  <c:v>42199</c:v>
                </c:pt>
                <c:pt idx="1880">
                  <c:v>42201</c:v>
                </c:pt>
                <c:pt idx="1881">
                  <c:v>42217</c:v>
                </c:pt>
                <c:pt idx="1882">
                  <c:v>42221</c:v>
                </c:pt>
                <c:pt idx="1883">
                  <c:v>42255</c:v>
                </c:pt>
                <c:pt idx="1884">
                  <c:v>42265</c:v>
                </c:pt>
                <c:pt idx="1885">
                  <c:v>42270</c:v>
                </c:pt>
                <c:pt idx="1886">
                  <c:v>42299</c:v>
                </c:pt>
                <c:pt idx="1887">
                  <c:v>42301</c:v>
                </c:pt>
                <c:pt idx="1888">
                  <c:v>42317</c:v>
                </c:pt>
                <c:pt idx="1889">
                  <c:v>42321</c:v>
                </c:pt>
                <c:pt idx="1890">
                  <c:v>42355</c:v>
                </c:pt>
                <c:pt idx="1891">
                  <c:v>42356</c:v>
                </c:pt>
                <c:pt idx="1892">
                  <c:v>42370</c:v>
                </c:pt>
                <c:pt idx="1893">
                  <c:v>42399</c:v>
                </c:pt>
                <c:pt idx="1894">
                  <c:v>42401</c:v>
                </c:pt>
                <c:pt idx="1895">
                  <c:v>42417</c:v>
                </c:pt>
                <c:pt idx="1896">
                  <c:v>42421</c:v>
                </c:pt>
                <c:pt idx="1897">
                  <c:v>42426</c:v>
                </c:pt>
                <c:pt idx="1898">
                  <c:v>42440</c:v>
                </c:pt>
                <c:pt idx="1899">
                  <c:v>42455</c:v>
                </c:pt>
                <c:pt idx="1900">
                  <c:v>42494</c:v>
                </c:pt>
                <c:pt idx="1901">
                  <c:v>42499</c:v>
                </c:pt>
                <c:pt idx="1902">
                  <c:v>42501</c:v>
                </c:pt>
                <c:pt idx="1903">
                  <c:v>42513</c:v>
                </c:pt>
                <c:pt idx="1904">
                  <c:v>42517</c:v>
                </c:pt>
                <c:pt idx="1905">
                  <c:v>42521</c:v>
                </c:pt>
                <c:pt idx="1906">
                  <c:v>42555</c:v>
                </c:pt>
                <c:pt idx="1907">
                  <c:v>42566</c:v>
                </c:pt>
                <c:pt idx="1908">
                  <c:v>42584</c:v>
                </c:pt>
                <c:pt idx="1909">
                  <c:v>42599</c:v>
                </c:pt>
                <c:pt idx="1910">
                  <c:v>42601</c:v>
                </c:pt>
                <c:pt idx="1911">
                  <c:v>42617</c:v>
                </c:pt>
                <c:pt idx="1912">
                  <c:v>42621</c:v>
                </c:pt>
                <c:pt idx="1913">
                  <c:v>42634</c:v>
                </c:pt>
                <c:pt idx="1914">
                  <c:v>42655</c:v>
                </c:pt>
                <c:pt idx="1915">
                  <c:v>42656</c:v>
                </c:pt>
                <c:pt idx="1916">
                  <c:v>42699</c:v>
                </c:pt>
                <c:pt idx="1917">
                  <c:v>42701</c:v>
                </c:pt>
                <c:pt idx="1918">
                  <c:v>42717</c:v>
                </c:pt>
                <c:pt idx="1919">
                  <c:v>42721</c:v>
                </c:pt>
                <c:pt idx="1920">
                  <c:v>42725</c:v>
                </c:pt>
                <c:pt idx="1921">
                  <c:v>42726</c:v>
                </c:pt>
                <c:pt idx="1922">
                  <c:v>42755</c:v>
                </c:pt>
                <c:pt idx="1923">
                  <c:v>42796</c:v>
                </c:pt>
                <c:pt idx="1924">
                  <c:v>42799</c:v>
                </c:pt>
                <c:pt idx="1925">
                  <c:v>42801</c:v>
                </c:pt>
                <c:pt idx="1926">
                  <c:v>42812</c:v>
                </c:pt>
                <c:pt idx="1927">
                  <c:v>42817</c:v>
                </c:pt>
                <c:pt idx="1928">
                  <c:v>42821</c:v>
                </c:pt>
                <c:pt idx="1929">
                  <c:v>42855</c:v>
                </c:pt>
                <c:pt idx="1930">
                  <c:v>42870</c:v>
                </c:pt>
                <c:pt idx="1931">
                  <c:v>42880</c:v>
                </c:pt>
                <c:pt idx="1932">
                  <c:v>42899</c:v>
                </c:pt>
                <c:pt idx="1933">
                  <c:v>42901</c:v>
                </c:pt>
                <c:pt idx="1934">
                  <c:v>42917</c:v>
                </c:pt>
                <c:pt idx="1935">
                  <c:v>42921</c:v>
                </c:pt>
                <c:pt idx="1936">
                  <c:v>42943</c:v>
                </c:pt>
                <c:pt idx="1937">
                  <c:v>42955</c:v>
                </c:pt>
                <c:pt idx="1938">
                  <c:v>42969</c:v>
                </c:pt>
                <c:pt idx="1939">
                  <c:v>42999</c:v>
                </c:pt>
                <c:pt idx="1940">
                  <c:v>43001</c:v>
                </c:pt>
                <c:pt idx="1941">
                  <c:v>43017</c:v>
                </c:pt>
                <c:pt idx="1942">
                  <c:v>43021</c:v>
                </c:pt>
                <c:pt idx="1943">
                  <c:v>43039</c:v>
                </c:pt>
                <c:pt idx="1944">
                  <c:v>43055</c:v>
                </c:pt>
                <c:pt idx="1945">
                  <c:v>43087</c:v>
                </c:pt>
                <c:pt idx="1946">
                  <c:v>43099</c:v>
                </c:pt>
                <c:pt idx="1947">
                  <c:v>43101</c:v>
                </c:pt>
                <c:pt idx="1948">
                  <c:v>43105</c:v>
                </c:pt>
                <c:pt idx="1949">
                  <c:v>43117</c:v>
                </c:pt>
                <c:pt idx="1950">
                  <c:v>43121</c:v>
                </c:pt>
                <c:pt idx="1951">
                  <c:v>43155</c:v>
                </c:pt>
                <c:pt idx="1952">
                  <c:v>43171</c:v>
                </c:pt>
                <c:pt idx="1953">
                  <c:v>43187</c:v>
                </c:pt>
                <c:pt idx="1954">
                  <c:v>43199</c:v>
                </c:pt>
                <c:pt idx="1955">
                  <c:v>43201</c:v>
                </c:pt>
                <c:pt idx="1956">
                  <c:v>43217</c:v>
                </c:pt>
                <c:pt idx="1957">
                  <c:v>43221</c:v>
                </c:pt>
                <c:pt idx="1958">
                  <c:v>43255</c:v>
                </c:pt>
                <c:pt idx="1959">
                  <c:v>43262</c:v>
                </c:pt>
                <c:pt idx="1960">
                  <c:v>43287</c:v>
                </c:pt>
                <c:pt idx="1961">
                  <c:v>43299</c:v>
                </c:pt>
                <c:pt idx="1962">
                  <c:v>43301</c:v>
                </c:pt>
                <c:pt idx="1963">
                  <c:v>43317</c:v>
                </c:pt>
                <c:pt idx="1964">
                  <c:v>43321</c:v>
                </c:pt>
                <c:pt idx="1965">
                  <c:v>43347</c:v>
                </c:pt>
                <c:pt idx="1966">
                  <c:v>43355</c:v>
                </c:pt>
                <c:pt idx="1967">
                  <c:v>43360</c:v>
                </c:pt>
                <c:pt idx="1968">
                  <c:v>43399</c:v>
                </c:pt>
                <c:pt idx="1969">
                  <c:v>43401</c:v>
                </c:pt>
                <c:pt idx="1970">
                  <c:v>43417</c:v>
                </c:pt>
                <c:pt idx="1971">
                  <c:v>43421</c:v>
                </c:pt>
                <c:pt idx="1972">
                  <c:v>43432</c:v>
                </c:pt>
                <c:pt idx="1973">
                  <c:v>43455</c:v>
                </c:pt>
                <c:pt idx="1974">
                  <c:v>43456</c:v>
                </c:pt>
                <c:pt idx="1975">
                  <c:v>43499</c:v>
                </c:pt>
                <c:pt idx="1976">
                  <c:v>43501</c:v>
                </c:pt>
                <c:pt idx="1977">
                  <c:v>43517</c:v>
                </c:pt>
                <c:pt idx="1978">
                  <c:v>43521</c:v>
                </c:pt>
                <c:pt idx="1979">
                  <c:v>43524</c:v>
                </c:pt>
                <c:pt idx="1980">
                  <c:v>43555</c:v>
                </c:pt>
                <c:pt idx="1981">
                  <c:v>43556</c:v>
                </c:pt>
                <c:pt idx="1982">
                  <c:v>43599</c:v>
                </c:pt>
                <c:pt idx="1983">
                  <c:v>43601</c:v>
                </c:pt>
                <c:pt idx="1984">
                  <c:v>43611</c:v>
                </c:pt>
                <c:pt idx="1985">
                  <c:v>43617</c:v>
                </c:pt>
                <c:pt idx="1986">
                  <c:v>43621</c:v>
                </c:pt>
                <c:pt idx="1987">
                  <c:v>43634</c:v>
                </c:pt>
                <c:pt idx="1988">
                  <c:v>43655</c:v>
                </c:pt>
                <c:pt idx="1989">
                  <c:v>43699</c:v>
                </c:pt>
                <c:pt idx="1990">
                  <c:v>43701</c:v>
                </c:pt>
                <c:pt idx="1991">
                  <c:v>43710</c:v>
                </c:pt>
                <c:pt idx="1992">
                  <c:v>43717</c:v>
                </c:pt>
                <c:pt idx="1993">
                  <c:v>43721</c:v>
                </c:pt>
                <c:pt idx="1994">
                  <c:v>43755</c:v>
                </c:pt>
                <c:pt idx="1995">
                  <c:v>43786</c:v>
                </c:pt>
                <c:pt idx="1996">
                  <c:v>43799</c:v>
                </c:pt>
                <c:pt idx="1997">
                  <c:v>43801</c:v>
                </c:pt>
                <c:pt idx="1998">
                  <c:v>43808</c:v>
                </c:pt>
                <c:pt idx="1999">
                  <c:v>43817</c:v>
                </c:pt>
                <c:pt idx="2000">
                  <c:v>43821</c:v>
                </c:pt>
                <c:pt idx="2001">
                  <c:v>43855</c:v>
                </c:pt>
                <c:pt idx="2002">
                  <c:v>43886</c:v>
                </c:pt>
                <c:pt idx="2003">
                  <c:v>43899</c:v>
                </c:pt>
                <c:pt idx="2004">
                  <c:v>43901</c:v>
                </c:pt>
                <c:pt idx="2005">
                  <c:v>43908</c:v>
                </c:pt>
                <c:pt idx="2006">
                  <c:v>43917</c:v>
                </c:pt>
                <c:pt idx="2007">
                  <c:v>43921</c:v>
                </c:pt>
                <c:pt idx="2008">
                  <c:v>43955</c:v>
                </c:pt>
                <c:pt idx="2009">
                  <c:v>43977</c:v>
                </c:pt>
                <c:pt idx="2010">
                  <c:v>43999</c:v>
                </c:pt>
                <c:pt idx="2011">
                  <c:v>44001</c:v>
                </c:pt>
                <c:pt idx="2012">
                  <c:v>44008</c:v>
                </c:pt>
                <c:pt idx="2013">
                  <c:v>44017</c:v>
                </c:pt>
                <c:pt idx="2014">
                  <c:v>44021</c:v>
                </c:pt>
                <c:pt idx="2015">
                  <c:v>44055</c:v>
                </c:pt>
                <c:pt idx="2016">
                  <c:v>44065</c:v>
                </c:pt>
                <c:pt idx="2017">
                  <c:v>44099</c:v>
                </c:pt>
                <c:pt idx="2018">
                  <c:v>44101</c:v>
                </c:pt>
                <c:pt idx="2019">
                  <c:v>44108</c:v>
                </c:pt>
                <c:pt idx="2020">
                  <c:v>44117</c:v>
                </c:pt>
                <c:pt idx="2021">
                  <c:v>44121</c:v>
                </c:pt>
                <c:pt idx="2022">
                  <c:v>44155</c:v>
                </c:pt>
                <c:pt idx="2023">
                  <c:v>44187</c:v>
                </c:pt>
                <c:pt idx="2024">
                  <c:v>44199</c:v>
                </c:pt>
                <c:pt idx="2025">
                  <c:v>44201</c:v>
                </c:pt>
                <c:pt idx="2026">
                  <c:v>44217</c:v>
                </c:pt>
                <c:pt idx="2027">
                  <c:v>44221</c:v>
                </c:pt>
                <c:pt idx="2028">
                  <c:v>44255</c:v>
                </c:pt>
                <c:pt idx="2029">
                  <c:v>44271</c:v>
                </c:pt>
                <c:pt idx="2030">
                  <c:v>44299</c:v>
                </c:pt>
                <c:pt idx="2031">
                  <c:v>44301</c:v>
                </c:pt>
                <c:pt idx="2032">
                  <c:v>44309</c:v>
                </c:pt>
                <c:pt idx="2033">
                  <c:v>44317</c:v>
                </c:pt>
                <c:pt idx="2034">
                  <c:v>44352</c:v>
                </c:pt>
                <c:pt idx="2035">
                  <c:v>44355</c:v>
                </c:pt>
                <c:pt idx="2036">
                  <c:v>44390</c:v>
                </c:pt>
                <c:pt idx="2037">
                  <c:v>44399</c:v>
                </c:pt>
                <c:pt idx="2038">
                  <c:v>44401</c:v>
                </c:pt>
                <c:pt idx="2039">
                  <c:v>44417</c:v>
                </c:pt>
                <c:pt idx="2040">
                  <c:v>44452</c:v>
                </c:pt>
                <c:pt idx="2041">
                  <c:v>44455</c:v>
                </c:pt>
                <c:pt idx="2042">
                  <c:v>44463</c:v>
                </c:pt>
                <c:pt idx="2043">
                  <c:v>44499</c:v>
                </c:pt>
                <c:pt idx="2044">
                  <c:v>44501</c:v>
                </c:pt>
                <c:pt idx="2045">
                  <c:v>44517</c:v>
                </c:pt>
                <c:pt idx="2046">
                  <c:v>44533</c:v>
                </c:pt>
                <c:pt idx="2047">
                  <c:v>44552</c:v>
                </c:pt>
                <c:pt idx="2048">
                  <c:v>44555</c:v>
                </c:pt>
                <c:pt idx="2049">
                  <c:v>44599</c:v>
                </c:pt>
                <c:pt idx="2050">
                  <c:v>44601</c:v>
                </c:pt>
                <c:pt idx="2051">
                  <c:v>44604</c:v>
                </c:pt>
                <c:pt idx="2052">
                  <c:v>44617</c:v>
                </c:pt>
                <c:pt idx="2053">
                  <c:v>44652</c:v>
                </c:pt>
                <c:pt idx="2054">
                  <c:v>44655</c:v>
                </c:pt>
                <c:pt idx="2055">
                  <c:v>44673</c:v>
                </c:pt>
                <c:pt idx="2056">
                  <c:v>44699</c:v>
                </c:pt>
                <c:pt idx="2057">
                  <c:v>44701</c:v>
                </c:pt>
                <c:pt idx="2058">
                  <c:v>44717</c:v>
                </c:pt>
                <c:pt idx="2059">
                  <c:v>44740</c:v>
                </c:pt>
                <c:pt idx="2060">
                  <c:v>44752</c:v>
                </c:pt>
                <c:pt idx="2061">
                  <c:v>44755</c:v>
                </c:pt>
                <c:pt idx="2062">
                  <c:v>44799</c:v>
                </c:pt>
                <c:pt idx="2063">
                  <c:v>44801</c:v>
                </c:pt>
                <c:pt idx="2064">
                  <c:v>44817</c:v>
                </c:pt>
                <c:pt idx="2065">
                  <c:v>44818</c:v>
                </c:pt>
                <c:pt idx="2066">
                  <c:v>44852</c:v>
                </c:pt>
                <c:pt idx="2067">
                  <c:v>44855</c:v>
                </c:pt>
                <c:pt idx="2068">
                  <c:v>44898</c:v>
                </c:pt>
                <c:pt idx="2069">
                  <c:v>44899</c:v>
                </c:pt>
                <c:pt idx="2070">
                  <c:v>44911</c:v>
                </c:pt>
                <c:pt idx="2071">
                  <c:v>44917</c:v>
                </c:pt>
                <c:pt idx="2072">
                  <c:v>44929</c:v>
                </c:pt>
                <c:pt idx="2073">
                  <c:v>44955</c:v>
                </c:pt>
                <c:pt idx="2074">
                  <c:v>44998</c:v>
                </c:pt>
                <c:pt idx="2075">
                  <c:v>44999</c:v>
                </c:pt>
                <c:pt idx="2076">
                  <c:v>45017</c:v>
                </c:pt>
                <c:pt idx="2077">
                  <c:v>45029</c:v>
                </c:pt>
                <c:pt idx="2078">
                  <c:v>45055</c:v>
                </c:pt>
                <c:pt idx="2079">
                  <c:v>45083</c:v>
                </c:pt>
                <c:pt idx="2080">
                  <c:v>45098</c:v>
                </c:pt>
                <c:pt idx="2081">
                  <c:v>45099</c:v>
                </c:pt>
                <c:pt idx="2082">
                  <c:v>45117</c:v>
                </c:pt>
                <c:pt idx="2083">
                  <c:v>45129</c:v>
                </c:pt>
                <c:pt idx="2084">
                  <c:v>45155</c:v>
                </c:pt>
                <c:pt idx="2085">
                  <c:v>45168</c:v>
                </c:pt>
                <c:pt idx="2086">
                  <c:v>45198</c:v>
                </c:pt>
                <c:pt idx="2087">
                  <c:v>45199</c:v>
                </c:pt>
                <c:pt idx="2088">
                  <c:v>45217</c:v>
                </c:pt>
                <c:pt idx="2089">
                  <c:v>45229</c:v>
                </c:pt>
                <c:pt idx="2090">
                  <c:v>45255</c:v>
                </c:pt>
                <c:pt idx="2091">
                  <c:v>45298</c:v>
                </c:pt>
                <c:pt idx="2092">
                  <c:v>45299</c:v>
                </c:pt>
                <c:pt idx="2093">
                  <c:v>45317</c:v>
                </c:pt>
                <c:pt idx="2094">
                  <c:v>45329</c:v>
                </c:pt>
                <c:pt idx="2095">
                  <c:v>45338</c:v>
                </c:pt>
                <c:pt idx="2096">
                  <c:v>45355</c:v>
                </c:pt>
                <c:pt idx="2097">
                  <c:v>45398</c:v>
                </c:pt>
                <c:pt idx="2098">
                  <c:v>45399</c:v>
                </c:pt>
                <c:pt idx="2099">
                  <c:v>45417</c:v>
                </c:pt>
                <c:pt idx="2100">
                  <c:v>45429</c:v>
                </c:pt>
                <c:pt idx="2101">
                  <c:v>45455</c:v>
                </c:pt>
                <c:pt idx="2102">
                  <c:v>45498</c:v>
                </c:pt>
                <c:pt idx="2103">
                  <c:v>45499</c:v>
                </c:pt>
                <c:pt idx="2104">
                  <c:v>45517</c:v>
                </c:pt>
                <c:pt idx="2105">
                  <c:v>45529</c:v>
                </c:pt>
                <c:pt idx="2106">
                  <c:v>45555</c:v>
                </c:pt>
                <c:pt idx="2107">
                  <c:v>45594</c:v>
                </c:pt>
                <c:pt idx="2108">
                  <c:v>45598</c:v>
                </c:pt>
                <c:pt idx="2109">
                  <c:v>45599</c:v>
                </c:pt>
                <c:pt idx="2110">
                  <c:v>45617</c:v>
                </c:pt>
                <c:pt idx="2111">
                  <c:v>45629</c:v>
                </c:pt>
                <c:pt idx="2112">
                  <c:v>45655</c:v>
                </c:pt>
                <c:pt idx="2113">
                  <c:v>45694</c:v>
                </c:pt>
                <c:pt idx="2114">
                  <c:v>45698</c:v>
                </c:pt>
                <c:pt idx="2115">
                  <c:v>45699</c:v>
                </c:pt>
                <c:pt idx="2116">
                  <c:v>45717</c:v>
                </c:pt>
                <c:pt idx="2117">
                  <c:v>45729</c:v>
                </c:pt>
                <c:pt idx="2118">
                  <c:v>45755</c:v>
                </c:pt>
                <c:pt idx="2119">
                  <c:v>45794</c:v>
                </c:pt>
                <c:pt idx="2120">
                  <c:v>45798</c:v>
                </c:pt>
                <c:pt idx="2121">
                  <c:v>45799</c:v>
                </c:pt>
                <c:pt idx="2122">
                  <c:v>45817</c:v>
                </c:pt>
                <c:pt idx="2123">
                  <c:v>45829</c:v>
                </c:pt>
                <c:pt idx="2124">
                  <c:v>45855</c:v>
                </c:pt>
                <c:pt idx="2125">
                  <c:v>45894</c:v>
                </c:pt>
                <c:pt idx="2126">
                  <c:v>45898</c:v>
                </c:pt>
                <c:pt idx="2127">
                  <c:v>45899</c:v>
                </c:pt>
                <c:pt idx="2128">
                  <c:v>45917</c:v>
                </c:pt>
                <c:pt idx="2129">
                  <c:v>45929</c:v>
                </c:pt>
                <c:pt idx="2130">
                  <c:v>45955</c:v>
                </c:pt>
                <c:pt idx="2131">
                  <c:v>45994</c:v>
                </c:pt>
                <c:pt idx="2132">
                  <c:v>45998</c:v>
                </c:pt>
                <c:pt idx="2133">
                  <c:v>45999</c:v>
                </c:pt>
                <c:pt idx="2134">
                  <c:v>46017</c:v>
                </c:pt>
                <c:pt idx="2135">
                  <c:v>46029</c:v>
                </c:pt>
                <c:pt idx="2136">
                  <c:v>46055</c:v>
                </c:pt>
                <c:pt idx="2137">
                  <c:v>46094</c:v>
                </c:pt>
                <c:pt idx="2138">
                  <c:v>46098</c:v>
                </c:pt>
                <c:pt idx="2139">
                  <c:v>46099</c:v>
                </c:pt>
                <c:pt idx="2140">
                  <c:v>46117</c:v>
                </c:pt>
                <c:pt idx="2141">
                  <c:v>46129</c:v>
                </c:pt>
                <c:pt idx="2142">
                  <c:v>46155</c:v>
                </c:pt>
                <c:pt idx="2143">
                  <c:v>46194</c:v>
                </c:pt>
                <c:pt idx="2144">
                  <c:v>46198</c:v>
                </c:pt>
                <c:pt idx="2145">
                  <c:v>46199</c:v>
                </c:pt>
                <c:pt idx="2146">
                  <c:v>46217</c:v>
                </c:pt>
                <c:pt idx="2147">
                  <c:v>46229</c:v>
                </c:pt>
                <c:pt idx="2148">
                  <c:v>46255</c:v>
                </c:pt>
                <c:pt idx="2149">
                  <c:v>46294</c:v>
                </c:pt>
                <c:pt idx="2150">
                  <c:v>46298</c:v>
                </c:pt>
                <c:pt idx="2151">
                  <c:v>46299</c:v>
                </c:pt>
                <c:pt idx="2152">
                  <c:v>46317</c:v>
                </c:pt>
                <c:pt idx="2153">
                  <c:v>46329</c:v>
                </c:pt>
                <c:pt idx="2154">
                  <c:v>46355</c:v>
                </c:pt>
                <c:pt idx="2155">
                  <c:v>46394</c:v>
                </c:pt>
                <c:pt idx="2156">
                  <c:v>46398</c:v>
                </c:pt>
                <c:pt idx="2157">
                  <c:v>46399</c:v>
                </c:pt>
                <c:pt idx="2158">
                  <c:v>46417</c:v>
                </c:pt>
                <c:pt idx="2159">
                  <c:v>46429</c:v>
                </c:pt>
                <c:pt idx="2160">
                  <c:v>46455</c:v>
                </c:pt>
                <c:pt idx="2161">
                  <c:v>46494</c:v>
                </c:pt>
                <c:pt idx="2162">
                  <c:v>46498</c:v>
                </c:pt>
                <c:pt idx="2163">
                  <c:v>46499</c:v>
                </c:pt>
                <c:pt idx="2164">
                  <c:v>46514</c:v>
                </c:pt>
                <c:pt idx="2165">
                  <c:v>46529</c:v>
                </c:pt>
                <c:pt idx="2166">
                  <c:v>46555</c:v>
                </c:pt>
                <c:pt idx="2167">
                  <c:v>46594</c:v>
                </c:pt>
                <c:pt idx="2168">
                  <c:v>46598</c:v>
                </c:pt>
                <c:pt idx="2169">
                  <c:v>46599</c:v>
                </c:pt>
                <c:pt idx="2170">
                  <c:v>46600</c:v>
                </c:pt>
                <c:pt idx="2171">
                  <c:v>46629</c:v>
                </c:pt>
                <c:pt idx="2172">
                  <c:v>46655</c:v>
                </c:pt>
                <c:pt idx="2173">
                  <c:v>46680</c:v>
                </c:pt>
                <c:pt idx="2174">
                  <c:v>46694</c:v>
                </c:pt>
                <c:pt idx="2175">
                  <c:v>46698</c:v>
                </c:pt>
                <c:pt idx="2176">
                  <c:v>46699</c:v>
                </c:pt>
                <c:pt idx="2177">
                  <c:v>46729</c:v>
                </c:pt>
                <c:pt idx="2178">
                  <c:v>46755</c:v>
                </c:pt>
                <c:pt idx="2179">
                  <c:v>46780</c:v>
                </c:pt>
                <c:pt idx="2180">
                  <c:v>46794</c:v>
                </c:pt>
                <c:pt idx="2181">
                  <c:v>46798</c:v>
                </c:pt>
                <c:pt idx="2182">
                  <c:v>46799</c:v>
                </c:pt>
                <c:pt idx="2183">
                  <c:v>46829</c:v>
                </c:pt>
                <c:pt idx="2184">
                  <c:v>46855</c:v>
                </c:pt>
                <c:pt idx="2185">
                  <c:v>46880</c:v>
                </c:pt>
                <c:pt idx="2186">
                  <c:v>46894</c:v>
                </c:pt>
                <c:pt idx="2187">
                  <c:v>46898</c:v>
                </c:pt>
                <c:pt idx="2188">
                  <c:v>46899</c:v>
                </c:pt>
                <c:pt idx="2189">
                  <c:v>46929</c:v>
                </c:pt>
                <c:pt idx="2190">
                  <c:v>46955</c:v>
                </c:pt>
                <c:pt idx="2191">
                  <c:v>46980</c:v>
                </c:pt>
                <c:pt idx="2192">
                  <c:v>46994</c:v>
                </c:pt>
                <c:pt idx="2193">
                  <c:v>46998</c:v>
                </c:pt>
                <c:pt idx="2194">
                  <c:v>46999</c:v>
                </c:pt>
                <c:pt idx="2195">
                  <c:v>47029</c:v>
                </c:pt>
                <c:pt idx="2196">
                  <c:v>47055</c:v>
                </c:pt>
                <c:pt idx="2197">
                  <c:v>47080</c:v>
                </c:pt>
                <c:pt idx="2198">
                  <c:v>47094</c:v>
                </c:pt>
                <c:pt idx="2199">
                  <c:v>47098</c:v>
                </c:pt>
                <c:pt idx="2200">
                  <c:v>47099</c:v>
                </c:pt>
                <c:pt idx="2201">
                  <c:v>47129</c:v>
                </c:pt>
                <c:pt idx="2202">
                  <c:v>47155</c:v>
                </c:pt>
                <c:pt idx="2203">
                  <c:v>47171</c:v>
                </c:pt>
                <c:pt idx="2204">
                  <c:v>47194</c:v>
                </c:pt>
                <c:pt idx="2205">
                  <c:v>47198</c:v>
                </c:pt>
                <c:pt idx="2206">
                  <c:v>47199</c:v>
                </c:pt>
                <c:pt idx="2207">
                  <c:v>47229</c:v>
                </c:pt>
                <c:pt idx="2208">
                  <c:v>47255</c:v>
                </c:pt>
                <c:pt idx="2209">
                  <c:v>47271</c:v>
                </c:pt>
                <c:pt idx="2210">
                  <c:v>47294</c:v>
                </c:pt>
                <c:pt idx="2211">
                  <c:v>47298</c:v>
                </c:pt>
                <c:pt idx="2212">
                  <c:v>47299</c:v>
                </c:pt>
                <c:pt idx="2213">
                  <c:v>47329</c:v>
                </c:pt>
                <c:pt idx="2214">
                  <c:v>47355</c:v>
                </c:pt>
                <c:pt idx="2215">
                  <c:v>47371</c:v>
                </c:pt>
                <c:pt idx="2216">
                  <c:v>47394</c:v>
                </c:pt>
                <c:pt idx="2217">
                  <c:v>47398</c:v>
                </c:pt>
                <c:pt idx="2218">
                  <c:v>47399</c:v>
                </c:pt>
                <c:pt idx="2219">
                  <c:v>47429</c:v>
                </c:pt>
                <c:pt idx="2220">
                  <c:v>47455</c:v>
                </c:pt>
                <c:pt idx="2221">
                  <c:v>47471</c:v>
                </c:pt>
                <c:pt idx="2222">
                  <c:v>47494</c:v>
                </c:pt>
                <c:pt idx="2223">
                  <c:v>47498</c:v>
                </c:pt>
                <c:pt idx="2224">
                  <c:v>47499</c:v>
                </c:pt>
                <c:pt idx="2225">
                  <c:v>47529</c:v>
                </c:pt>
                <c:pt idx="2226">
                  <c:v>47555</c:v>
                </c:pt>
                <c:pt idx="2227">
                  <c:v>47571</c:v>
                </c:pt>
                <c:pt idx="2228">
                  <c:v>47594</c:v>
                </c:pt>
                <c:pt idx="2229">
                  <c:v>47598</c:v>
                </c:pt>
                <c:pt idx="2230">
                  <c:v>47599</c:v>
                </c:pt>
                <c:pt idx="2231">
                  <c:v>47629</c:v>
                </c:pt>
                <c:pt idx="2232">
                  <c:v>47655</c:v>
                </c:pt>
                <c:pt idx="2233">
                  <c:v>47671</c:v>
                </c:pt>
                <c:pt idx="2234">
                  <c:v>47694</c:v>
                </c:pt>
                <c:pt idx="2235">
                  <c:v>47698</c:v>
                </c:pt>
                <c:pt idx="2236">
                  <c:v>47699</c:v>
                </c:pt>
                <c:pt idx="2237">
                  <c:v>47729</c:v>
                </c:pt>
                <c:pt idx="2238">
                  <c:v>47755</c:v>
                </c:pt>
                <c:pt idx="2239">
                  <c:v>47771</c:v>
                </c:pt>
                <c:pt idx="2240">
                  <c:v>47794</c:v>
                </c:pt>
                <c:pt idx="2241">
                  <c:v>47798</c:v>
                </c:pt>
                <c:pt idx="2242">
                  <c:v>47799</c:v>
                </c:pt>
                <c:pt idx="2243">
                  <c:v>47829</c:v>
                </c:pt>
                <c:pt idx="2244">
                  <c:v>47855</c:v>
                </c:pt>
                <c:pt idx="2245">
                  <c:v>47871</c:v>
                </c:pt>
                <c:pt idx="2246">
                  <c:v>47894</c:v>
                </c:pt>
                <c:pt idx="2247">
                  <c:v>47898</c:v>
                </c:pt>
                <c:pt idx="2248">
                  <c:v>47899</c:v>
                </c:pt>
                <c:pt idx="2249">
                  <c:v>47929</c:v>
                </c:pt>
                <c:pt idx="2250">
                  <c:v>47955</c:v>
                </c:pt>
                <c:pt idx="2251">
                  <c:v>47971</c:v>
                </c:pt>
                <c:pt idx="2252">
                  <c:v>47994</c:v>
                </c:pt>
                <c:pt idx="2253">
                  <c:v>47998</c:v>
                </c:pt>
                <c:pt idx="2254">
                  <c:v>47999</c:v>
                </c:pt>
                <c:pt idx="2255">
                  <c:v>48029</c:v>
                </c:pt>
                <c:pt idx="2256">
                  <c:v>48055</c:v>
                </c:pt>
                <c:pt idx="2257">
                  <c:v>48071</c:v>
                </c:pt>
                <c:pt idx="2258">
                  <c:v>48079</c:v>
                </c:pt>
                <c:pt idx="2259">
                  <c:v>48098</c:v>
                </c:pt>
                <c:pt idx="2260">
                  <c:v>48099</c:v>
                </c:pt>
                <c:pt idx="2261">
                  <c:v>48129</c:v>
                </c:pt>
                <c:pt idx="2262">
                  <c:v>48155</c:v>
                </c:pt>
                <c:pt idx="2263">
                  <c:v>48171</c:v>
                </c:pt>
                <c:pt idx="2264">
                  <c:v>48179</c:v>
                </c:pt>
                <c:pt idx="2265">
                  <c:v>48198</c:v>
                </c:pt>
                <c:pt idx="2266">
                  <c:v>48199</c:v>
                </c:pt>
                <c:pt idx="2267">
                  <c:v>48229</c:v>
                </c:pt>
                <c:pt idx="2268">
                  <c:v>48255</c:v>
                </c:pt>
                <c:pt idx="2269">
                  <c:v>48271</c:v>
                </c:pt>
                <c:pt idx="2270">
                  <c:v>48279</c:v>
                </c:pt>
                <c:pt idx="2271">
                  <c:v>48298</c:v>
                </c:pt>
                <c:pt idx="2272">
                  <c:v>48299</c:v>
                </c:pt>
                <c:pt idx="2273">
                  <c:v>48329</c:v>
                </c:pt>
                <c:pt idx="2274">
                  <c:v>48355</c:v>
                </c:pt>
                <c:pt idx="2275">
                  <c:v>48371</c:v>
                </c:pt>
                <c:pt idx="2276">
                  <c:v>48379</c:v>
                </c:pt>
                <c:pt idx="2277">
                  <c:v>48398</c:v>
                </c:pt>
                <c:pt idx="2278">
                  <c:v>48399</c:v>
                </c:pt>
                <c:pt idx="2279">
                  <c:v>48429</c:v>
                </c:pt>
                <c:pt idx="2280">
                  <c:v>48455</c:v>
                </c:pt>
                <c:pt idx="2281">
                  <c:v>48471</c:v>
                </c:pt>
                <c:pt idx="2282">
                  <c:v>48479</c:v>
                </c:pt>
                <c:pt idx="2283">
                  <c:v>48498</c:v>
                </c:pt>
                <c:pt idx="2284">
                  <c:v>48499</c:v>
                </c:pt>
                <c:pt idx="2285">
                  <c:v>48529</c:v>
                </c:pt>
                <c:pt idx="2286">
                  <c:v>48555</c:v>
                </c:pt>
                <c:pt idx="2287">
                  <c:v>48571</c:v>
                </c:pt>
                <c:pt idx="2288">
                  <c:v>48579</c:v>
                </c:pt>
                <c:pt idx="2289">
                  <c:v>48598</c:v>
                </c:pt>
                <c:pt idx="2290">
                  <c:v>48599</c:v>
                </c:pt>
                <c:pt idx="2291">
                  <c:v>48629</c:v>
                </c:pt>
                <c:pt idx="2292">
                  <c:v>48655</c:v>
                </c:pt>
                <c:pt idx="2293">
                  <c:v>48671</c:v>
                </c:pt>
                <c:pt idx="2294">
                  <c:v>48679</c:v>
                </c:pt>
                <c:pt idx="2295">
                  <c:v>48698</c:v>
                </c:pt>
                <c:pt idx="2296">
                  <c:v>48699</c:v>
                </c:pt>
                <c:pt idx="2297">
                  <c:v>48729</c:v>
                </c:pt>
                <c:pt idx="2298">
                  <c:v>48755</c:v>
                </c:pt>
                <c:pt idx="2299">
                  <c:v>48771</c:v>
                </c:pt>
                <c:pt idx="2300">
                  <c:v>48779</c:v>
                </c:pt>
                <c:pt idx="2301">
                  <c:v>48798</c:v>
                </c:pt>
                <c:pt idx="2302">
                  <c:v>48799</c:v>
                </c:pt>
                <c:pt idx="2303">
                  <c:v>48829</c:v>
                </c:pt>
                <c:pt idx="2304">
                  <c:v>48855</c:v>
                </c:pt>
                <c:pt idx="2305">
                  <c:v>48871</c:v>
                </c:pt>
                <c:pt idx="2306">
                  <c:v>48878</c:v>
                </c:pt>
                <c:pt idx="2307">
                  <c:v>48898</c:v>
                </c:pt>
                <c:pt idx="2308">
                  <c:v>48899</c:v>
                </c:pt>
                <c:pt idx="2309">
                  <c:v>48929</c:v>
                </c:pt>
                <c:pt idx="2310">
                  <c:v>48955</c:v>
                </c:pt>
                <c:pt idx="2311">
                  <c:v>48971</c:v>
                </c:pt>
                <c:pt idx="2312">
                  <c:v>48975</c:v>
                </c:pt>
                <c:pt idx="2313">
                  <c:v>48998</c:v>
                </c:pt>
                <c:pt idx="2314">
                  <c:v>48999</c:v>
                </c:pt>
                <c:pt idx="2315">
                  <c:v>49029</c:v>
                </c:pt>
                <c:pt idx="2316">
                  <c:v>49055</c:v>
                </c:pt>
                <c:pt idx="2317">
                  <c:v>49071</c:v>
                </c:pt>
                <c:pt idx="2318">
                  <c:v>49072</c:v>
                </c:pt>
                <c:pt idx="2319">
                  <c:v>49098</c:v>
                </c:pt>
                <c:pt idx="2320">
                  <c:v>49099</c:v>
                </c:pt>
                <c:pt idx="2321">
                  <c:v>49129</c:v>
                </c:pt>
                <c:pt idx="2322">
                  <c:v>49155</c:v>
                </c:pt>
                <c:pt idx="2323">
                  <c:v>49171</c:v>
                </c:pt>
                <c:pt idx="2324">
                  <c:v>49198</c:v>
                </c:pt>
                <c:pt idx="2325">
                  <c:v>49199</c:v>
                </c:pt>
                <c:pt idx="2326">
                  <c:v>49229</c:v>
                </c:pt>
                <c:pt idx="2327">
                  <c:v>49236</c:v>
                </c:pt>
                <c:pt idx="2328">
                  <c:v>49255</c:v>
                </c:pt>
                <c:pt idx="2329">
                  <c:v>49266</c:v>
                </c:pt>
                <c:pt idx="2330">
                  <c:v>49271</c:v>
                </c:pt>
                <c:pt idx="2331">
                  <c:v>49298</c:v>
                </c:pt>
                <c:pt idx="2332">
                  <c:v>49299</c:v>
                </c:pt>
                <c:pt idx="2333">
                  <c:v>49325</c:v>
                </c:pt>
                <c:pt idx="2334">
                  <c:v>49329</c:v>
                </c:pt>
                <c:pt idx="2335">
                  <c:v>49355</c:v>
                </c:pt>
                <c:pt idx="2336">
                  <c:v>49364</c:v>
                </c:pt>
                <c:pt idx="2337">
                  <c:v>49371</c:v>
                </c:pt>
                <c:pt idx="2338">
                  <c:v>49398</c:v>
                </c:pt>
                <c:pt idx="2339">
                  <c:v>49399</c:v>
                </c:pt>
                <c:pt idx="2340">
                  <c:v>49410</c:v>
                </c:pt>
                <c:pt idx="2341">
                  <c:v>49429</c:v>
                </c:pt>
                <c:pt idx="2342">
                  <c:v>49455</c:v>
                </c:pt>
                <c:pt idx="2343">
                  <c:v>49460</c:v>
                </c:pt>
                <c:pt idx="2344">
                  <c:v>49463</c:v>
                </c:pt>
                <c:pt idx="2345">
                  <c:v>49498</c:v>
                </c:pt>
                <c:pt idx="2346">
                  <c:v>49499</c:v>
                </c:pt>
                <c:pt idx="2347">
                  <c:v>49510</c:v>
                </c:pt>
                <c:pt idx="2348">
                  <c:v>49529</c:v>
                </c:pt>
                <c:pt idx="2349">
                  <c:v>49555</c:v>
                </c:pt>
                <c:pt idx="2350">
                  <c:v>49560</c:v>
                </c:pt>
                <c:pt idx="2351">
                  <c:v>49561</c:v>
                </c:pt>
                <c:pt idx="2352">
                  <c:v>49591</c:v>
                </c:pt>
                <c:pt idx="2353">
                  <c:v>49598</c:v>
                </c:pt>
                <c:pt idx="2354">
                  <c:v>49599</c:v>
                </c:pt>
                <c:pt idx="2355">
                  <c:v>49629</c:v>
                </c:pt>
                <c:pt idx="2356">
                  <c:v>49655</c:v>
                </c:pt>
                <c:pt idx="2357">
                  <c:v>49660</c:v>
                </c:pt>
                <c:pt idx="2358">
                  <c:v>49661</c:v>
                </c:pt>
                <c:pt idx="2359">
                  <c:v>49691</c:v>
                </c:pt>
                <c:pt idx="2360">
                  <c:v>49698</c:v>
                </c:pt>
                <c:pt idx="2361">
                  <c:v>49699</c:v>
                </c:pt>
                <c:pt idx="2362">
                  <c:v>49729</c:v>
                </c:pt>
                <c:pt idx="2363">
                  <c:v>49755</c:v>
                </c:pt>
                <c:pt idx="2364">
                  <c:v>49758</c:v>
                </c:pt>
                <c:pt idx="2365">
                  <c:v>49760</c:v>
                </c:pt>
                <c:pt idx="2366">
                  <c:v>49791</c:v>
                </c:pt>
                <c:pt idx="2367">
                  <c:v>49798</c:v>
                </c:pt>
                <c:pt idx="2368">
                  <c:v>49799</c:v>
                </c:pt>
                <c:pt idx="2369">
                  <c:v>49829</c:v>
                </c:pt>
                <c:pt idx="2370">
                  <c:v>49855</c:v>
                </c:pt>
                <c:pt idx="2371">
                  <c:v>49858</c:v>
                </c:pt>
                <c:pt idx="2372">
                  <c:v>49860</c:v>
                </c:pt>
                <c:pt idx="2373">
                  <c:v>49891</c:v>
                </c:pt>
                <c:pt idx="2374">
                  <c:v>49898</c:v>
                </c:pt>
                <c:pt idx="2375">
                  <c:v>49899</c:v>
                </c:pt>
                <c:pt idx="2376">
                  <c:v>49929</c:v>
                </c:pt>
                <c:pt idx="2377">
                  <c:v>49955</c:v>
                </c:pt>
                <c:pt idx="2378">
                  <c:v>49958</c:v>
                </c:pt>
                <c:pt idx="2379">
                  <c:v>49960</c:v>
                </c:pt>
                <c:pt idx="2380">
                  <c:v>49991</c:v>
                </c:pt>
                <c:pt idx="2381">
                  <c:v>49998</c:v>
                </c:pt>
                <c:pt idx="2382">
                  <c:v>49999</c:v>
                </c:pt>
                <c:pt idx="2383">
                  <c:v>50029</c:v>
                </c:pt>
                <c:pt idx="2384">
                  <c:v>50055</c:v>
                </c:pt>
                <c:pt idx="2385">
                  <c:v>50058</c:v>
                </c:pt>
                <c:pt idx="2386">
                  <c:v>50060</c:v>
                </c:pt>
                <c:pt idx="2387">
                  <c:v>50091</c:v>
                </c:pt>
                <c:pt idx="2388">
                  <c:v>50098</c:v>
                </c:pt>
                <c:pt idx="2389">
                  <c:v>50099</c:v>
                </c:pt>
                <c:pt idx="2390">
                  <c:v>50129</c:v>
                </c:pt>
                <c:pt idx="2391">
                  <c:v>50155</c:v>
                </c:pt>
                <c:pt idx="2392">
                  <c:v>50157</c:v>
                </c:pt>
                <c:pt idx="2393">
                  <c:v>50160</c:v>
                </c:pt>
                <c:pt idx="2394">
                  <c:v>50191</c:v>
                </c:pt>
                <c:pt idx="2395">
                  <c:v>50198</c:v>
                </c:pt>
                <c:pt idx="2396">
                  <c:v>50199</c:v>
                </c:pt>
                <c:pt idx="2397">
                  <c:v>50229</c:v>
                </c:pt>
                <c:pt idx="2398">
                  <c:v>50255</c:v>
                </c:pt>
                <c:pt idx="2399">
                  <c:v>50257</c:v>
                </c:pt>
                <c:pt idx="2400">
                  <c:v>50260</c:v>
                </c:pt>
                <c:pt idx="2401">
                  <c:v>50291</c:v>
                </c:pt>
                <c:pt idx="2402">
                  <c:v>50298</c:v>
                </c:pt>
                <c:pt idx="2403">
                  <c:v>50299</c:v>
                </c:pt>
                <c:pt idx="2404">
                  <c:v>50329</c:v>
                </c:pt>
                <c:pt idx="2405">
                  <c:v>50355</c:v>
                </c:pt>
                <c:pt idx="2406">
                  <c:v>50357</c:v>
                </c:pt>
                <c:pt idx="2407">
                  <c:v>50360</c:v>
                </c:pt>
                <c:pt idx="2408">
                  <c:v>50370</c:v>
                </c:pt>
                <c:pt idx="2409">
                  <c:v>50398</c:v>
                </c:pt>
                <c:pt idx="2410">
                  <c:v>50399</c:v>
                </c:pt>
                <c:pt idx="2411">
                  <c:v>50429</c:v>
                </c:pt>
                <c:pt idx="2412">
                  <c:v>50455</c:v>
                </c:pt>
                <c:pt idx="2413">
                  <c:v>50457</c:v>
                </c:pt>
                <c:pt idx="2414">
                  <c:v>50460</c:v>
                </c:pt>
                <c:pt idx="2415">
                  <c:v>50470</c:v>
                </c:pt>
                <c:pt idx="2416">
                  <c:v>50498</c:v>
                </c:pt>
                <c:pt idx="2417">
                  <c:v>50499</c:v>
                </c:pt>
                <c:pt idx="2418">
                  <c:v>50529</c:v>
                </c:pt>
                <c:pt idx="2419">
                  <c:v>50555</c:v>
                </c:pt>
                <c:pt idx="2420">
                  <c:v>50557</c:v>
                </c:pt>
                <c:pt idx="2421">
                  <c:v>50560</c:v>
                </c:pt>
                <c:pt idx="2422">
                  <c:v>50570</c:v>
                </c:pt>
                <c:pt idx="2423">
                  <c:v>50598</c:v>
                </c:pt>
                <c:pt idx="2424">
                  <c:v>50599</c:v>
                </c:pt>
                <c:pt idx="2425">
                  <c:v>50629</c:v>
                </c:pt>
                <c:pt idx="2426">
                  <c:v>50655</c:v>
                </c:pt>
                <c:pt idx="2427">
                  <c:v>50657</c:v>
                </c:pt>
                <c:pt idx="2428">
                  <c:v>50660</c:v>
                </c:pt>
                <c:pt idx="2429">
                  <c:v>50670</c:v>
                </c:pt>
                <c:pt idx="2430">
                  <c:v>50698</c:v>
                </c:pt>
                <c:pt idx="2431">
                  <c:v>50699</c:v>
                </c:pt>
                <c:pt idx="2432">
                  <c:v>50729</c:v>
                </c:pt>
                <c:pt idx="2433">
                  <c:v>50755</c:v>
                </c:pt>
                <c:pt idx="2434">
                  <c:v>50757</c:v>
                </c:pt>
                <c:pt idx="2435">
                  <c:v>50759</c:v>
                </c:pt>
                <c:pt idx="2436">
                  <c:v>50770</c:v>
                </c:pt>
                <c:pt idx="2437">
                  <c:v>50798</c:v>
                </c:pt>
                <c:pt idx="2438">
                  <c:v>50799</c:v>
                </c:pt>
                <c:pt idx="2439">
                  <c:v>50829</c:v>
                </c:pt>
                <c:pt idx="2440">
                  <c:v>50851</c:v>
                </c:pt>
                <c:pt idx="2441">
                  <c:v>50855</c:v>
                </c:pt>
                <c:pt idx="2442">
                  <c:v>50857</c:v>
                </c:pt>
                <c:pt idx="2443">
                  <c:v>50858</c:v>
                </c:pt>
                <c:pt idx="2444">
                  <c:v>50885</c:v>
                </c:pt>
                <c:pt idx="2445">
                  <c:v>50899</c:v>
                </c:pt>
                <c:pt idx="2446">
                  <c:v>50929</c:v>
                </c:pt>
                <c:pt idx="2447">
                  <c:v>50951</c:v>
                </c:pt>
                <c:pt idx="2448">
                  <c:v>50955</c:v>
                </c:pt>
                <c:pt idx="2449">
                  <c:v>50956</c:v>
                </c:pt>
                <c:pt idx="2450">
                  <c:v>50957</c:v>
                </c:pt>
                <c:pt idx="2451">
                  <c:v>50985</c:v>
                </c:pt>
                <c:pt idx="2452">
                  <c:v>50999</c:v>
                </c:pt>
                <c:pt idx="2453">
                  <c:v>51029</c:v>
                </c:pt>
                <c:pt idx="2454">
                  <c:v>51050</c:v>
                </c:pt>
                <c:pt idx="2455">
                  <c:v>51054</c:v>
                </c:pt>
                <c:pt idx="2456">
                  <c:v>51055</c:v>
                </c:pt>
                <c:pt idx="2457">
                  <c:v>51057</c:v>
                </c:pt>
                <c:pt idx="2458">
                  <c:v>51085</c:v>
                </c:pt>
                <c:pt idx="2459">
                  <c:v>51099</c:v>
                </c:pt>
                <c:pt idx="2460">
                  <c:v>51129</c:v>
                </c:pt>
                <c:pt idx="2461">
                  <c:v>51131</c:v>
                </c:pt>
                <c:pt idx="2462">
                  <c:v>51152</c:v>
                </c:pt>
                <c:pt idx="2463">
                  <c:v>51155</c:v>
                </c:pt>
                <c:pt idx="2464">
                  <c:v>51157</c:v>
                </c:pt>
                <c:pt idx="2465">
                  <c:v>51171</c:v>
                </c:pt>
                <c:pt idx="2466">
                  <c:v>51199</c:v>
                </c:pt>
                <c:pt idx="2467">
                  <c:v>51215</c:v>
                </c:pt>
                <c:pt idx="2468">
                  <c:v>51229</c:v>
                </c:pt>
                <c:pt idx="2469">
                  <c:v>51251</c:v>
                </c:pt>
                <c:pt idx="2470">
                  <c:v>51255</c:v>
                </c:pt>
                <c:pt idx="2471">
                  <c:v>51257</c:v>
                </c:pt>
                <c:pt idx="2472">
                  <c:v>51271</c:v>
                </c:pt>
                <c:pt idx="2473">
                  <c:v>51299</c:v>
                </c:pt>
                <c:pt idx="2474">
                  <c:v>51315</c:v>
                </c:pt>
                <c:pt idx="2475">
                  <c:v>51329</c:v>
                </c:pt>
                <c:pt idx="2476">
                  <c:v>51349</c:v>
                </c:pt>
                <c:pt idx="2477">
                  <c:v>51353</c:v>
                </c:pt>
                <c:pt idx="2478">
                  <c:v>51355</c:v>
                </c:pt>
                <c:pt idx="2479">
                  <c:v>51371</c:v>
                </c:pt>
                <c:pt idx="2480">
                  <c:v>51399</c:v>
                </c:pt>
                <c:pt idx="2481">
                  <c:v>51402</c:v>
                </c:pt>
                <c:pt idx="2482">
                  <c:v>51429</c:v>
                </c:pt>
                <c:pt idx="2483">
                  <c:v>51446</c:v>
                </c:pt>
                <c:pt idx="2484">
                  <c:v>51453</c:v>
                </c:pt>
                <c:pt idx="2485">
                  <c:v>51455</c:v>
                </c:pt>
                <c:pt idx="2486">
                  <c:v>51471</c:v>
                </c:pt>
                <c:pt idx="2487">
                  <c:v>51483</c:v>
                </c:pt>
                <c:pt idx="2488">
                  <c:v>51499</c:v>
                </c:pt>
                <c:pt idx="2489">
                  <c:v>51529</c:v>
                </c:pt>
                <c:pt idx="2490">
                  <c:v>51543</c:v>
                </c:pt>
                <c:pt idx="2491">
                  <c:v>51553</c:v>
                </c:pt>
                <c:pt idx="2492">
                  <c:v>51555</c:v>
                </c:pt>
                <c:pt idx="2493">
                  <c:v>51571</c:v>
                </c:pt>
                <c:pt idx="2494">
                  <c:v>51583</c:v>
                </c:pt>
                <c:pt idx="2495">
                  <c:v>51599</c:v>
                </c:pt>
                <c:pt idx="2496">
                  <c:v>51629</c:v>
                </c:pt>
                <c:pt idx="2497">
                  <c:v>51642</c:v>
                </c:pt>
                <c:pt idx="2498">
                  <c:v>51653</c:v>
                </c:pt>
                <c:pt idx="2499">
                  <c:v>51655</c:v>
                </c:pt>
                <c:pt idx="2500">
                  <c:v>51671</c:v>
                </c:pt>
                <c:pt idx="2501">
                  <c:v>51683</c:v>
                </c:pt>
                <c:pt idx="2502">
                  <c:v>51699</c:v>
                </c:pt>
                <c:pt idx="2503">
                  <c:v>51729</c:v>
                </c:pt>
                <c:pt idx="2504">
                  <c:v>51742</c:v>
                </c:pt>
                <c:pt idx="2505">
                  <c:v>51753</c:v>
                </c:pt>
                <c:pt idx="2506">
                  <c:v>51755</c:v>
                </c:pt>
                <c:pt idx="2507">
                  <c:v>51763</c:v>
                </c:pt>
                <c:pt idx="2508">
                  <c:v>51771</c:v>
                </c:pt>
                <c:pt idx="2509">
                  <c:v>51799</c:v>
                </c:pt>
                <c:pt idx="2510">
                  <c:v>51829</c:v>
                </c:pt>
                <c:pt idx="2511">
                  <c:v>51842</c:v>
                </c:pt>
                <c:pt idx="2512">
                  <c:v>51853</c:v>
                </c:pt>
                <c:pt idx="2513">
                  <c:v>51855</c:v>
                </c:pt>
                <c:pt idx="2514">
                  <c:v>51863</c:v>
                </c:pt>
                <c:pt idx="2515">
                  <c:v>51871</c:v>
                </c:pt>
                <c:pt idx="2516">
                  <c:v>51899</c:v>
                </c:pt>
                <c:pt idx="2517">
                  <c:v>51929</c:v>
                </c:pt>
                <c:pt idx="2518">
                  <c:v>51941</c:v>
                </c:pt>
                <c:pt idx="2519">
                  <c:v>51947</c:v>
                </c:pt>
                <c:pt idx="2520">
                  <c:v>51953</c:v>
                </c:pt>
                <c:pt idx="2521">
                  <c:v>51955</c:v>
                </c:pt>
                <c:pt idx="2522">
                  <c:v>51971</c:v>
                </c:pt>
                <c:pt idx="2523">
                  <c:v>51999</c:v>
                </c:pt>
                <c:pt idx="2524">
                  <c:v>52027</c:v>
                </c:pt>
                <c:pt idx="2525">
                  <c:v>52029</c:v>
                </c:pt>
                <c:pt idx="2526">
                  <c:v>52041</c:v>
                </c:pt>
                <c:pt idx="2527">
                  <c:v>52053</c:v>
                </c:pt>
                <c:pt idx="2528">
                  <c:v>52055</c:v>
                </c:pt>
                <c:pt idx="2529">
                  <c:v>52071</c:v>
                </c:pt>
                <c:pt idx="2530">
                  <c:v>52099</c:v>
                </c:pt>
                <c:pt idx="2531">
                  <c:v>52121</c:v>
                </c:pt>
                <c:pt idx="2532">
                  <c:v>52129</c:v>
                </c:pt>
                <c:pt idx="2533">
                  <c:v>52141</c:v>
                </c:pt>
                <c:pt idx="2534">
                  <c:v>52149</c:v>
                </c:pt>
                <c:pt idx="2535">
                  <c:v>52155</c:v>
                </c:pt>
                <c:pt idx="2536">
                  <c:v>52171</c:v>
                </c:pt>
                <c:pt idx="2537">
                  <c:v>52199</c:v>
                </c:pt>
                <c:pt idx="2538">
                  <c:v>52202</c:v>
                </c:pt>
                <c:pt idx="2539">
                  <c:v>52229</c:v>
                </c:pt>
                <c:pt idx="2540">
                  <c:v>52239</c:v>
                </c:pt>
                <c:pt idx="2541">
                  <c:v>52249</c:v>
                </c:pt>
                <c:pt idx="2542">
                  <c:v>52255</c:v>
                </c:pt>
                <c:pt idx="2543">
                  <c:v>52269</c:v>
                </c:pt>
                <c:pt idx="2544">
                  <c:v>52271</c:v>
                </c:pt>
                <c:pt idx="2545">
                  <c:v>52299</c:v>
                </c:pt>
                <c:pt idx="2546">
                  <c:v>52329</c:v>
                </c:pt>
                <c:pt idx="2547">
                  <c:v>52337</c:v>
                </c:pt>
                <c:pt idx="2548">
                  <c:v>52349</c:v>
                </c:pt>
                <c:pt idx="2549">
                  <c:v>52355</c:v>
                </c:pt>
                <c:pt idx="2550">
                  <c:v>52363</c:v>
                </c:pt>
                <c:pt idx="2551">
                  <c:v>52371</c:v>
                </c:pt>
                <c:pt idx="2552">
                  <c:v>52399</c:v>
                </c:pt>
                <c:pt idx="2553">
                  <c:v>52429</c:v>
                </c:pt>
                <c:pt idx="2554">
                  <c:v>52430</c:v>
                </c:pt>
                <c:pt idx="2555">
                  <c:v>52437</c:v>
                </c:pt>
                <c:pt idx="2556">
                  <c:v>52449</c:v>
                </c:pt>
                <c:pt idx="2557">
                  <c:v>52455</c:v>
                </c:pt>
                <c:pt idx="2558">
                  <c:v>52471</c:v>
                </c:pt>
                <c:pt idx="2559">
                  <c:v>52499</c:v>
                </c:pt>
                <c:pt idx="2560">
                  <c:v>52522</c:v>
                </c:pt>
                <c:pt idx="2561">
                  <c:v>52529</c:v>
                </c:pt>
                <c:pt idx="2562">
                  <c:v>52537</c:v>
                </c:pt>
                <c:pt idx="2563">
                  <c:v>52549</c:v>
                </c:pt>
                <c:pt idx="2564">
                  <c:v>52555</c:v>
                </c:pt>
                <c:pt idx="2565">
                  <c:v>52571</c:v>
                </c:pt>
                <c:pt idx="2566">
                  <c:v>52599</c:v>
                </c:pt>
                <c:pt idx="2567">
                  <c:v>52617</c:v>
                </c:pt>
                <c:pt idx="2568">
                  <c:v>52629</c:v>
                </c:pt>
                <c:pt idx="2569">
                  <c:v>52637</c:v>
                </c:pt>
                <c:pt idx="2570">
                  <c:v>52649</c:v>
                </c:pt>
                <c:pt idx="2571">
                  <c:v>52655</c:v>
                </c:pt>
                <c:pt idx="2572">
                  <c:v>52671</c:v>
                </c:pt>
                <c:pt idx="2573">
                  <c:v>52699</c:v>
                </c:pt>
                <c:pt idx="2574">
                  <c:v>52708</c:v>
                </c:pt>
                <c:pt idx="2575">
                  <c:v>52729</c:v>
                </c:pt>
                <c:pt idx="2576">
                  <c:v>52737</c:v>
                </c:pt>
                <c:pt idx="2577">
                  <c:v>52749</c:v>
                </c:pt>
                <c:pt idx="2578">
                  <c:v>52755</c:v>
                </c:pt>
                <c:pt idx="2579">
                  <c:v>52771</c:v>
                </c:pt>
                <c:pt idx="2580">
                  <c:v>52799</c:v>
                </c:pt>
                <c:pt idx="2581">
                  <c:v>52808</c:v>
                </c:pt>
                <c:pt idx="2582">
                  <c:v>52829</c:v>
                </c:pt>
                <c:pt idx="2583">
                  <c:v>52837</c:v>
                </c:pt>
                <c:pt idx="2584">
                  <c:v>52849</c:v>
                </c:pt>
                <c:pt idx="2585">
                  <c:v>52855</c:v>
                </c:pt>
                <c:pt idx="2586">
                  <c:v>52871</c:v>
                </c:pt>
                <c:pt idx="2587">
                  <c:v>52881</c:v>
                </c:pt>
                <c:pt idx="2588">
                  <c:v>52899</c:v>
                </c:pt>
                <c:pt idx="2589">
                  <c:v>52929</c:v>
                </c:pt>
                <c:pt idx="2590">
                  <c:v>52937</c:v>
                </c:pt>
                <c:pt idx="2591">
                  <c:v>52949</c:v>
                </c:pt>
                <c:pt idx="2592">
                  <c:v>52955</c:v>
                </c:pt>
                <c:pt idx="2593">
                  <c:v>52971</c:v>
                </c:pt>
                <c:pt idx="2594">
                  <c:v>52999</c:v>
                </c:pt>
                <c:pt idx="2595">
                  <c:v>53029</c:v>
                </c:pt>
                <c:pt idx="2596">
                  <c:v>53037</c:v>
                </c:pt>
                <c:pt idx="2597">
                  <c:v>53045</c:v>
                </c:pt>
                <c:pt idx="2598">
                  <c:v>53046</c:v>
                </c:pt>
                <c:pt idx="2599">
                  <c:v>53055</c:v>
                </c:pt>
                <c:pt idx="2600">
                  <c:v>53071</c:v>
                </c:pt>
                <c:pt idx="2601">
                  <c:v>53099</c:v>
                </c:pt>
                <c:pt idx="2602">
                  <c:v>53129</c:v>
                </c:pt>
                <c:pt idx="2603">
                  <c:v>53130</c:v>
                </c:pt>
                <c:pt idx="2604">
                  <c:v>53137</c:v>
                </c:pt>
                <c:pt idx="2605">
                  <c:v>53145</c:v>
                </c:pt>
                <c:pt idx="2606">
                  <c:v>53155</c:v>
                </c:pt>
                <c:pt idx="2607">
                  <c:v>53171</c:v>
                </c:pt>
                <c:pt idx="2608">
                  <c:v>53180</c:v>
                </c:pt>
                <c:pt idx="2609">
                  <c:v>53199</c:v>
                </c:pt>
                <c:pt idx="2610">
                  <c:v>53226</c:v>
                </c:pt>
                <c:pt idx="2611">
                  <c:v>53229</c:v>
                </c:pt>
                <c:pt idx="2612">
                  <c:v>53237</c:v>
                </c:pt>
                <c:pt idx="2613">
                  <c:v>53245</c:v>
                </c:pt>
                <c:pt idx="2614">
                  <c:v>53255</c:v>
                </c:pt>
                <c:pt idx="2615">
                  <c:v>53271</c:v>
                </c:pt>
                <c:pt idx="2616">
                  <c:v>53280</c:v>
                </c:pt>
                <c:pt idx="2617">
                  <c:v>53299</c:v>
                </c:pt>
                <c:pt idx="2618">
                  <c:v>53326</c:v>
                </c:pt>
                <c:pt idx="2619">
                  <c:v>53329</c:v>
                </c:pt>
                <c:pt idx="2620">
                  <c:v>53337</c:v>
                </c:pt>
                <c:pt idx="2621">
                  <c:v>53345</c:v>
                </c:pt>
                <c:pt idx="2622">
                  <c:v>53355</c:v>
                </c:pt>
                <c:pt idx="2623">
                  <c:v>53371</c:v>
                </c:pt>
                <c:pt idx="2624">
                  <c:v>53380</c:v>
                </c:pt>
                <c:pt idx="2625">
                  <c:v>53399</c:v>
                </c:pt>
                <c:pt idx="2626">
                  <c:v>53411</c:v>
                </c:pt>
                <c:pt idx="2627">
                  <c:v>53429</c:v>
                </c:pt>
                <c:pt idx="2628">
                  <c:v>53437</c:v>
                </c:pt>
                <c:pt idx="2629">
                  <c:v>53441</c:v>
                </c:pt>
                <c:pt idx="2630">
                  <c:v>53455</c:v>
                </c:pt>
                <c:pt idx="2631">
                  <c:v>53471</c:v>
                </c:pt>
                <c:pt idx="2632">
                  <c:v>53480</c:v>
                </c:pt>
                <c:pt idx="2633">
                  <c:v>53487</c:v>
                </c:pt>
                <c:pt idx="2634">
                  <c:v>53499</c:v>
                </c:pt>
                <c:pt idx="2635">
                  <c:v>53529</c:v>
                </c:pt>
                <c:pt idx="2636">
                  <c:v>53537</c:v>
                </c:pt>
                <c:pt idx="2637">
                  <c:v>53541</c:v>
                </c:pt>
                <c:pt idx="2638">
                  <c:v>53555</c:v>
                </c:pt>
                <c:pt idx="2639">
                  <c:v>53571</c:v>
                </c:pt>
                <c:pt idx="2640">
                  <c:v>53580</c:v>
                </c:pt>
                <c:pt idx="2641">
                  <c:v>53599</c:v>
                </c:pt>
                <c:pt idx="2642">
                  <c:v>53629</c:v>
                </c:pt>
                <c:pt idx="2643">
                  <c:v>53637</c:v>
                </c:pt>
                <c:pt idx="2644">
                  <c:v>53655</c:v>
                </c:pt>
                <c:pt idx="2645">
                  <c:v>53671</c:v>
                </c:pt>
                <c:pt idx="2646">
                  <c:v>53674</c:v>
                </c:pt>
                <c:pt idx="2647">
                  <c:v>53680</c:v>
                </c:pt>
                <c:pt idx="2648">
                  <c:v>53699</c:v>
                </c:pt>
                <c:pt idx="2649">
                  <c:v>53729</c:v>
                </c:pt>
                <c:pt idx="2650">
                  <c:v>53737</c:v>
                </c:pt>
                <c:pt idx="2651">
                  <c:v>53755</c:v>
                </c:pt>
                <c:pt idx="2652">
                  <c:v>53761</c:v>
                </c:pt>
                <c:pt idx="2653">
                  <c:v>53771</c:v>
                </c:pt>
                <c:pt idx="2654">
                  <c:v>53780</c:v>
                </c:pt>
                <c:pt idx="2655">
                  <c:v>53799</c:v>
                </c:pt>
                <c:pt idx="2656">
                  <c:v>53829</c:v>
                </c:pt>
                <c:pt idx="2657">
                  <c:v>53837</c:v>
                </c:pt>
                <c:pt idx="2658">
                  <c:v>53855</c:v>
                </c:pt>
                <c:pt idx="2659">
                  <c:v>53857</c:v>
                </c:pt>
                <c:pt idx="2660">
                  <c:v>53871</c:v>
                </c:pt>
                <c:pt idx="2661">
                  <c:v>53880</c:v>
                </c:pt>
                <c:pt idx="2662">
                  <c:v>53899</c:v>
                </c:pt>
                <c:pt idx="2663">
                  <c:v>53929</c:v>
                </c:pt>
                <c:pt idx="2664">
                  <c:v>53937</c:v>
                </c:pt>
                <c:pt idx="2665">
                  <c:v>53953</c:v>
                </c:pt>
                <c:pt idx="2666">
                  <c:v>53955</c:v>
                </c:pt>
                <c:pt idx="2667">
                  <c:v>53971</c:v>
                </c:pt>
                <c:pt idx="2668">
                  <c:v>53980</c:v>
                </c:pt>
                <c:pt idx="2669">
                  <c:v>53999</c:v>
                </c:pt>
                <c:pt idx="2670">
                  <c:v>54029</c:v>
                </c:pt>
                <c:pt idx="2671">
                  <c:v>54037</c:v>
                </c:pt>
                <c:pt idx="2672">
                  <c:v>54041</c:v>
                </c:pt>
                <c:pt idx="2673">
                  <c:v>54055</c:v>
                </c:pt>
                <c:pt idx="2674">
                  <c:v>54071</c:v>
                </c:pt>
                <c:pt idx="2675">
                  <c:v>54080</c:v>
                </c:pt>
                <c:pt idx="2676">
                  <c:v>54099</c:v>
                </c:pt>
                <c:pt idx="2677">
                  <c:v>54129</c:v>
                </c:pt>
                <c:pt idx="2678">
                  <c:v>54137</c:v>
                </c:pt>
                <c:pt idx="2679">
                  <c:v>54155</c:v>
                </c:pt>
                <c:pt idx="2680">
                  <c:v>54171</c:v>
                </c:pt>
                <c:pt idx="2681">
                  <c:v>54180</c:v>
                </c:pt>
                <c:pt idx="2682">
                  <c:v>54199</c:v>
                </c:pt>
                <c:pt idx="2683">
                  <c:v>54223</c:v>
                </c:pt>
                <c:pt idx="2684">
                  <c:v>54229</c:v>
                </c:pt>
                <c:pt idx="2685">
                  <c:v>54237</c:v>
                </c:pt>
                <c:pt idx="2686">
                  <c:v>54255</c:v>
                </c:pt>
                <c:pt idx="2687">
                  <c:v>54271</c:v>
                </c:pt>
                <c:pt idx="2688">
                  <c:v>54280</c:v>
                </c:pt>
                <c:pt idx="2689">
                  <c:v>54299</c:v>
                </c:pt>
                <c:pt idx="2690">
                  <c:v>54317</c:v>
                </c:pt>
                <c:pt idx="2691">
                  <c:v>54329</c:v>
                </c:pt>
                <c:pt idx="2692">
                  <c:v>54337</c:v>
                </c:pt>
                <c:pt idx="2693">
                  <c:v>54355</c:v>
                </c:pt>
                <c:pt idx="2694">
                  <c:v>54371</c:v>
                </c:pt>
                <c:pt idx="2695">
                  <c:v>54380</c:v>
                </c:pt>
                <c:pt idx="2696">
                  <c:v>54399</c:v>
                </c:pt>
                <c:pt idx="2697">
                  <c:v>54413</c:v>
                </c:pt>
                <c:pt idx="2698">
                  <c:v>54429</c:v>
                </c:pt>
                <c:pt idx="2699">
                  <c:v>54437</c:v>
                </c:pt>
                <c:pt idx="2700">
                  <c:v>54455</c:v>
                </c:pt>
                <c:pt idx="2701">
                  <c:v>54471</c:v>
                </c:pt>
                <c:pt idx="2702">
                  <c:v>54480</c:v>
                </c:pt>
                <c:pt idx="2703">
                  <c:v>54499</c:v>
                </c:pt>
                <c:pt idx="2704">
                  <c:v>54509</c:v>
                </c:pt>
                <c:pt idx="2705">
                  <c:v>54529</c:v>
                </c:pt>
                <c:pt idx="2706">
                  <c:v>54537</c:v>
                </c:pt>
                <c:pt idx="2707">
                  <c:v>54555</c:v>
                </c:pt>
                <c:pt idx="2708">
                  <c:v>54571</c:v>
                </c:pt>
                <c:pt idx="2709">
                  <c:v>54580</c:v>
                </c:pt>
                <c:pt idx="2710">
                  <c:v>54599</c:v>
                </c:pt>
                <c:pt idx="2711">
                  <c:v>54600</c:v>
                </c:pt>
                <c:pt idx="2712">
                  <c:v>54629</c:v>
                </c:pt>
                <c:pt idx="2713">
                  <c:v>54637</c:v>
                </c:pt>
                <c:pt idx="2714">
                  <c:v>54655</c:v>
                </c:pt>
                <c:pt idx="2715">
                  <c:v>54671</c:v>
                </c:pt>
                <c:pt idx="2716">
                  <c:v>54680</c:v>
                </c:pt>
                <c:pt idx="2717">
                  <c:v>54699</c:v>
                </c:pt>
                <c:pt idx="2718">
                  <c:v>54700</c:v>
                </c:pt>
                <c:pt idx="2719">
                  <c:v>54729</c:v>
                </c:pt>
                <c:pt idx="2720">
                  <c:v>54737</c:v>
                </c:pt>
                <c:pt idx="2721">
                  <c:v>54755</c:v>
                </c:pt>
                <c:pt idx="2722">
                  <c:v>54771</c:v>
                </c:pt>
                <c:pt idx="2723">
                  <c:v>54780</c:v>
                </c:pt>
                <c:pt idx="2724">
                  <c:v>54799</c:v>
                </c:pt>
                <c:pt idx="2725">
                  <c:v>54800</c:v>
                </c:pt>
                <c:pt idx="2726">
                  <c:v>54829</c:v>
                </c:pt>
                <c:pt idx="2727">
                  <c:v>54837</c:v>
                </c:pt>
                <c:pt idx="2728">
                  <c:v>54855</c:v>
                </c:pt>
                <c:pt idx="2729">
                  <c:v>54871</c:v>
                </c:pt>
                <c:pt idx="2730">
                  <c:v>54880</c:v>
                </c:pt>
                <c:pt idx="2731">
                  <c:v>54899</c:v>
                </c:pt>
                <c:pt idx="2732">
                  <c:v>54900</c:v>
                </c:pt>
                <c:pt idx="2733">
                  <c:v>54929</c:v>
                </c:pt>
                <c:pt idx="2734">
                  <c:v>54937</c:v>
                </c:pt>
                <c:pt idx="2735">
                  <c:v>54955</c:v>
                </c:pt>
                <c:pt idx="2736">
                  <c:v>54971</c:v>
                </c:pt>
                <c:pt idx="2737">
                  <c:v>54980</c:v>
                </c:pt>
                <c:pt idx="2738">
                  <c:v>54999</c:v>
                </c:pt>
                <c:pt idx="2739">
                  <c:v>55000</c:v>
                </c:pt>
                <c:pt idx="2740">
                  <c:v>55029</c:v>
                </c:pt>
                <c:pt idx="2741">
                  <c:v>55037</c:v>
                </c:pt>
                <c:pt idx="2742">
                  <c:v>55055</c:v>
                </c:pt>
                <c:pt idx="2743">
                  <c:v>55071</c:v>
                </c:pt>
                <c:pt idx="2744">
                  <c:v>55080</c:v>
                </c:pt>
                <c:pt idx="2745">
                  <c:v>55099</c:v>
                </c:pt>
                <c:pt idx="2746">
                  <c:v>55100</c:v>
                </c:pt>
                <c:pt idx="2747">
                  <c:v>55129</c:v>
                </c:pt>
                <c:pt idx="2748">
                  <c:v>55137</c:v>
                </c:pt>
                <c:pt idx="2749">
                  <c:v>55155</c:v>
                </c:pt>
                <c:pt idx="2750">
                  <c:v>55171</c:v>
                </c:pt>
                <c:pt idx="2751">
                  <c:v>55180</c:v>
                </c:pt>
                <c:pt idx="2752">
                  <c:v>55199</c:v>
                </c:pt>
                <c:pt idx="2753">
                  <c:v>55200</c:v>
                </c:pt>
                <c:pt idx="2754">
                  <c:v>55229</c:v>
                </c:pt>
                <c:pt idx="2755">
                  <c:v>55237</c:v>
                </c:pt>
                <c:pt idx="2756">
                  <c:v>55255</c:v>
                </c:pt>
                <c:pt idx="2757">
                  <c:v>55271</c:v>
                </c:pt>
                <c:pt idx="2758">
                  <c:v>55280</c:v>
                </c:pt>
                <c:pt idx="2759">
                  <c:v>55299</c:v>
                </c:pt>
                <c:pt idx="2760">
                  <c:v>55300</c:v>
                </c:pt>
                <c:pt idx="2761">
                  <c:v>55329</c:v>
                </c:pt>
                <c:pt idx="2762">
                  <c:v>55337</c:v>
                </c:pt>
                <c:pt idx="2763">
                  <c:v>55355</c:v>
                </c:pt>
                <c:pt idx="2764">
                  <c:v>55371</c:v>
                </c:pt>
                <c:pt idx="2765">
                  <c:v>55380</c:v>
                </c:pt>
                <c:pt idx="2766">
                  <c:v>55399</c:v>
                </c:pt>
                <c:pt idx="2767">
                  <c:v>55400</c:v>
                </c:pt>
                <c:pt idx="2768">
                  <c:v>55429</c:v>
                </c:pt>
                <c:pt idx="2769">
                  <c:v>55437</c:v>
                </c:pt>
                <c:pt idx="2770">
                  <c:v>55455</c:v>
                </c:pt>
                <c:pt idx="2771">
                  <c:v>55471</c:v>
                </c:pt>
                <c:pt idx="2772">
                  <c:v>55480</c:v>
                </c:pt>
                <c:pt idx="2773">
                  <c:v>55499</c:v>
                </c:pt>
                <c:pt idx="2774">
                  <c:v>55500</c:v>
                </c:pt>
                <c:pt idx="2775">
                  <c:v>55529</c:v>
                </c:pt>
                <c:pt idx="2776">
                  <c:v>55537</c:v>
                </c:pt>
                <c:pt idx="2777">
                  <c:v>55555</c:v>
                </c:pt>
                <c:pt idx="2778">
                  <c:v>55571</c:v>
                </c:pt>
                <c:pt idx="2779">
                  <c:v>55580</c:v>
                </c:pt>
                <c:pt idx="2780">
                  <c:v>55599</c:v>
                </c:pt>
                <c:pt idx="2781">
                  <c:v>55600</c:v>
                </c:pt>
                <c:pt idx="2782">
                  <c:v>55629</c:v>
                </c:pt>
                <c:pt idx="2783">
                  <c:v>55637</c:v>
                </c:pt>
                <c:pt idx="2784">
                  <c:v>55655</c:v>
                </c:pt>
                <c:pt idx="2785">
                  <c:v>55671</c:v>
                </c:pt>
                <c:pt idx="2786">
                  <c:v>55680</c:v>
                </c:pt>
                <c:pt idx="2787">
                  <c:v>55699</c:v>
                </c:pt>
                <c:pt idx="2788">
                  <c:v>55700</c:v>
                </c:pt>
                <c:pt idx="2789">
                  <c:v>55729</c:v>
                </c:pt>
                <c:pt idx="2790">
                  <c:v>55737</c:v>
                </c:pt>
                <c:pt idx="2791">
                  <c:v>55755</c:v>
                </c:pt>
                <c:pt idx="2792">
                  <c:v>55771</c:v>
                </c:pt>
                <c:pt idx="2793">
                  <c:v>55780</c:v>
                </c:pt>
                <c:pt idx="2794">
                  <c:v>55799</c:v>
                </c:pt>
                <c:pt idx="2795">
                  <c:v>55800</c:v>
                </c:pt>
                <c:pt idx="2796">
                  <c:v>55829</c:v>
                </c:pt>
                <c:pt idx="2797">
                  <c:v>55837</c:v>
                </c:pt>
                <c:pt idx="2798">
                  <c:v>55855</c:v>
                </c:pt>
                <c:pt idx="2799">
                  <c:v>55871</c:v>
                </c:pt>
                <c:pt idx="2800">
                  <c:v>55880</c:v>
                </c:pt>
                <c:pt idx="2801">
                  <c:v>55899</c:v>
                </c:pt>
                <c:pt idx="2802">
                  <c:v>55900</c:v>
                </c:pt>
                <c:pt idx="2803">
                  <c:v>55929</c:v>
                </c:pt>
                <c:pt idx="2804">
                  <c:v>55933</c:v>
                </c:pt>
                <c:pt idx="2805">
                  <c:v>55937</c:v>
                </c:pt>
                <c:pt idx="2806">
                  <c:v>55955</c:v>
                </c:pt>
                <c:pt idx="2807">
                  <c:v>55971</c:v>
                </c:pt>
                <c:pt idx="2808">
                  <c:v>55980</c:v>
                </c:pt>
                <c:pt idx="2809">
                  <c:v>55999</c:v>
                </c:pt>
                <c:pt idx="2810">
                  <c:v>56000</c:v>
                </c:pt>
                <c:pt idx="2811">
                  <c:v>56029</c:v>
                </c:pt>
                <c:pt idx="2812">
                  <c:v>56033</c:v>
                </c:pt>
                <c:pt idx="2813">
                  <c:v>56037</c:v>
                </c:pt>
                <c:pt idx="2814">
                  <c:v>56055</c:v>
                </c:pt>
                <c:pt idx="2815">
                  <c:v>56071</c:v>
                </c:pt>
                <c:pt idx="2816">
                  <c:v>56080</c:v>
                </c:pt>
                <c:pt idx="2817">
                  <c:v>56099</c:v>
                </c:pt>
                <c:pt idx="2818">
                  <c:v>56100</c:v>
                </c:pt>
                <c:pt idx="2819">
                  <c:v>56129</c:v>
                </c:pt>
                <c:pt idx="2820">
                  <c:v>56133</c:v>
                </c:pt>
                <c:pt idx="2821">
                  <c:v>56137</c:v>
                </c:pt>
                <c:pt idx="2822">
                  <c:v>56155</c:v>
                </c:pt>
                <c:pt idx="2823">
                  <c:v>56171</c:v>
                </c:pt>
                <c:pt idx="2824">
                  <c:v>56180</c:v>
                </c:pt>
                <c:pt idx="2825">
                  <c:v>56199</c:v>
                </c:pt>
                <c:pt idx="2826">
                  <c:v>56200</c:v>
                </c:pt>
                <c:pt idx="2827">
                  <c:v>56229</c:v>
                </c:pt>
                <c:pt idx="2828">
                  <c:v>56233</c:v>
                </c:pt>
                <c:pt idx="2829">
                  <c:v>56237</c:v>
                </c:pt>
                <c:pt idx="2830">
                  <c:v>56255</c:v>
                </c:pt>
                <c:pt idx="2831">
                  <c:v>56271</c:v>
                </c:pt>
                <c:pt idx="2832">
                  <c:v>56280</c:v>
                </c:pt>
                <c:pt idx="2833">
                  <c:v>56288</c:v>
                </c:pt>
                <c:pt idx="2834">
                  <c:v>56299</c:v>
                </c:pt>
                <c:pt idx="2835">
                  <c:v>56329</c:v>
                </c:pt>
                <c:pt idx="2836">
                  <c:v>56333</c:v>
                </c:pt>
                <c:pt idx="2837">
                  <c:v>56337</c:v>
                </c:pt>
                <c:pt idx="2838">
                  <c:v>56355</c:v>
                </c:pt>
                <c:pt idx="2839">
                  <c:v>56371</c:v>
                </c:pt>
                <c:pt idx="2840">
                  <c:v>56380</c:v>
                </c:pt>
                <c:pt idx="2841">
                  <c:v>56388</c:v>
                </c:pt>
                <c:pt idx="2842">
                  <c:v>56399</c:v>
                </c:pt>
                <c:pt idx="2843">
                  <c:v>56429</c:v>
                </c:pt>
                <c:pt idx="2844">
                  <c:v>56433</c:v>
                </c:pt>
                <c:pt idx="2845">
                  <c:v>56437</c:v>
                </c:pt>
                <c:pt idx="2846">
                  <c:v>56455</c:v>
                </c:pt>
                <c:pt idx="2847">
                  <c:v>56471</c:v>
                </c:pt>
                <c:pt idx="2848">
                  <c:v>56480</c:v>
                </c:pt>
                <c:pt idx="2849">
                  <c:v>56488</c:v>
                </c:pt>
                <c:pt idx="2850">
                  <c:v>56499</c:v>
                </c:pt>
                <c:pt idx="2851">
                  <c:v>56529</c:v>
                </c:pt>
                <c:pt idx="2852">
                  <c:v>56533</c:v>
                </c:pt>
                <c:pt idx="2853">
                  <c:v>56537</c:v>
                </c:pt>
                <c:pt idx="2854">
                  <c:v>56555</c:v>
                </c:pt>
                <c:pt idx="2855">
                  <c:v>56571</c:v>
                </c:pt>
                <c:pt idx="2856">
                  <c:v>56580</c:v>
                </c:pt>
                <c:pt idx="2857">
                  <c:v>56588</c:v>
                </c:pt>
                <c:pt idx="2858">
                  <c:v>56599</c:v>
                </c:pt>
                <c:pt idx="2859">
                  <c:v>56629</c:v>
                </c:pt>
                <c:pt idx="2860">
                  <c:v>56633</c:v>
                </c:pt>
                <c:pt idx="2861">
                  <c:v>56637</c:v>
                </c:pt>
                <c:pt idx="2862">
                  <c:v>56655</c:v>
                </c:pt>
                <c:pt idx="2863">
                  <c:v>56671</c:v>
                </c:pt>
                <c:pt idx="2864">
                  <c:v>56680</c:v>
                </c:pt>
                <c:pt idx="2865">
                  <c:v>56688</c:v>
                </c:pt>
                <c:pt idx="2866">
                  <c:v>56699</c:v>
                </c:pt>
                <c:pt idx="2867">
                  <c:v>56729</c:v>
                </c:pt>
                <c:pt idx="2868">
                  <c:v>56733</c:v>
                </c:pt>
                <c:pt idx="2869">
                  <c:v>56737</c:v>
                </c:pt>
                <c:pt idx="2870">
                  <c:v>56755</c:v>
                </c:pt>
                <c:pt idx="2871">
                  <c:v>56771</c:v>
                </c:pt>
                <c:pt idx="2872">
                  <c:v>56780</c:v>
                </c:pt>
                <c:pt idx="2873">
                  <c:v>56788</c:v>
                </c:pt>
                <c:pt idx="2874">
                  <c:v>56799</c:v>
                </c:pt>
                <c:pt idx="2875">
                  <c:v>56829</c:v>
                </c:pt>
                <c:pt idx="2876">
                  <c:v>56833</c:v>
                </c:pt>
                <c:pt idx="2877">
                  <c:v>56837</c:v>
                </c:pt>
                <c:pt idx="2878">
                  <c:v>56855</c:v>
                </c:pt>
                <c:pt idx="2879">
                  <c:v>56871</c:v>
                </c:pt>
                <c:pt idx="2880">
                  <c:v>56880</c:v>
                </c:pt>
                <c:pt idx="2881">
                  <c:v>56888</c:v>
                </c:pt>
                <c:pt idx="2882">
                  <c:v>56899</c:v>
                </c:pt>
                <c:pt idx="2883">
                  <c:v>56929</c:v>
                </c:pt>
                <c:pt idx="2884">
                  <c:v>56933</c:v>
                </c:pt>
                <c:pt idx="2885">
                  <c:v>56937</c:v>
                </c:pt>
                <c:pt idx="2886">
                  <c:v>56955</c:v>
                </c:pt>
                <c:pt idx="2887">
                  <c:v>56971</c:v>
                </c:pt>
                <c:pt idx="2888">
                  <c:v>56980</c:v>
                </c:pt>
                <c:pt idx="2889">
                  <c:v>56988</c:v>
                </c:pt>
                <c:pt idx="2890">
                  <c:v>56999</c:v>
                </c:pt>
                <c:pt idx="2891">
                  <c:v>57029</c:v>
                </c:pt>
                <c:pt idx="2892">
                  <c:v>57033</c:v>
                </c:pt>
                <c:pt idx="2893">
                  <c:v>57037</c:v>
                </c:pt>
                <c:pt idx="2894">
                  <c:v>57055</c:v>
                </c:pt>
                <c:pt idx="2895">
                  <c:v>57071</c:v>
                </c:pt>
                <c:pt idx="2896">
                  <c:v>57080</c:v>
                </c:pt>
                <c:pt idx="2897">
                  <c:v>57088</c:v>
                </c:pt>
                <c:pt idx="2898">
                  <c:v>57099</c:v>
                </c:pt>
                <c:pt idx="2899">
                  <c:v>57129</c:v>
                </c:pt>
                <c:pt idx="2900">
                  <c:v>57133</c:v>
                </c:pt>
                <c:pt idx="2901">
                  <c:v>57137</c:v>
                </c:pt>
                <c:pt idx="2902">
                  <c:v>57155</c:v>
                </c:pt>
                <c:pt idx="2903">
                  <c:v>57171</c:v>
                </c:pt>
                <c:pt idx="2904">
                  <c:v>57180</c:v>
                </c:pt>
                <c:pt idx="2905">
                  <c:v>57188</c:v>
                </c:pt>
                <c:pt idx="2906">
                  <c:v>57199</c:v>
                </c:pt>
                <c:pt idx="2907">
                  <c:v>57229</c:v>
                </c:pt>
                <c:pt idx="2908">
                  <c:v>57233</c:v>
                </c:pt>
                <c:pt idx="2909">
                  <c:v>57237</c:v>
                </c:pt>
                <c:pt idx="2910">
                  <c:v>57255</c:v>
                </c:pt>
                <c:pt idx="2911">
                  <c:v>57271</c:v>
                </c:pt>
                <c:pt idx="2912">
                  <c:v>57280</c:v>
                </c:pt>
                <c:pt idx="2913">
                  <c:v>57288</c:v>
                </c:pt>
                <c:pt idx="2914">
                  <c:v>57299</c:v>
                </c:pt>
                <c:pt idx="2915">
                  <c:v>57329</c:v>
                </c:pt>
                <c:pt idx="2916">
                  <c:v>57333</c:v>
                </c:pt>
                <c:pt idx="2917">
                  <c:v>57337</c:v>
                </c:pt>
                <c:pt idx="2918">
                  <c:v>57355</c:v>
                </c:pt>
                <c:pt idx="2919">
                  <c:v>57371</c:v>
                </c:pt>
                <c:pt idx="2920">
                  <c:v>57380</c:v>
                </c:pt>
                <c:pt idx="2921">
                  <c:v>57388</c:v>
                </c:pt>
                <c:pt idx="2922">
                  <c:v>57399</c:v>
                </c:pt>
                <c:pt idx="2923">
                  <c:v>57429</c:v>
                </c:pt>
                <c:pt idx="2924">
                  <c:v>57433</c:v>
                </c:pt>
                <c:pt idx="2925">
                  <c:v>57437</c:v>
                </c:pt>
                <c:pt idx="2926">
                  <c:v>57455</c:v>
                </c:pt>
                <c:pt idx="2927">
                  <c:v>57471</c:v>
                </c:pt>
                <c:pt idx="2928">
                  <c:v>57473</c:v>
                </c:pt>
                <c:pt idx="2929">
                  <c:v>57480</c:v>
                </c:pt>
                <c:pt idx="2930">
                  <c:v>57499</c:v>
                </c:pt>
                <c:pt idx="2931">
                  <c:v>57529</c:v>
                </c:pt>
                <c:pt idx="2932">
                  <c:v>57533</c:v>
                </c:pt>
                <c:pt idx="2933">
                  <c:v>57537</c:v>
                </c:pt>
                <c:pt idx="2934">
                  <c:v>57555</c:v>
                </c:pt>
                <c:pt idx="2935">
                  <c:v>57571</c:v>
                </c:pt>
                <c:pt idx="2936">
                  <c:v>57573</c:v>
                </c:pt>
                <c:pt idx="2937">
                  <c:v>57580</c:v>
                </c:pt>
                <c:pt idx="2938">
                  <c:v>57599</c:v>
                </c:pt>
                <c:pt idx="2939">
                  <c:v>57629</c:v>
                </c:pt>
                <c:pt idx="2940">
                  <c:v>57633</c:v>
                </c:pt>
                <c:pt idx="2941">
                  <c:v>57637</c:v>
                </c:pt>
                <c:pt idx="2942">
                  <c:v>57655</c:v>
                </c:pt>
                <c:pt idx="2943">
                  <c:v>57671</c:v>
                </c:pt>
                <c:pt idx="2944">
                  <c:v>57673</c:v>
                </c:pt>
                <c:pt idx="2945">
                  <c:v>57680</c:v>
                </c:pt>
                <c:pt idx="2946">
                  <c:v>57699</c:v>
                </c:pt>
                <c:pt idx="2947">
                  <c:v>57729</c:v>
                </c:pt>
                <c:pt idx="2948">
                  <c:v>57733</c:v>
                </c:pt>
                <c:pt idx="2949">
                  <c:v>57737</c:v>
                </c:pt>
                <c:pt idx="2950">
                  <c:v>57755</c:v>
                </c:pt>
                <c:pt idx="2951">
                  <c:v>57762</c:v>
                </c:pt>
                <c:pt idx="2952">
                  <c:v>57769</c:v>
                </c:pt>
                <c:pt idx="2953">
                  <c:v>57780</c:v>
                </c:pt>
                <c:pt idx="2954">
                  <c:v>57799</c:v>
                </c:pt>
                <c:pt idx="2955">
                  <c:v>57829</c:v>
                </c:pt>
                <c:pt idx="2956">
                  <c:v>57833</c:v>
                </c:pt>
                <c:pt idx="2957">
                  <c:v>57837</c:v>
                </c:pt>
                <c:pt idx="2958">
                  <c:v>57855</c:v>
                </c:pt>
                <c:pt idx="2959">
                  <c:v>57862</c:v>
                </c:pt>
                <c:pt idx="2960">
                  <c:v>57869</c:v>
                </c:pt>
                <c:pt idx="2961">
                  <c:v>57880</c:v>
                </c:pt>
                <c:pt idx="2962">
                  <c:v>57899</c:v>
                </c:pt>
                <c:pt idx="2963">
                  <c:v>57929</c:v>
                </c:pt>
                <c:pt idx="2964">
                  <c:v>57933</c:v>
                </c:pt>
                <c:pt idx="2965">
                  <c:v>57937</c:v>
                </c:pt>
                <c:pt idx="2966">
                  <c:v>57955</c:v>
                </c:pt>
                <c:pt idx="2967">
                  <c:v>57962</c:v>
                </c:pt>
                <c:pt idx="2968">
                  <c:v>57969</c:v>
                </c:pt>
                <c:pt idx="2969">
                  <c:v>57980</c:v>
                </c:pt>
                <c:pt idx="2970">
                  <c:v>57999</c:v>
                </c:pt>
                <c:pt idx="2971">
                  <c:v>58029</c:v>
                </c:pt>
                <c:pt idx="2972">
                  <c:v>58033</c:v>
                </c:pt>
                <c:pt idx="2973">
                  <c:v>58037</c:v>
                </c:pt>
                <c:pt idx="2974">
                  <c:v>58055</c:v>
                </c:pt>
                <c:pt idx="2975">
                  <c:v>58062</c:v>
                </c:pt>
                <c:pt idx="2976">
                  <c:v>58069</c:v>
                </c:pt>
                <c:pt idx="2977">
                  <c:v>58080</c:v>
                </c:pt>
                <c:pt idx="2978">
                  <c:v>58099</c:v>
                </c:pt>
                <c:pt idx="2979">
                  <c:v>58129</c:v>
                </c:pt>
                <c:pt idx="2980">
                  <c:v>58133</c:v>
                </c:pt>
                <c:pt idx="2981">
                  <c:v>58137</c:v>
                </c:pt>
                <c:pt idx="2982">
                  <c:v>58152</c:v>
                </c:pt>
                <c:pt idx="2983">
                  <c:v>58155</c:v>
                </c:pt>
                <c:pt idx="2984">
                  <c:v>58169</c:v>
                </c:pt>
                <c:pt idx="2985">
                  <c:v>58180</c:v>
                </c:pt>
                <c:pt idx="2986">
                  <c:v>58199</c:v>
                </c:pt>
                <c:pt idx="2987">
                  <c:v>58229</c:v>
                </c:pt>
                <c:pt idx="2988">
                  <c:v>58233</c:v>
                </c:pt>
                <c:pt idx="2989">
                  <c:v>58237</c:v>
                </c:pt>
                <c:pt idx="2990">
                  <c:v>58252</c:v>
                </c:pt>
                <c:pt idx="2991">
                  <c:v>58255</c:v>
                </c:pt>
                <c:pt idx="2992">
                  <c:v>58266</c:v>
                </c:pt>
                <c:pt idx="2993">
                  <c:v>58269</c:v>
                </c:pt>
                <c:pt idx="2994">
                  <c:v>58299</c:v>
                </c:pt>
                <c:pt idx="2995">
                  <c:v>58329</c:v>
                </c:pt>
                <c:pt idx="2996">
                  <c:v>58333</c:v>
                </c:pt>
                <c:pt idx="2997">
                  <c:v>58337</c:v>
                </c:pt>
                <c:pt idx="2998">
                  <c:v>58346</c:v>
                </c:pt>
                <c:pt idx="2999">
                  <c:v>58352</c:v>
                </c:pt>
                <c:pt idx="3000">
                  <c:v>58355</c:v>
                </c:pt>
                <c:pt idx="3001">
                  <c:v>58366</c:v>
                </c:pt>
                <c:pt idx="3002">
                  <c:v>58399</c:v>
                </c:pt>
                <c:pt idx="3003">
                  <c:v>58429</c:v>
                </c:pt>
                <c:pt idx="3004">
                  <c:v>58433</c:v>
                </c:pt>
                <c:pt idx="3005">
                  <c:v>58437</c:v>
                </c:pt>
                <c:pt idx="3006">
                  <c:v>58441</c:v>
                </c:pt>
                <c:pt idx="3007">
                  <c:v>58452</c:v>
                </c:pt>
                <c:pt idx="3008">
                  <c:v>58455</c:v>
                </c:pt>
                <c:pt idx="3009">
                  <c:v>58458</c:v>
                </c:pt>
                <c:pt idx="3010">
                  <c:v>58499</c:v>
                </c:pt>
                <c:pt idx="3011">
                  <c:v>58529</c:v>
                </c:pt>
                <c:pt idx="3012">
                  <c:v>58533</c:v>
                </c:pt>
                <c:pt idx="3013">
                  <c:v>58537</c:v>
                </c:pt>
                <c:pt idx="3014">
                  <c:v>58541</c:v>
                </c:pt>
                <c:pt idx="3015">
                  <c:v>58552</c:v>
                </c:pt>
                <c:pt idx="3016">
                  <c:v>58555</c:v>
                </c:pt>
                <c:pt idx="3017">
                  <c:v>58599</c:v>
                </c:pt>
                <c:pt idx="3018">
                  <c:v>58624</c:v>
                </c:pt>
                <c:pt idx="3019">
                  <c:v>58629</c:v>
                </c:pt>
                <c:pt idx="3020">
                  <c:v>58633</c:v>
                </c:pt>
                <c:pt idx="3021">
                  <c:v>58637</c:v>
                </c:pt>
                <c:pt idx="3022">
                  <c:v>58639</c:v>
                </c:pt>
                <c:pt idx="3023">
                  <c:v>58652</c:v>
                </c:pt>
                <c:pt idx="3024">
                  <c:v>58655</c:v>
                </c:pt>
                <c:pt idx="3025">
                  <c:v>58699</c:v>
                </c:pt>
                <c:pt idx="3026">
                  <c:v>58700</c:v>
                </c:pt>
                <c:pt idx="3027">
                  <c:v>58729</c:v>
                </c:pt>
                <c:pt idx="3028">
                  <c:v>58733</c:v>
                </c:pt>
                <c:pt idx="3029">
                  <c:v>58737</c:v>
                </c:pt>
                <c:pt idx="3030">
                  <c:v>58739</c:v>
                </c:pt>
                <c:pt idx="3031">
                  <c:v>58752</c:v>
                </c:pt>
                <c:pt idx="3032">
                  <c:v>58755</c:v>
                </c:pt>
                <c:pt idx="3033">
                  <c:v>58775</c:v>
                </c:pt>
                <c:pt idx="3034">
                  <c:v>58799</c:v>
                </c:pt>
                <c:pt idx="3035">
                  <c:v>58829</c:v>
                </c:pt>
                <c:pt idx="3036">
                  <c:v>58833</c:v>
                </c:pt>
                <c:pt idx="3037">
                  <c:v>58837</c:v>
                </c:pt>
                <c:pt idx="3038">
                  <c:v>58839</c:v>
                </c:pt>
                <c:pt idx="3039">
                  <c:v>58846</c:v>
                </c:pt>
                <c:pt idx="3040">
                  <c:v>58855</c:v>
                </c:pt>
                <c:pt idx="3041">
                  <c:v>58875</c:v>
                </c:pt>
                <c:pt idx="3042">
                  <c:v>58899</c:v>
                </c:pt>
                <c:pt idx="3043">
                  <c:v>58927</c:v>
                </c:pt>
                <c:pt idx="3044">
                  <c:v>58929</c:v>
                </c:pt>
                <c:pt idx="3045">
                  <c:v>58933</c:v>
                </c:pt>
                <c:pt idx="3046">
                  <c:v>58935</c:v>
                </c:pt>
                <c:pt idx="3047">
                  <c:v>58937</c:v>
                </c:pt>
                <c:pt idx="3048">
                  <c:v>58955</c:v>
                </c:pt>
                <c:pt idx="3049">
                  <c:v>58960</c:v>
                </c:pt>
                <c:pt idx="3050">
                  <c:v>58999</c:v>
                </c:pt>
                <c:pt idx="3051">
                  <c:v>59008</c:v>
                </c:pt>
                <c:pt idx="3052">
                  <c:v>59029</c:v>
                </c:pt>
                <c:pt idx="3053">
                  <c:v>59033</c:v>
                </c:pt>
                <c:pt idx="3054">
                  <c:v>59035</c:v>
                </c:pt>
                <c:pt idx="3055">
                  <c:v>59037</c:v>
                </c:pt>
                <c:pt idx="3056">
                  <c:v>59043</c:v>
                </c:pt>
                <c:pt idx="3057">
                  <c:v>59055</c:v>
                </c:pt>
                <c:pt idx="3058">
                  <c:v>59095</c:v>
                </c:pt>
                <c:pt idx="3059">
                  <c:v>59099</c:v>
                </c:pt>
                <c:pt idx="3060">
                  <c:v>59122</c:v>
                </c:pt>
                <c:pt idx="3061">
                  <c:v>59129</c:v>
                </c:pt>
                <c:pt idx="3062">
                  <c:v>59133</c:v>
                </c:pt>
                <c:pt idx="3063">
                  <c:v>59137</c:v>
                </c:pt>
                <c:pt idx="3064">
                  <c:v>59143</c:v>
                </c:pt>
                <c:pt idx="3065">
                  <c:v>59155</c:v>
                </c:pt>
                <c:pt idx="3066">
                  <c:v>59180</c:v>
                </c:pt>
                <c:pt idx="3067">
                  <c:v>59199</c:v>
                </c:pt>
                <c:pt idx="3068">
                  <c:v>59206</c:v>
                </c:pt>
                <c:pt idx="3069">
                  <c:v>59221</c:v>
                </c:pt>
                <c:pt idx="3070">
                  <c:v>59229</c:v>
                </c:pt>
                <c:pt idx="3071">
                  <c:v>59233</c:v>
                </c:pt>
                <c:pt idx="3072">
                  <c:v>59237</c:v>
                </c:pt>
                <c:pt idx="3073">
                  <c:v>59255</c:v>
                </c:pt>
                <c:pt idx="3074">
                  <c:v>59259</c:v>
                </c:pt>
                <c:pt idx="3075">
                  <c:v>59299</c:v>
                </c:pt>
                <c:pt idx="3076">
                  <c:v>59306</c:v>
                </c:pt>
                <c:pt idx="3077">
                  <c:v>59321</c:v>
                </c:pt>
                <c:pt idx="3078">
                  <c:v>59329</c:v>
                </c:pt>
                <c:pt idx="3079">
                  <c:v>59333</c:v>
                </c:pt>
                <c:pt idx="3080">
                  <c:v>59337</c:v>
                </c:pt>
                <c:pt idx="3081">
                  <c:v>59349</c:v>
                </c:pt>
                <c:pt idx="3082">
                  <c:v>59355</c:v>
                </c:pt>
                <c:pt idx="3083">
                  <c:v>59399</c:v>
                </c:pt>
                <c:pt idx="3084">
                  <c:v>59406</c:v>
                </c:pt>
                <c:pt idx="3085">
                  <c:v>59421</c:v>
                </c:pt>
                <c:pt idx="3086">
                  <c:v>59429</c:v>
                </c:pt>
                <c:pt idx="3087">
                  <c:v>59433</c:v>
                </c:pt>
                <c:pt idx="3088">
                  <c:v>59434</c:v>
                </c:pt>
                <c:pt idx="3089">
                  <c:v>59437</c:v>
                </c:pt>
                <c:pt idx="3090">
                  <c:v>59455</c:v>
                </c:pt>
                <c:pt idx="3091">
                  <c:v>59499</c:v>
                </c:pt>
                <c:pt idx="3092">
                  <c:v>59506</c:v>
                </c:pt>
                <c:pt idx="3093">
                  <c:v>59518</c:v>
                </c:pt>
                <c:pt idx="3094">
                  <c:v>59520</c:v>
                </c:pt>
                <c:pt idx="3095">
                  <c:v>59529</c:v>
                </c:pt>
                <c:pt idx="3096">
                  <c:v>59533</c:v>
                </c:pt>
                <c:pt idx="3097">
                  <c:v>59537</c:v>
                </c:pt>
                <c:pt idx="3098">
                  <c:v>59555</c:v>
                </c:pt>
                <c:pt idx="3099">
                  <c:v>59590</c:v>
                </c:pt>
                <c:pt idx="3100">
                  <c:v>59599</c:v>
                </c:pt>
                <c:pt idx="3101">
                  <c:v>59600</c:v>
                </c:pt>
                <c:pt idx="3102">
                  <c:v>59620</c:v>
                </c:pt>
                <c:pt idx="3103">
                  <c:v>59629</c:v>
                </c:pt>
                <c:pt idx="3104">
                  <c:v>59633</c:v>
                </c:pt>
                <c:pt idx="3105">
                  <c:v>59637</c:v>
                </c:pt>
                <c:pt idx="3106">
                  <c:v>59655</c:v>
                </c:pt>
                <c:pt idx="3107">
                  <c:v>59680</c:v>
                </c:pt>
                <c:pt idx="3108">
                  <c:v>59690</c:v>
                </c:pt>
                <c:pt idx="3109">
                  <c:v>59699</c:v>
                </c:pt>
                <c:pt idx="3110">
                  <c:v>59720</c:v>
                </c:pt>
                <c:pt idx="3111">
                  <c:v>59729</c:v>
                </c:pt>
                <c:pt idx="3112">
                  <c:v>59733</c:v>
                </c:pt>
                <c:pt idx="3113">
                  <c:v>59737</c:v>
                </c:pt>
                <c:pt idx="3114">
                  <c:v>59754</c:v>
                </c:pt>
                <c:pt idx="3115">
                  <c:v>59755</c:v>
                </c:pt>
                <c:pt idx="3116">
                  <c:v>59790</c:v>
                </c:pt>
                <c:pt idx="3117">
                  <c:v>59799</c:v>
                </c:pt>
                <c:pt idx="3118">
                  <c:v>59820</c:v>
                </c:pt>
                <c:pt idx="3119">
                  <c:v>59829</c:v>
                </c:pt>
                <c:pt idx="3120">
                  <c:v>59833</c:v>
                </c:pt>
                <c:pt idx="3121">
                  <c:v>59837</c:v>
                </c:pt>
                <c:pt idx="3122">
                  <c:v>59839</c:v>
                </c:pt>
                <c:pt idx="3123">
                  <c:v>59855</c:v>
                </c:pt>
                <c:pt idx="3124">
                  <c:v>59890</c:v>
                </c:pt>
                <c:pt idx="3125">
                  <c:v>59899</c:v>
                </c:pt>
                <c:pt idx="3126">
                  <c:v>59915</c:v>
                </c:pt>
                <c:pt idx="3127">
                  <c:v>59929</c:v>
                </c:pt>
                <c:pt idx="3128">
                  <c:v>59931</c:v>
                </c:pt>
                <c:pt idx="3129">
                  <c:v>59933</c:v>
                </c:pt>
                <c:pt idx="3130">
                  <c:v>59937</c:v>
                </c:pt>
                <c:pt idx="3131">
                  <c:v>59955</c:v>
                </c:pt>
                <c:pt idx="3132">
                  <c:v>59975</c:v>
                </c:pt>
                <c:pt idx="3133">
                  <c:v>59992</c:v>
                </c:pt>
                <c:pt idx="3134">
                  <c:v>59999</c:v>
                </c:pt>
                <c:pt idx="3135">
                  <c:v>60007</c:v>
                </c:pt>
                <c:pt idx="3136">
                  <c:v>60029</c:v>
                </c:pt>
                <c:pt idx="3137">
                  <c:v>60033</c:v>
                </c:pt>
                <c:pt idx="3138">
                  <c:v>60037</c:v>
                </c:pt>
                <c:pt idx="3139">
                  <c:v>60055</c:v>
                </c:pt>
                <c:pt idx="3140">
                  <c:v>60066</c:v>
                </c:pt>
                <c:pt idx="3141">
                  <c:v>60072</c:v>
                </c:pt>
                <c:pt idx="3142">
                  <c:v>60088</c:v>
                </c:pt>
                <c:pt idx="3143">
                  <c:v>60099</c:v>
                </c:pt>
                <c:pt idx="3144">
                  <c:v>60129</c:v>
                </c:pt>
                <c:pt idx="3145">
                  <c:v>60133</c:v>
                </c:pt>
                <c:pt idx="3146">
                  <c:v>60137</c:v>
                </c:pt>
                <c:pt idx="3147">
                  <c:v>60152</c:v>
                </c:pt>
                <c:pt idx="3148">
                  <c:v>60155</c:v>
                </c:pt>
                <c:pt idx="3149">
                  <c:v>60158</c:v>
                </c:pt>
                <c:pt idx="3150">
                  <c:v>60172</c:v>
                </c:pt>
                <c:pt idx="3151">
                  <c:v>60199</c:v>
                </c:pt>
                <c:pt idx="3152">
                  <c:v>60229</c:v>
                </c:pt>
                <c:pt idx="3153">
                  <c:v>60233</c:v>
                </c:pt>
                <c:pt idx="3154">
                  <c:v>60234</c:v>
                </c:pt>
                <c:pt idx="3155">
                  <c:v>60237</c:v>
                </c:pt>
                <c:pt idx="3156">
                  <c:v>60254</c:v>
                </c:pt>
                <c:pt idx="3157">
                  <c:v>60255</c:v>
                </c:pt>
                <c:pt idx="3158">
                  <c:v>60258</c:v>
                </c:pt>
                <c:pt idx="3159">
                  <c:v>60299</c:v>
                </c:pt>
                <c:pt idx="3160">
                  <c:v>60327</c:v>
                </c:pt>
                <c:pt idx="3161">
                  <c:v>60329</c:v>
                </c:pt>
                <c:pt idx="3162">
                  <c:v>60333</c:v>
                </c:pt>
                <c:pt idx="3163">
                  <c:v>60335</c:v>
                </c:pt>
                <c:pt idx="3164">
                  <c:v>60337</c:v>
                </c:pt>
                <c:pt idx="3165">
                  <c:v>60345</c:v>
                </c:pt>
                <c:pt idx="3166">
                  <c:v>60355</c:v>
                </c:pt>
                <c:pt idx="3167">
                  <c:v>60399</c:v>
                </c:pt>
                <c:pt idx="3168">
                  <c:v>60423</c:v>
                </c:pt>
                <c:pt idx="3169">
                  <c:v>60429</c:v>
                </c:pt>
                <c:pt idx="3170">
                  <c:v>60433</c:v>
                </c:pt>
                <c:pt idx="3171">
                  <c:v>60435</c:v>
                </c:pt>
                <c:pt idx="3172">
                  <c:v>60437</c:v>
                </c:pt>
                <c:pt idx="3173">
                  <c:v>60455</c:v>
                </c:pt>
                <c:pt idx="3174">
                  <c:v>60499</c:v>
                </c:pt>
                <c:pt idx="3175">
                  <c:v>60509</c:v>
                </c:pt>
                <c:pt idx="3176">
                  <c:v>60515</c:v>
                </c:pt>
                <c:pt idx="3177">
                  <c:v>60518</c:v>
                </c:pt>
                <c:pt idx="3178">
                  <c:v>60529</c:v>
                </c:pt>
                <c:pt idx="3179">
                  <c:v>60533</c:v>
                </c:pt>
                <c:pt idx="3180">
                  <c:v>60537</c:v>
                </c:pt>
                <c:pt idx="3181">
                  <c:v>60555</c:v>
                </c:pt>
                <c:pt idx="3182">
                  <c:v>60579</c:v>
                </c:pt>
                <c:pt idx="3183">
                  <c:v>60599</c:v>
                </c:pt>
                <c:pt idx="3184">
                  <c:v>60605</c:v>
                </c:pt>
                <c:pt idx="3185">
                  <c:v>60614</c:v>
                </c:pt>
                <c:pt idx="3186">
                  <c:v>60629</c:v>
                </c:pt>
                <c:pt idx="3187">
                  <c:v>60633</c:v>
                </c:pt>
                <c:pt idx="3188">
                  <c:v>60637</c:v>
                </c:pt>
                <c:pt idx="3189">
                  <c:v>60655</c:v>
                </c:pt>
                <c:pt idx="3190">
                  <c:v>60671</c:v>
                </c:pt>
                <c:pt idx="3191">
                  <c:v>60689</c:v>
                </c:pt>
                <c:pt idx="3192">
                  <c:v>60699</c:v>
                </c:pt>
                <c:pt idx="3193">
                  <c:v>60709</c:v>
                </c:pt>
                <c:pt idx="3194">
                  <c:v>60729</c:v>
                </c:pt>
                <c:pt idx="3195">
                  <c:v>60733</c:v>
                </c:pt>
                <c:pt idx="3196">
                  <c:v>60737</c:v>
                </c:pt>
                <c:pt idx="3197">
                  <c:v>60755</c:v>
                </c:pt>
                <c:pt idx="3198">
                  <c:v>60771</c:v>
                </c:pt>
                <c:pt idx="3199">
                  <c:v>60772</c:v>
                </c:pt>
                <c:pt idx="3200">
                  <c:v>60799</c:v>
                </c:pt>
                <c:pt idx="3201">
                  <c:v>60804</c:v>
                </c:pt>
                <c:pt idx="3202">
                  <c:v>60829</c:v>
                </c:pt>
                <c:pt idx="3203">
                  <c:v>60833</c:v>
                </c:pt>
                <c:pt idx="3204">
                  <c:v>60837</c:v>
                </c:pt>
                <c:pt idx="3205">
                  <c:v>60852</c:v>
                </c:pt>
                <c:pt idx="3206">
                  <c:v>60855</c:v>
                </c:pt>
                <c:pt idx="3207">
                  <c:v>60864</c:v>
                </c:pt>
                <c:pt idx="3208">
                  <c:v>60899</c:v>
                </c:pt>
                <c:pt idx="3209">
                  <c:v>60901</c:v>
                </c:pt>
                <c:pt idx="3210">
                  <c:v>60929</c:v>
                </c:pt>
                <c:pt idx="3211">
                  <c:v>60933</c:v>
                </c:pt>
                <c:pt idx="3212">
                  <c:v>60937</c:v>
                </c:pt>
                <c:pt idx="3213">
                  <c:v>60952</c:v>
                </c:pt>
                <c:pt idx="3214">
                  <c:v>60955</c:v>
                </c:pt>
                <c:pt idx="3215">
                  <c:v>60962</c:v>
                </c:pt>
                <c:pt idx="3216">
                  <c:v>60997</c:v>
                </c:pt>
                <c:pt idx="3217">
                  <c:v>60999</c:v>
                </c:pt>
                <c:pt idx="3218">
                  <c:v>61029</c:v>
                </c:pt>
                <c:pt idx="3219">
                  <c:v>61033</c:v>
                </c:pt>
                <c:pt idx="3220">
                  <c:v>61037</c:v>
                </c:pt>
                <c:pt idx="3221">
                  <c:v>61052</c:v>
                </c:pt>
                <c:pt idx="3222">
                  <c:v>61055</c:v>
                </c:pt>
                <c:pt idx="3223">
                  <c:v>61062</c:v>
                </c:pt>
                <c:pt idx="3224">
                  <c:v>61094</c:v>
                </c:pt>
                <c:pt idx="3225">
                  <c:v>61099</c:v>
                </c:pt>
                <c:pt idx="3226">
                  <c:v>61129</c:v>
                </c:pt>
                <c:pt idx="3227">
                  <c:v>61133</c:v>
                </c:pt>
                <c:pt idx="3228">
                  <c:v>61134</c:v>
                </c:pt>
                <c:pt idx="3229">
                  <c:v>61137</c:v>
                </c:pt>
                <c:pt idx="3230">
                  <c:v>61152</c:v>
                </c:pt>
                <c:pt idx="3231">
                  <c:v>61155</c:v>
                </c:pt>
                <c:pt idx="3232">
                  <c:v>61186</c:v>
                </c:pt>
                <c:pt idx="3233">
                  <c:v>61199</c:v>
                </c:pt>
                <c:pt idx="3234">
                  <c:v>61225</c:v>
                </c:pt>
                <c:pt idx="3235">
                  <c:v>61229</c:v>
                </c:pt>
                <c:pt idx="3236">
                  <c:v>61233</c:v>
                </c:pt>
                <c:pt idx="3237">
                  <c:v>61237</c:v>
                </c:pt>
                <c:pt idx="3238">
                  <c:v>61244</c:v>
                </c:pt>
                <c:pt idx="3239">
                  <c:v>61255</c:v>
                </c:pt>
                <c:pt idx="3240">
                  <c:v>61282</c:v>
                </c:pt>
                <c:pt idx="3241">
                  <c:v>61299</c:v>
                </c:pt>
                <c:pt idx="3242">
                  <c:v>61325</c:v>
                </c:pt>
                <c:pt idx="3243">
                  <c:v>61329</c:v>
                </c:pt>
                <c:pt idx="3244">
                  <c:v>61332</c:v>
                </c:pt>
                <c:pt idx="3245">
                  <c:v>61333</c:v>
                </c:pt>
                <c:pt idx="3246">
                  <c:v>61337</c:v>
                </c:pt>
                <c:pt idx="3247">
                  <c:v>61355</c:v>
                </c:pt>
                <c:pt idx="3248">
                  <c:v>61378</c:v>
                </c:pt>
                <c:pt idx="3249">
                  <c:v>61399</c:v>
                </c:pt>
                <c:pt idx="3250">
                  <c:v>61413</c:v>
                </c:pt>
                <c:pt idx="3251">
                  <c:v>61425</c:v>
                </c:pt>
                <c:pt idx="3252">
                  <c:v>61429</c:v>
                </c:pt>
                <c:pt idx="3253">
                  <c:v>61433</c:v>
                </c:pt>
                <c:pt idx="3254">
                  <c:v>61437</c:v>
                </c:pt>
                <c:pt idx="3255">
                  <c:v>61455</c:v>
                </c:pt>
                <c:pt idx="3256">
                  <c:v>61472</c:v>
                </c:pt>
                <c:pt idx="3257">
                  <c:v>61499</c:v>
                </c:pt>
                <c:pt idx="3258">
                  <c:v>61502</c:v>
                </c:pt>
                <c:pt idx="3259">
                  <c:v>61513</c:v>
                </c:pt>
                <c:pt idx="3260">
                  <c:v>61529</c:v>
                </c:pt>
                <c:pt idx="3261">
                  <c:v>61533</c:v>
                </c:pt>
                <c:pt idx="3262">
                  <c:v>61537</c:v>
                </c:pt>
                <c:pt idx="3263">
                  <c:v>61555</c:v>
                </c:pt>
                <c:pt idx="3264">
                  <c:v>61566</c:v>
                </c:pt>
                <c:pt idx="3265">
                  <c:v>61578</c:v>
                </c:pt>
                <c:pt idx="3266">
                  <c:v>61599</c:v>
                </c:pt>
                <c:pt idx="3267">
                  <c:v>61613</c:v>
                </c:pt>
                <c:pt idx="3268">
                  <c:v>61629</c:v>
                </c:pt>
                <c:pt idx="3269">
                  <c:v>61633</c:v>
                </c:pt>
                <c:pt idx="3270">
                  <c:v>61637</c:v>
                </c:pt>
                <c:pt idx="3271">
                  <c:v>61655</c:v>
                </c:pt>
                <c:pt idx="3272">
                  <c:v>61658</c:v>
                </c:pt>
                <c:pt idx="3273">
                  <c:v>61661</c:v>
                </c:pt>
                <c:pt idx="3274">
                  <c:v>61687</c:v>
                </c:pt>
                <c:pt idx="3275">
                  <c:v>61699</c:v>
                </c:pt>
                <c:pt idx="3276">
                  <c:v>61729</c:v>
                </c:pt>
                <c:pt idx="3277">
                  <c:v>61733</c:v>
                </c:pt>
                <c:pt idx="3278">
                  <c:v>61737</c:v>
                </c:pt>
                <c:pt idx="3279">
                  <c:v>61755</c:v>
                </c:pt>
                <c:pt idx="3280">
                  <c:v>61758</c:v>
                </c:pt>
                <c:pt idx="3281">
                  <c:v>61761</c:v>
                </c:pt>
                <c:pt idx="3282">
                  <c:v>61767</c:v>
                </c:pt>
                <c:pt idx="3283">
                  <c:v>61799</c:v>
                </c:pt>
                <c:pt idx="3284">
                  <c:v>61828</c:v>
                </c:pt>
                <c:pt idx="3285">
                  <c:v>61829</c:v>
                </c:pt>
                <c:pt idx="3286">
                  <c:v>61833</c:v>
                </c:pt>
                <c:pt idx="3287">
                  <c:v>61836</c:v>
                </c:pt>
                <c:pt idx="3288">
                  <c:v>61840</c:v>
                </c:pt>
                <c:pt idx="3289">
                  <c:v>61855</c:v>
                </c:pt>
                <c:pt idx="3290">
                  <c:v>61859</c:v>
                </c:pt>
                <c:pt idx="3291">
                  <c:v>61899</c:v>
                </c:pt>
                <c:pt idx="3292">
                  <c:v>61907</c:v>
                </c:pt>
                <c:pt idx="3293">
                  <c:v>61910</c:v>
                </c:pt>
                <c:pt idx="3294">
                  <c:v>61928</c:v>
                </c:pt>
                <c:pt idx="3295">
                  <c:v>61929</c:v>
                </c:pt>
                <c:pt idx="3296">
                  <c:v>61933</c:v>
                </c:pt>
                <c:pt idx="3297">
                  <c:v>61954</c:v>
                </c:pt>
                <c:pt idx="3298">
                  <c:v>61955</c:v>
                </c:pt>
                <c:pt idx="3299">
                  <c:v>61990</c:v>
                </c:pt>
                <c:pt idx="3300">
                  <c:v>61999</c:v>
                </c:pt>
                <c:pt idx="3301">
                  <c:v>62007</c:v>
                </c:pt>
                <c:pt idx="3302">
                  <c:v>62017</c:v>
                </c:pt>
                <c:pt idx="3303">
                  <c:v>62029</c:v>
                </c:pt>
                <c:pt idx="3304">
                  <c:v>62033</c:v>
                </c:pt>
                <c:pt idx="3305">
                  <c:v>62051</c:v>
                </c:pt>
                <c:pt idx="3306">
                  <c:v>62055</c:v>
                </c:pt>
                <c:pt idx="3307">
                  <c:v>62090</c:v>
                </c:pt>
                <c:pt idx="3308">
                  <c:v>62099</c:v>
                </c:pt>
                <c:pt idx="3309">
                  <c:v>62107</c:v>
                </c:pt>
                <c:pt idx="3310">
                  <c:v>62129</c:v>
                </c:pt>
                <c:pt idx="3311">
                  <c:v>62133</c:v>
                </c:pt>
                <c:pt idx="3312">
                  <c:v>62146</c:v>
                </c:pt>
                <c:pt idx="3313">
                  <c:v>62155</c:v>
                </c:pt>
                <c:pt idx="3314">
                  <c:v>62190</c:v>
                </c:pt>
                <c:pt idx="3315">
                  <c:v>62198</c:v>
                </c:pt>
                <c:pt idx="3316">
                  <c:v>62199</c:v>
                </c:pt>
                <c:pt idx="3317">
                  <c:v>62207</c:v>
                </c:pt>
                <c:pt idx="3318">
                  <c:v>62229</c:v>
                </c:pt>
                <c:pt idx="3319">
                  <c:v>62233</c:v>
                </c:pt>
                <c:pt idx="3320">
                  <c:v>62245</c:v>
                </c:pt>
                <c:pt idx="3321">
                  <c:v>62255</c:v>
                </c:pt>
                <c:pt idx="3322">
                  <c:v>62285</c:v>
                </c:pt>
                <c:pt idx="3323">
                  <c:v>62290</c:v>
                </c:pt>
                <c:pt idx="3324">
                  <c:v>62299</c:v>
                </c:pt>
                <c:pt idx="3325">
                  <c:v>62307</c:v>
                </c:pt>
                <c:pt idx="3326">
                  <c:v>62329</c:v>
                </c:pt>
                <c:pt idx="3327">
                  <c:v>62333</c:v>
                </c:pt>
                <c:pt idx="3328">
                  <c:v>62339</c:v>
                </c:pt>
                <c:pt idx="3329">
                  <c:v>62355</c:v>
                </c:pt>
                <c:pt idx="3330">
                  <c:v>62375</c:v>
                </c:pt>
                <c:pt idx="3331">
                  <c:v>62390</c:v>
                </c:pt>
                <c:pt idx="3332">
                  <c:v>62399</c:v>
                </c:pt>
                <c:pt idx="3333">
                  <c:v>62407</c:v>
                </c:pt>
                <c:pt idx="3334">
                  <c:v>62429</c:v>
                </c:pt>
                <c:pt idx="3335">
                  <c:v>62433</c:v>
                </c:pt>
                <c:pt idx="3336">
                  <c:v>62439</c:v>
                </c:pt>
                <c:pt idx="3337">
                  <c:v>62455</c:v>
                </c:pt>
                <c:pt idx="3338">
                  <c:v>62472</c:v>
                </c:pt>
                <c:pt idx="3339">
                  <c:v>62490</c:v>
                </c:pt>
                <c:pt idx="3340">
                  <c:v>62499</c:v>
                </c:pt>
                <c:pt idx="3341">
                  <c:v>62507</c:v>
                </c:pt>
                <c:pt idx="3342">
                  <c:v>62529</c:v>
                </c:pt>
                <c:pt idx="3343">
                  <c:v>62533</c:v>
                </c:pt>
                <c:pt idx="3344">
                  <c:v>62539</c:v>
                </c:pt>
                <c:pt idx="3345">
                  <c:v>62555</c:v>
                </c:pt>
                <c:pt idx="3346">
                  <c:v>62565</c:v>
                </c:pt>
                <c:pt idx="3347">
                  <c:v>62590</c:v>
                </c:pt>
                <c:pt idx="3348">
                  <c:v>62599</c:v>
                </c:pt>
                <c:pt idx="3349">
                  <c:v>62607</c:v>
                </c:pt>
                <c:pt idx="3350">
                  <c:v>62629</c:v>
                </c:pt>
                <c:pt idx="3351">
                  <c:v>62633</c:v>
                </c:pt>
                <c:pt idx="3352">
                  <c:v>62639</c:v>
                </c:pt>
                <c:pt idx="3353">
                  <c:v>62655</c:v>
                </c:pt>
                <c:pt idx="3354">
                  <c:v>62662</c:v>
                </c:pt>
                <c:pt idx="3355">
                  <c:v>62673</c:v>
                </c:pt>
                <c:pt idx="3356">
                  <c:v>62692</c:v>
                </c:pt>
                <c:pt idx="3357">
                  <c:v>62699</c:v>
                </c:pt>
                <c:pt idx="3358">
                  <c:v>62729</c:v>
                </c:pt>
                <c:pt idx="3359">
                  <c:v>62733</c:v>
                </c:pt>
                <c:pt idx="3360">
                  <c:v>62739</c:v>
                </c:pt>
                <c:pt idx="3361">
                  <c:v>62755</c:v>
                </c:pt>
                <c:pt idx="3362">
                  <c:v>62760</c:v>
                </c:pt>
                <c:pt idx="3363">
                  <c:v>62773</c:v>
                </c:pt>
                <c:pt idx="3364">
                  <c:v>62792</c:v>
                </c:pt>
                <c:pt idx="3365">
                  <c:v>62799</c:v>
                </c:pt>
                <c:pt idx="3366">
                  <c:v>62829</c:v>
                </c:pt>
                <c:pt idx="3367">
                  <c:v>62833</c:v>
                </c:pt>
                <c:pt idx="3368">
                  <c:v>62839</c:v>
                </c:pt>
                <c:pt idx="3369">
                  <c:v>62855</c:v>
                </c:pt>
                <c:pt idx="3370">
                  <c:v>62860</c:v>
                </c:pt>
                <c:pt idx="3371">
                  <c:v>62873</c:v>
                </c:pt>
                <c:pt idx="3372">
                  <c:v>62892</c:v>
                </c:pt>
                <c:pt idx="3373">
                  <c:v>62899</c:v>
                </c:pt>
                <c:pt idx="3374">
                  <c:v>62929</c:v>
                </c:pt>
                <c:pt idx="3375">
                  <c:v>62933</c:v>
                </c:pt>
                <c:pt idx="3376">
                  <c:v>62939</c:v>
                </c:pt>
                <c:pt idx="3377">
                  <c:v>62953</c:v>
                </c:pt>
                <c:pt idx="3378">
                  <c:v>62955</c:v>
                </c:pt>
                <c:pt idx="3379">
                  <c:v>62960</c:v>
                </c:pt>
                <c:pt idx="3380">
                  <c:v>62992</c:v>
                </c:pt>
                <c:pt idx="3381">
                  <c:v>62999</c:v>
                </c:pt>
                <c:pt idx="3382">
                  <c:v>63020</c:v>
                </c:pt>
                <c:pt idx="3383">
                  <c:v>63027</c:v>
                </c:pt>
                <c:pt idx="3384">
                  <c:v>63033</c:v>
                </c:pt>
                <c:pt idx="3385">
                  <c:v>63039</c:v>
                </c:pt>
                <c:pt idx="3386">
                  <c:v>63055</c:v>
                </c:pt>
                <c:pt idx="3387">
                  <c:v>63060</c:v>
                </c:pt>
                <c:pt idx="3388">
                  <c:v>63092</c:v>
                </c:pt>
                <c:pt idx="3389">
                  <c:v>63099</c:v>
                </c:pt>
                <c:pt idx="3390">
                  <c:v>63118</c:v>
                </c:pt>
                <c:pt idx="3391">
                  <c:v>63119</c:v>
                </c:pt>
                <c:pt idx="3392">
                  <c:v>63127</c:v>
                </c:pt>
                <c:pt idx="3393">
                  <c:v>63133</c:v>
                </c:pt>
                <c:pt idx="3394">
                  <c:v>63139</c:v>
                </c:pt>
                <c:pt idx="3395">
                  <c:v>63155</c:v>
                </c:pt>
                <c:pt idx="3396">
                  <c:v>63165</c:v>
                </c:pt>
                <c:pt idx="3397">
                  <c:v>63199</c:v>
                </c:pt>
                <c:pt idx="3398">
                  <c:v>63205</c:v>
                </c:pt>
                <c:pt idx="3399">
                  <c:v>63208</c:v>
                </c:pt>
                <c:pt idx="3400">
                  <c:v>63212</c:v>
                </c:pt>
                <c:pt idx="3401">
                  <c:v>63214</c:v>
                </c:pt>
                <c:pt idx="3402">
                  <c:v>63239</c:v>
                </c:pt>
                <c:pt idx="3403">
                  <c:v>63241</c:v>
                </c:pt>
                <c:pt idx="3404">
                  <c:v>63255</c:v>
                </c:pt>
                <c:pt idx="3405">
                  <c:v>63280</c:v>
                </c:pt>
                <c:pt idx="3406">
                  <c:v>63291</c:v>
                </c:pt>
                <c:pt idx="3407">
                  <c:v>63299</c:v>
                </c:pt>
                <c:pt idx="3408">
                  <c:v>63305</c:v>
                </c:pt>
                <c:pt idx="3409">
                  <c:v>63317</c:v>
                </c:pt>
                <c:pt idx="3410">
                  <c:v>63339</c:v>
                </c:pt>
                <c:pt idx="3411">
                  <c:v>63351</c:v>
                </c:pt>
                <c:pt idx="3412">
                  <c:v>63355</c:v>
                </c:pt>
                <c:pt idx="3413">
                  <c:v>63376</c:v>
                </c:pt>
                <c:pt idx="3414">
                  <c:v>63383</c:v>
                </c:pt>
                <c:pt idx="3415">
                  <c:v>63384</c:v>
                </c:pt>
                <c:pt idx="3416">
                  <c:v>63390</c:v>
                </c:pt>
                <c:pt idx="3417">
                  <c:v>63399</c:v>
                </c:pt>
                <c:pt idx="3418">
                  <c:v>63427</c:v>
                </c:pt>
                <c:pt idx="3419">
                  <c:v>63439</c:v>
                </c:pt>
                <c:pt idx="3420">
                  <c:v>63455</c:v>
                </c:pt>
                <c:pt idx="3421">
                  <c:v>63463</c:v>
                </c:pt>
                <c:pt idx="3422">
                  <c:v>63466</c:v>
                </c:pt>
                <c:pt idx="3423">
                  <c:v>63476</c:v>
                </c:pt>
                <c:pt idx="3424">
                  <c:v>63490</c:v>
                </c:pt>
                <c:pt idx="3425">
                  <c:v>63499</c:v>
                </c:pt>
                <c:pt idx="3426">
                  <c:v>63519</c:v>
                </c:pt>
                <c:pt idx="3427">
                  <c:v>63539</c:v>
                </c:pt>
                <c:pt idx="3428">
                  <c:v>63545</c:v>
                </c:pt>
                <c:pt idx="3429">
                  <c:v>63550</c:v>
                </c:pt>
                <c:pt idx="3430">
                  <c:v>63555</c:v>
                </c:pt>
                <c:pt idx="3431">
                  <c:v>63564</c:v>
                </c:pt>
                <c:pt idx="3432">
                  <c:v>63590</c:v>
                </c:pt>
                <c:pt idx="3433">
                  <c:v>63599</c:v>
                </c:pt>
                <c:pt idx="3434">
                  <c:v>63636</c:v>
                </c:pt>
                <c:pt idx="3435">
                  <c:v>63639</c:v>
                </c:pt>
                <c:pt idx="3436">
                  <c:v>63645</c:v>
                </c:pt>
                <c:pt idx="3437">
                  <c:v>63653</c:v>
                </c:pt>
                <c:pt idx="3438">
                  <c:v>63655</c:v>
                </c:pt>
                <c:pt idx="3439">
                  <c:v>63668</c:v>
                </c:pt>
                <c:pt idx="3440">
                  <c:v>63690</c:v>
                </c:pt>
                <c:pt idx="3441">
                  <c:v>63699</c:v>
                </c:pt>
                <c:pt idx="3442">
                  <c:v>63720</c:v>
                </c:pt>
                <c:pt idx="3443">
                  <c:v>63729</c:v>
                </c:pt>
                <c:pt idx="3444">
                  <c:v>63739</c:v>
                </c:pt>
                <c:pt idx="3445">
                  <c:v>63741</c:v>
                </c:pt>
                <c:pt idx="3446">
                  <c:v>63744</c:v>
                </c:pt>
                <c:pt idx="3447">
                  <c:v>63755</c:v>
                </c:pt>
                <c:pt idx="3448">
                  <c:v>63790</c:v>
                </c:pt>
                <c:pt idx="3449">
                  <c:v>63799</c:v>
                </c:pt>
                <c:pt idx="3450">
                  <c:v>63810</c:v>
                </c:pt>
                <c:pt idx="3451">
                  <c:v>63813</c:v>
                </c:pt>
                <c:pt idx="3452">
                  <c:v>63822</c:v>
                </c:pt>
                <c:pt idx="3453">
                  <c:v>63831</c:v>
                </c:pt>
                <c:pt idx="3454">
                  <c:v>63839</c:v>
                </c:pt>
                <c:pt idx="3455">
                  <c:v>63855</c:v>
                </c:pt>
                <c:pt idx="3456">
                  <c:v>63890</c:v>
                </c:pt>
                <c:pt idx="3457">
                  <c:v>63892</c:v>
                </c:pt>
                <c:pt idx="3458">
                  <c:v>63893</c:v>
                </c:pt>
                <c:pt idx="3459">
                  <c:v>63896</c:v>
                </c:pt>
                <c:pt idx="3460">
                  <c:v>63899</c:v>
                </c:pt>
                <c:pt idx="3461">
                  <c:v>63923</c:v>
                </c:pt>
                <c:pt idx="3462">
                  <c:v>63939</c:v>
                </c:pt>
                <c:pt idx="3463">
                  <c:v>63955</c:v>
                </c:pt>
                <c:pt idx="3464">
                  <c:v>63965</c:v>
                </c:pt>
                <c:pt idx="3465">
                  <c:v>63972</c:v>
                </c:pt>
                <c:pt idx="3466">
                  <c:v>63990</c:v>
                </c:pt>
                <c:pt idx="3467">
                  <c:v>63991</c:v>
                </c:pt>
                <c:pt idx="3468">
                  <c:v>63999</c:v>
                </c:pt>
                <c:pt idx="3469">
                  <c:v>64023</c:v>
                </c:pt>
                <c:pt idx="3470">
                  <c:v>64036</c:v>
                </c:pt>
                <c:pt idx="3471">
                  <c:v>64039</c:v>
                </c:pt>
                <c:pt idx="3472">
                  <c:v>64055</c:v>
                </c:pt>
                <c:pt idx="3473">
                  <c:v>64090</c:v>
                </c:pt>
                <c:pt idx="3474">
                  <c:v>64091</c:v>
                </c:pt>
                <c:pt idx="3475">
                  <c:v>64099</c:v>
                </c:pt>
                <c:pt idx="3476">
                  <c:v>64113</c:v>
                </c:pt>
                <c:pt idx="3477">
                  <c:v>64118</c:v>
                </c:pt>
                <c:pt idx="3478">
                  <c:v>64138</c:v>
                </c:pt>
                <c:pt idx="3479">
                  <c:v>64139</c:v>
                </c:pt>
                <c:pt idx="3480">
                  <c:v>64155</c:v>
                </c:pt>
                <c:pt idx="3481">
                  <c:v>64190</c:v>
                </c:pt>
                <c:pt idx="3482">
                  <c:v>64199</c:v>
                </c:pt>
                <c:pt idx="3483">
                  <c:v>64206</c:v>
                </c:pt>
                <c:pt idx="3484">
                  <c:v>64226</c:v>
                </c:pt>
                <c:pt idx="3485">
                  <c:v>64239</c:v>
                </c:pt>
                <c:pt idx="3486">
                  <c:v>64255</c:v>
                </c:pt>
                <c:pt idx="3487">
                  <c:v>64263</c:v>
                </c:pt>
                <c:pt idx="3488">
                  <c:v>64275</c:v>
                </c:pt>
                <c:pt idx="3489">
                  <c:v>64290</c:v>
                </c:pt>
                <c:pt idx="3490">
                  <c:v>64298</c:v>
                </c:pt>
                <c:pt idx="3491">
                  <c:v>64299</c:v>
                </c:pt>
                <c:pt idx="3492">
                  <c:v>64311</c:v>
                </c:pt>
                <c:pt idx="3493">
                  <c:v>64339</c:v>
                </c:pt>
                <c:pt idx="3494">
                  <c:v>64345</c:v>
                </c:pt>
                <c:pt idx="3495">
                  <c:v>64355</c:v>
                </c:pt>
                <c:pt idx="3496">
                  <c:v>64360</c:v>
                </c:pt>
                <c:pt idx="3497">
                  <c:v>64390</c:v>
                </c:pt>
                <c:pt idx="3498">
                  <c:v>64398</c:v>
                </c:pt>
                <c:pt idx="3499">
                  <c:v>64399</c:v>
                </c:pt>
                <c:pt idx="3500">
                  <c:v>64418</c:v>
                </c:pt>
                <c:pt idx="3501">
                  <c:v>64439</c:v>
                </c:pt>
                <c:pt idx="3502">
                  <c:v>64455</c:v>
                </c:pt>
                <c:pt idx="3503">
                  <c:v>64460</c:v>
                </c:pt>
                <c:pt idx="3504">
                  <c:v>64470</c:v>
                </c:pt>
                <c:pt idx="3505">
                  <c:v>64490</c:v>
                </c:pt>
                <c:pt idx="3506">
                  <c:v>64494</c:v>
                </c:pt>
                <c:pt idx="3507">
                  <c:v>64498</c:v>
                </c:pt>
                <c:pt idx="3508">
                  <c:v>64499</c:v>
                </c:pt>
                <c:pt idx="3509">
                  <c:v>64539</c:v>
                </c:pt>
                <c:pt idx="3510">
                  <c:v>64555</c:v>
                </c:pt>
                <c:pt idx="3511">
                  <c:v>64560</c:v>
                </c:pt>
                <c:pt idx="3512">
                  <c:v>64569</c:v>
                </c:pt>
                <c:pt idx="3513">
                  <c:v>64590</c:v>
                </c:pt>
                <c:pt idx="3514">
                  <c:v>64598</c:v>
                </c:pt>
                <c:pt idx="3515">
                  <c:v>64599</c:v>
                </c:pt>
                <c:pt idx="3516">
                  <c:v>64639</c:v>
                </c:pt>
                <c:pt idx="3517">
                  <c:v>64640</c:v>
                </c:pt>
                <c:pt idx="3518">
                  <c:v>64655</c:v>
                </c:pt>
                <c:pt idx="3519">
                  <c:v>64660</c:v>
                </c:pt>
                <c:pt idx="3520">
                  <c:v>64690</c:v>
                </c:pt>
                <c:pt idx="3521">
                  <c:v>64698</c:v>
                </c:pt>
                <c:pt idx="3522">
                  <c:v>64699</c:v>
                </c:pt>
                <c:pt idx="3523">
                  <c:v>64718</c:v>
                </c:pt>
                <c:pt idx="3524">
                  <c:v>64721</c:v>
                </c:pt>
                <c:pt idx="3525">
                  <c:v>64739</c:v>
                </c:pt>
                <c:pt idx="3526">
                  <c:v>64755</c:v>
                </c:pt>
                <c:pt idx="3527">
                  <c:v>64760</c:v>
                </c:pt>
                <c:pt idx="3528">
                  <c:v>64790</c:v>
                </c:pt>
                <c:pt idx="3529">
                  <c:v>64792</c:v>
                </c:pt>
                <c:pt idx="3530">
                  <c:v>64798</c:v>
                </c:pt>
                <c:pt idx="3531">
                  <c:v>64799</c:v>
                </c:pt>
                <c:pt idx="3532">
                  <c:v>64800</c:v>
                </c:pt>
                <c:pt idx="3533">
                  <c:v>64839</c:v>
                </c:pt>
                <c:pt idx="3534">
                  <c:v>64855</c:v>
                </c:pt>
                <c:pt idx="3535">
                  <c:v>64860</c:v>
                </c:pt>
                <c:pt idx="3536">
                  <c:v>64861</c:v>
                </c:pt>
                <c:pt idx="3537">
                  <c:v>64890</c:v>
                </c:pt>
                <c:pt idx="3538">
                  <c:v>64898</c:v>
                </c:pt>
                <c:pt idx="3539">
                  <c:v>64899</c:v>
                </c:pt>
                <c:pt idx="3540">
                  <c:v>64935</c:v>
                </c:pt>
                <c:pt idx="3541">
                  <c:v>64939</c:v>
                </c:pt>
                <c:pt idx="3542">
                  <c:v>64955</c:v>
                </c:pt>
                <c:pt idx="3543">
                  <c:v>64960</c:v>
                </c:pt>
                <c:pt idx="3544">
                  <c:v>64967</c:v>
                </c:pt>
                <c:pt idx="3545">
                  <c:v>64970</c:v>
                </c:pt>
                <c:pt idx="3546">
                  <c:v>64998</c:v>
                </c:pt>
                <c:pt idx="3547">
                  <c:v>64999</c:v>
                </c:pt>
                <c:pt idx="3548">
                  <c:v>65005</c:v>
                </c:pt>
                <c:pt idx="3549">
                  <c:v>65039</c:v>
                </c:pt>
                <c:pt idx="3550">
                  <c:v>65046</c:v>
                </c:pt>
                <c:pt idx="3551">
                  <c:v>65053</c:v>
                </c:pt>
                <c:pt idx="3552">
                  <c:v>65055</c:v>
                </c:pt>
                <c:pt idx="3553">
                  <c:v>65060</c:v>
                </c:pt>
                <c:pt idx="3554">
                  <c:v>65074</c:v>
                </c:pt>
                <c:pt idx="3555">
                  <c:v>65098</c:v>
                </c:pt>
                <c:pt idx="3556">
                  <c:v>65099</c:v>
                </c:pt>
                <c:pt idx="3557">
                  <c:v>65131</c:v>
                </c:pt>
                <c:pt idx="3558">
                  <c:v>65139</c:v>
                </c:pt>
                <c:pt idx="3559">
                  <c:v>65143</c:v>
                </c:pt>
                <c:pt idx="3560">
                  <c:v>65146</c:v>
                </c:pt>
                <c:pt idx="3561">
                  <c:v>65155</c:v>
                </c:pt>
                <c:pt idx="3562">
                  <c:v>65160</c:v>
                </c:pt>
                <c:pt idx="3563">
                  <c:v>65198</c:v>
                </c:pt>
                <c:pt idx="3564">
                  <c:v>65199</c:v>
                </c:pt>
                <c:pt idx="3565">
                  <c:v>65209</c:v>
                </c:pt>
                <c:pt idx="3566">
                  <c:v>65210</c:v>
                </c:pt>
                <c:pt idx="3567">
                  <c:v>65232</c:v>
                </c:pt>
                <c:pt idx="3568">
                  <c:v>65239</c:v>
                </c:pt>
                <c:pt idx="3569">
                  <c:v>65255</c:v>
                </c:pt>
                <c:pt idx="3570">
                  <c:v>65260</c:v>
                </c:pt>
                <c:pt idx="3571">
                  <c:v>65281</c:v>
                </c:pt>
                <c:pt idx="3572">
                  <c:v>65287</c:v>
                </c:pt>
                <c:pt idx="3573">
                  <c:v>65298</c:v>
                </c:pt>
                <c:pt idx="3574">
                  <c:v>65299</c:v>
                </c:pt>
                <c:pt idx="3575">
                  <c:v>65332</c:v>
                </c:pt>
                <c:pt idx="3576">
                  <c:v>65339</c:v>
                </c:pt>
                <c:pt idx="3577">
                  <c:v>65354</c:v>
                </c:pt>
                <c:pt idx="3578">
                  <c:v>65355</c:v>
                </c:pt>
                <c:pt idx="3579">
                  <c:v>65360</c:v>
                </c:pt>
                <c:pt idx="3580">
                  <c:v>65366</c:v>
                </c:pt>
                <c:pt idx="3581">
                  <c:v>65398</c:v>
                </c:pt>
                <c:pt idx="3582">
                  <c:v>65399</c:v>
                </c:pt>
                <c:pt idx="3583">
                  <c:v>65410</c:v>
                </c:pt>
                <c:pt idx="3584">
                  <c:v>65420</c:v>
                </c:pt>
                <c:pt idx="3585">
                  <c:v>65439</c:v>
                </c:pt>
                <c:pt idx="3586">
                  <c:v>65446</c:v>
                </c:pt>
                <c:pt idx="3587">
                  <c:v>65455</c:v>
                </c:pt>
                <c:pt idx="3588">
                  <c:v>65460</c:v>
                </c:pt>
                <c:pt idx="3589">
                  <c:v>65483</c:v>
                </c:pt>
                <c:pt idx="3590">
                  <c:v>65488</c:v>
                </c:pt>
                <c:pt idx="3591">
                  <c:v>65498</c:v>
                </c:pt>
                <c:pt idx="3592">
                  <c:v>65499</c:v>
                </c:pt>
                <c:pt idx="3593">
                  <c:v>65524</c:v>
                </c:pt>
                <c:pt idx="3594">
                  <c:v>65539</c:v>
                </c:pt>
                <c:pt idx="3595">
                  <c:v>65555</c:v>
                </c:pt>
                <c:pt idx="3596">
                  <c:v>65556</c:v>
                </c:pt>
                <c:pt idx="3597">
                  <c:v>65560</c:v>
                </c:pt>
                <c:pt idx="3598">
                  <c:v>65583</c:v>
                </c:pt>
                <c:pt idx="3599">
                  <c:v>65598</c:v>
                </c:pt>
                <c:pt idx="3600">
                  <c:v>65599</c:v>
                </c:pt>
                <c:pt idx="3601">
                  <c:v>65602</c:v>
                </c:pt>
                <c:pt idx="3602">
                  <c:v>65624</c:v>
                </c:pt>
                <c:pt idx="3603">
                  <c:v>65639</c:v>
                </c:pt>
                <c:pt idx="3604">
                  <c:v>65655</c:v>
                </c:pt>
                <c:pt idx="3605">
                  <c:v>65657</c:v>
                </c:pt>
                <c:pt idx="3606">
                  <c:v>65660</c:v>
                </c:pt>
                <c:pt idx="3607">
                  <c:v>65678</c:v>
                </c:pt>
                <c:pt idx="3608">
                  <c:v>65691</c:v>
                </c:pt>
                <c:pt idx="3609">
                  <c:v>65698</c:v>
                </c:pt>
                <c:pt idx="3610">
                  <c:v>65699</c:v>
                </c:pt>
                <c:pt idx="3611">
                  <c:v>65739</c:v>
                </c:pt>
                <c:pt idx="3612">
                  <c:v>65755</c:v>
                </c:pt>
                <c:pt idx="3613">
                  <c:v>65756</c:v>
                </c:pt>
                <c:pt idx="3614">
                  <c:v>65757</c:v>
                </c:pt>
                <c:pt idx="3615">
                  <c:v>65760</c:v>
                </c:pt>
                <c:pt idx="3616">
                  <c:v>65798</c:v>
                </c:pt>
                <c:pt idx="3617">
                  <c:v>65799</c:v>
                </c:pt>
                <c:pt idx="3618">
                  <c:v>65825</c:v>
                </c:pt>
                <c:pt idx="3619">
                  <c:v>65833</c:v>
                </c:pt>
                <c:pt idx="3620">
                  <c:v>65834</c:v>
                </c:pt>
                <c:pt idx="3621">
                  <c:v>65839</c:v>
                </c:pt>
                <c:pt idx="3622">
                  <c:v>65855</c:v>
                </c:pt>
                <c:pt idx="3623">
                  <c:v>65860</c:v>
                </c:pt>
                <c:pt idx="3624">
                  <c:v>65891</c:v>
                </c:pt>
                <c:pt idx="3625">
                  <c:v>65898</c:v>
                </c:pt>
                <c:pt idx="3626">
                  <c:v>65899</c:v>
                </c:pt>
                <c:pt idx="3627">
                  <c:v>65911</c:v>
                </c:pt>
                <c:pt idx="3628">
                  <c:v>65933</c:v>
                </c:pt>
                <c:pt idx="3629">
                  <c:v>65939</c:v>
                </c:pt>
                <c:pt idx="3630">
                  <c:v>65955</c:v>
                </c:pt>
                <c:pt idx="3631">
                  <c:v>65958</c:v>
                </c:pt>
                <c:pt idx="3632">
                  <c:v>65960</c:v>
                </c:pt>
                <c:pt idx="3633">
                  <c:v>65995</c:v>
                </c:pt>
                <c:pt idx="3634">
                  <c:v>65998</c:v>
                </c:pt>
                <c:pt idx="3635">
                  <c:v>65999</c:v>
                </c:pt>
                <c:pt idx="3636">
                  <c:v>66024</c:v>
                </c:pt>
                <c:pt idx="3637">
                  <c:v>66033</c:v>
                </c:pt>
                <c:pt idx="3638">
                  <c:v>66039</c:v>
                </c:pt>
                <c:pt idx="3639">
                  <c:v>66055</c:v>
                </c:pt>
                <c:pt idx="3640">
                  <c:v>66060</c:v>
                </c:pt>
                <c:pt idx="3641">
                  <c:v>66072</c:v>
                </c:pt>
                <c:pt idx="3642">
                  <c:v>66095</c:v>
                </c:pt>
                <c:pt idx="3643">
                  <c:v>66098</c:v>
                </c:pt>
                <c:pt idx="3644">
                  <c:v>66099</c:v>
                </c:pt>
                <c:pt idx="3645">
                  <c:v>66112</c:v>
                </c:pt>
                <c:pt idx="3646">
                  <c:v>66139</c:v>
                </c:pt>
                <c:pt idx="3647">
                  <c:v>66149</c:v>
                </c:pt>
                <c:pt idx="3648">
                  <c:v>66155</c:v>
                </c:pt>
                <c:pt idx="3649">
                  <c:v>66160</c:v>
                </c:pt>
                <c:pt idx="3650">
                  <c:v>66162</c:v>
                </c:pt>
                <c:pt idx="3651">
                  <c:v>66198</c:v>
                </c:pt>
                <c:pt idx="3652">
                  <c:v>66199</c:v>
                </c:pt>
                <c:pt idx="3653">
                  <c:v>66212</c:v>
                </c:pt>
                <c:pt idx="3654">
                  <c:v>66227</c:v>
                </c:pt>
                <c:pt idx="3655">
                  <c:v>66230</c:v>
                </c:pt>
                <c:pt idx="3656">
                  <c:v>66239</c:v>
                </c:pt>
                <c:pt idx="3657">
                  <c:v>66255</c:v>
                </c:pt>
                <c:pt idx="3658">
                  <c:v>66260</c:v>
                </c:pt>
                <c:pt idx="3659">
                  <c:v>66297</c:v>
                </c:pt>
                <c:pt idx="3660">
                  <c:v>66298</c:v>
                </c:pt>
                <c:pt idx="3661">
                  <c:v>66299</c:v>
                </c:pt>
                <c:pt idx="3662">
                  <c:v>66304</c:v>
                </c:pt>
                <c:pt idx="3663">
                  <c:v>66312</c:v>
                </c:pt>
                <c:pt idx="3664">
                  <c:v>66339</c:v>
                </c:pt>
                <c:pt idx="3665">
                  <c:v>66355</c:v>
                </c:pt>
                <c:pt idx="3666">
                  <c:v>66360</c:v>
                </c:pt>
                <c:pt idx="3667">
                  <c:v>66363</c:v>
                </c:pt>
                <c:pt idx="3668">
                  <c:v>66365</c:v>
                </c:pt>
                <c:pt idx="3669">
                  <c:v>66380</c:v>
                </c:pt>
                <c:pt idx="3670">
                  <c:v>66399</c:v>
                </c:pt>
                <c:pt idx="3671">
                  <c:v>66412</c:v>
                </c:pt>
                <c:pt idx="3672">
                  <c:v>66429</c:v>
                </c:pt>
                <c:pt idx="3673">
                  <c:v>66437</c:v>
                </c:pt>
                <c:pt idx="3674">
                  <c:v>66439</c:v>
                </c:pt>
                <c:pt idx="3675">
                  <c:v>66455</c:v>
                </c:pt>
                <c:pt idx="3676">
                  <c:v>66460</c:v>
                </c:pt>
                <c:pt idx="3677">
                  <c:v>66486</c:v>
                </c:pt>
                <c:pt idx="3678">
                  <c:v>66497</c:v>
                </c:pt>
                <c:pt idx="3679">
                  <c:v>66499</c:v>
                </c:pt>
                <c:pt idx="3680">
                  <c:v>66506</c:v>
                </c:pt>
                <c:pt idx="3681">
                  <c:v>66535</c:v>
                </c:pt>
                <c:pt idx="3682">
                  <c:v>66539</c:v>
                </c:pt>
                <c:pt idx="3683">
                  <c:v>66555</c:v>
                </c:pt>
                <c:pt idx="3684">
                  <c:v>66560</c:v>
                </c:pt>
                <c:pt idx="3685">
                  <c:v>66564</c:v>
                </c:pt>
                <c:pt idx="3686">
                  <c:v>66578</c:v>
                </c:pt>
                <c:pt idx="3687">
                  <c:v>66599</c:v>
                </c:pt>
                <c:pt idx="3688">
                  <c:v>66609</c:v>
                </c:pt>
                <c:pt idx="3689">
                  <c:v>66632</c:v>
                </c:pt>
                <c:pt idx="3690">
                  <c:v>66639</c:v>
                </c:pt>
                <c:pt idx="3691">
                  <c:v>66648</c:v>
                </c:pt>
                <c:pt idx="3692">
                  <c:v>66655</c:v>
                </c:pt>
                <c:pt idx="3693">
                  <c:v>66660</c:v>
                </c:pt>
                <c:pt idx="3694">
                  <c:v>66684</c:v>
                </c:pt>
                <c:pt idx="3695">
                  <c:v>66699</c:v>
                </c:pt>
                <c:pt idx="3696">
                  <c:v>66717</c:v>
                </c:pt>
                <c:pt idx="3697">
                  <c:v>66733</c:v>
                </c:pt>
                <c:pt idx="3698">
                  <c:v>66739</c:v>
                </c:pt>
                <c:pt idx="3699">
                  <c:v>66755</c:v>
                </c:pt>
                <c:pt idx="3700">
                  <c:v>66757</c:v>
                </c:pt>
                <c:pt idx="3701">
                  <c:v>66760</c:v>
                </c:pt>
                <c:pt idx="3702">
                  <c:v>66768</c:v>
                </c:pt>
                <c:pt idx="3703">
                  <c:v>66787</c:v>
                </c:pt>
                <c:pt idx="3704">
                  <c:v>66799</c:v>
                </c:pt>
                <c:pt idx="3705">
                  <c:v>66807</c:v>
                </c:pt>
                <c:pt idx="3706">
                  <c:v>66833</c:v>
                </c:pt>
                <c:pt idx="3707">
                  <c:v>66836</c:v>
                </c:pt>
                <c:pt idx="3708">
                  <c:v>66839</c:v>
                </c:pt>
                <c:pt idx="3709">
                  <c:v>66855</c:v>
                </c:pt>
                <c:pt idx="3710">
                  <c:v>66858</c:v>
                </c:pt>
                <c:pt idx="3711">
                  <c:v>66860</c:v>
                </c:pt>
                <c:pt idx="3712">
                  <c:v>66899</c:v>
                </c:pt>
                <c:pt idx="3713">
                  <c:v>66905</c:v>
                </c:pt>
                <c:pt idx="3714">
                  <c:v>66907</c:v>
                </c:pt>
                <c:pt idx="3715">
                  <c:v>66909</c:v>
                </c:pt>
                <c:pt idx="3716">
                  <c:v>66928</c:v>
                </c:pt>
                <c:pt idx="3717">
                  <c:v>66939</c:v>
                </c:pt>
                <c:pt idx="3718">
                  <c:v>66955</c:v>
                </c:pt>
                <c:pt idx="3719">
                  <c:v>66960</c:v>
                </c:pt>
                <c:pt idx="3720">
                  <c:v>66972</c:v>
                </c:pt>
                <c:pt idx="3721">
                  <c:v>66982</c:v>
                </c:pt>
                <c:pt idx="3722">
                  <c:v>66999</c:v>
                </c:pt>
                <c:pt idx="3723">
                  <c:v>67000</c:v>
                </c:pt>
                <c:pt idx="3724">
                  <c:v>67007</c:v>
                </c:pt>
                <c:pt idx="3725">
                  <c:v>67039</c:v>
                </c:pt>
                <c:pt idx="3726">
                  <c:v>67041</c:v>
                </c:pt>
                <c:pt idx="3727">
                  <c:v>67055</c:v>
                </c:pt>
                <c:pt idx="3728">
                  <c:v>67060</c:v>
                </c:pt>
                <c:pt idx="3729">
                  <c:v>67061</c:v>
                </c:pt>
                <c:pt idx="3730">
                  <c:v>67070</c:v>
                </c:pt>
                <c:pt idx="3731">
                  <c:v>67099</c:v>
                </c:pt>
                <c:pt idx="3732">
                  <c:v>67107</c:v>
                </c:pt>
                <c:pt idx="3733">
                  <c:v>67113</c:v>
                </c:pt>
                <c:pt idx="3734">
                  <c:v>67133</c:v>
                </c:pt>
                <c:pt idx="3735">
                  <c:v>67138</c:v>
                </c:pt>
                <c:pt idx="3736">
                  <c:v>67139</c:v>
                </c:pt>
                <c:pt idx="3737">
                  <c:v>67155</c:v>
                </c:pt>
                <c:pt idx="3738">
                  <c:v>67160</c:v>
                </c:pt>
                <c:pt idx="3739">
                  <c:v>67182</c:v>
                </c:pt>
                <c:pt idx="3740">
                  <c:v>67199</c:v>
                </c:pt>
                <c:pt idx="3741">
                  <c:v>67206</c:v>
                </c:pt>
                <c:pt idx="3742">
                  <c:v>67207</c:v>
                </c:pt>
                <c:pt idx="3743">
                  <c:v>67209</c:v>
                </c:pt>
                <c:pt idx="3744">
                  <c:v>67239</c:v>
                </c:pt>
                <c:pt idx="3745">
                  <c:v>67252</c:v>
                </c:pt>
                <c:pt idx="3746">
                  <c:v>67255</c:v>
                </c:pt>
                <c:pt idx="3747">
                  <c:v>67260</c:v>
                </c:pt>
                <c:pt idx="3748">
                  <c:v>67278</c:v>
                </c:pt>
                <c:pt idx="3749">
                  <c:v>67280</c:v>
                </c:pt>
                <c:pt idx="3750">
                  <c:v>67299</c:v>
                </c:pt>
                <c:pt idx="3751">
                  <c:v>67339</c:v>
                </c:pt>
                <c:pt idx="3752">
                  <c:v>67352</c:v>
                </c:pt>
                <c:pt idx="3753">
                  <c:v>67353</c:v>
                </c:pt>
                <c:pt idx="3754">
                  <c:v>67355</c:v>
                </c:pt>
                <c:pt idx="3755">
                  <c:v>67360</c:v>
                </c:pt>
                <c:pt idx="3756">
                  <c:v>67380</c:v>
                </c:pt>
                <c:pt idx="3757">
                  <c:v>67399</c:v>
                </c:pt>
                <c:pt idx="3758">
                  <c:v>67418</c:v>
                </c:pt>
                <c:pt idx="3759">
                  <c:v>67421</c:v>
                </c:pt>
                <c:pt idx="3760">
                  <c:v>67433</c:v>
                </c:pt>
                <c:pt idx="3761">
                  <c:v>67439</c:v>
                </c:pt>
                <c:pt idx="3762">
                  <c:v>67455</c:v>
                </c:pt>
                <c:pt idx="3763">
                  <c:v>67460</c:v>
                </c:pt>
                <c:pt idx="3764">
                  <c:v>67480</c:v>
                </c:pt>
                <c:pt idx="3765">
                  <c:v>67485</c:v>
                </c:pt>
                <c:pt idx="3766">
                  <c:v>67499</c:v>
                </c:pt>
                <c:pt idx="3767">
                  <c:v>67504</c:v>
                </c:pt>
                <c:pt idx="3768">
                  <c:v>67521</c:v>
                </c:pt>
                <c:pt idx="3769">
                  <c:v>67539</c:v>
                </c:pt>
                <c:pt idx="3770">
                  <c:v>67554</c:v>
                </c:pt>
                <c:pt idx="3771">
                  <c:v>67555</c:v>
                </c:pt>
                <c:pt idx="3772">
                  <c:v>67560</c:v>
                </c:pt>
                <c:pt idx="3773">
                  <c:v>67575</c:v>
                </c:pt>
                <c:pt idx="3774">
                  <c:v>67580</c:v>
                </c:pt>
                <c:pt idx="3775">
                  <c:v>67599</c:v>
                </c:pt>
                <c:pt idx="3776">
                  <c:v>67621</c:v>
                </c:pt>
                <c:pt idx="3777">
                  <c:v>67623</c:v>
                </c:pt>
                <c:pt idx="3778">
                  <c:v>67639</c:v>
                </c:pt>
                <c:pt idx="3779">
                  <c:v>67645</c:v>
                </c:pt>
                <c:pt idx="3780">
                  <c:v>67655</c:v>
                </c:pt>
                <c:pt idx="3781">
                  <c:v>67660</c:v>
                </c:pt>
                <c:pt idx="3782">
                  <c:v>67689</c:v>
                </c:pt>
                <c:pt idx="3783">
                  <c:v>67699</c:v>
                </c:pt>
                <c:pt idx="3784">
                  <c:v>67716</c:v>
                </c:pt>
                <c:pt idx="3785">
                  <c:v>67721</c:v>
                </c:pt>
                <c:pt idx="3786">
                  <c:v>67727</c:v>
                </c:pt>
                <c:pt idx="3787">
                  <c:v>67739</c:v>
                </c:pt>
                <c:pt idx="3788">
                  <c:v>67755</c:v>
                </c:pt>
                <c:pt idx="3789">
                  <c:v>67756</c:v>
                </c:pt>
                <c:pt idx="3790">
                  <c:v>67760</c:v>
                </c:pt>
                <c:pt idx="3791">
                  <c:v>67785</c:v>
                </c:pt>
                <c:pt idx="3792">
                  <c:v>67799</c:v>
                </c:pt>
                <c:pt idx="3793">
                  <c:v>67821</c:v>
                </c:pt>
                <c:pt idx="3794">
                  <c:v>67823</c:v>
                </c:pt>
                <c:pt idx="3795">
                  <c:v>67827</c:v>
                </c:pt>
                <c:pt idx="3796">
                  <c:v>67839</c:v>
                </c:pt>
                <c:pt idx="3797">
                  <c:v>67855</c:v>
                </c:pt>
                <c:pt idx="3798">
                  <c:v>67860</c:v>
                </c:pt>
                <c:pt idx="3799">
                  <c:v>67890</c:v>
                </c:pt>
                <c:pt idx="3800">
                  <c:v>67899</c:v>
                </c:pt>
                <c:pt idx="3801">
                  <c:v>67921</c:v>
                </c:pt>
                <c:pt idx="3802">
                  <c:v>67927</c:v>
                </c:pt>
                <c:pt idx="3803">
                  <c:v>67939</c:v>
                </c:pt>
                <c:pt idx="3804">
                  <c:v>67955</c:v>
                </c:pt>
                <c:pt idx="3805">
                  <c:v>67958</c:v>
                </c:pt>
                <c:pt idx="3806">
                  <c:v>67960</c:v>
                </c:pt>
                <c:pt idx="3807">
                  <c:v>67997</c:v>
                </c:pt>
                <c:pt idx="3808">
                  <c:v>67999</c:v>
                </c:pt>
                <c:pt idx="3809">
                  <c:v>68021</c:v>
                </c:pt>
                <c:pt idx="3810">
                  <c:v>68025</c:v>
                </c:pt>
                <c:pt idx="3811">
                  <c:v>68027</c:v>
                </c:pt>
                <c:pt idx="3812">
                  <c:v>68036</c:v>
                </c:pt>
                <c:pt idx="3813">
                  <c:v>68055</c:v>
                </c:pt>
                <c:pt idx="3814">
                  <c:v>68060</c:v>
                </c:pt>
                <c:pt idx="3815">
                  <c:v>68068</c:v>
                </c:pt>
                <c:pt idx="3816">
                  <c:v>68099</c:v>
                </c:pt>
                <c:pt idx="3817">
                  <c:v>68101</c:v>
                </c:pt>
                <c:pt idx="3818">
                  <c:v>68121</c:v>
                </c:pt>
                <c:pt idx="3819">
                  <c:v>68125</c:v>
                </c:pt>
                <c:pt idx="3820">
                  <c:v>68136</c:v>
                </c:pt>
                <c:pt idx="3821">
                  <c:v>68138</c:v>
                </c:pt>
                <c:pt idx="3822">
                  <c:v>68155</c:v>
                </c:pt>
                <c:pt idx="3823">
                  <c:v>68160</c:v>
                </c:pt>
                <c:pt idx="3824">
                  <c:v>68175</c:v>
                </c:pt>
                <c:pt idx="3825">
                  <c:v>68199</c:v>
                </c:pt>
                <c:pt idx="3826">
                  <c:v>68206</c:v>
                </c:pt>
                <c:pt idx="3827">
                  <c:v>68221</c:v>
                </c:pt>
                <c:pt idx="3828">
                  <c:v>68225</c:v>
                </c:pt>
                <c:pt idx="3829">
                  <c:v>68236</c:v>
                </c:pt>
                <c:pt idx="3830">
                  <c:v>68248</c:v>
                </c:pt>
                <c:pt idx="3831">
                  <c:v>68255</c:v>
                </c:pt>
                <c:pt idx="3832">
                  <c:v>68260</c:v>
                </c:pt>
                <c:pt idx="3833">
                  <c:v>68277</c:v>
                </c:pt>
                <c:pt idx="3834">
                  <c:v>68292</c:v>
                </c:pt>
                <c:pt idx="3835">
                  <c:v>68299</c:v>
                </c:pt>
                <c:pt idx="3836">
                  <c:v>68306</c:v>
                </c:pt>
                <c:pt idx="3837">
                  <c:v>68321</c:v>
                </c:pt>
                <c:pt idx="3838">
                  <c:v>68348</c:v>
                </c:pt>
                <c:pt idx="3839">
                  <c:v>68355</c:v>
                </c:pt>
                <c:pt idx="3840">
                  <c:v>68359</c:v>
                </c:pt>
                <c:pt idx="3841">
                  <c:v>68360</c:v>
                </c:pt>
                <c:pt idx="3842">
                  <c:v>68399</c:v>
                </c:pt>
                <c:pt idx="3843">
                  <c:v>68406</c:v>
                </c:pt>
                <c:pt idx="3844">
                  <c:v>68417</c:v>
                </c:pt>
                <c:pt idx="3845">
                  <c:v>68421</c:v>
                </c:pt>
                <c:pt idx="3846">
                  <c:v>68422</c:v>
                </c:pt>
                <c:pt idx="3847">
                  <c:v>68426</c:v>
                </c:pt>
                <c:pt idx="3848">
                  <c:v>68455</c:v>
                </c:pt>
                <c:pt idx="3849">
                  <c:v>68460</c:v>
                </c:pt>
                <c:pt idx="3850">
                  <c:v>68497</c:v>
                </c:pt>
                <c:pt idx="3851">
                  <c:v>68499</c:v>
                </c:pt>
                <c:pt idx="3852">
                  <c:v>68506</c:v>
                </c:pt>
                <c:pt idx="3853">
                  <c:v>68521</c:v>
                </c:pt>
                <c:pt idx="3854">
                  <c:v>68522</c:v>
                </c:pt>
                <c:pt idx="3855">
                  <c:v>68526</c:v>
                </c:pt>
                <c:pt idx="3856">
                  <c:v>68555</c:v>
                </c:pt>
                <c:pt idx="3857">
                  <c:v>68560</c:v>
                </c:pt>
                <c:pt idx="3858">
                  <c:v>68567</c:v>
                </c:pt>
                <c:pt idx="3859">
                  <c:v>68577</c:v>
                </c:pt>
                <c:pt idx="3860">
                  <c:v>68592</c:v>
                </c:pt>
                <c:pt idx="3861">
                  <c:v>68599</c:v>
                </c:pt>
                <c:pt idx="3862">
                  <c:v>68621</c:v>
                </c:pt>
                <c:pt idx="3863">
                  <c:v>68622</c:v>
                </c:pt>
                <c:pt idx="3864">
                  <c:v>68639</c:v>
                </c:pt>
                <c:pt idx="3865">
                  <c:v>68646</c:v>
                </c:pt>
                <c:pt idx="3866">
                  <c:v>68655</c:v>
                </c:pt>
                <c:pt idx="3867">
                  <c:v>68660</c:v>
                </c:pt>
                <c:pt idx="3868">
                  <c:v>68692</c:v>
                </c:pt>
                <c:pt idx="3869">
                  <c:v>68696</c:v>
                </c:pt>
                <c:pt idx="3870">
                  <c:v>68699</c:v>
                </c:pt>
                <c:pt idx="3871">
                  <c:v>68707</c:v>
                </c:pt>
                <c:pt idx="3872">
                  <c:v>68713</c:v>
                </c:pt>
                <c:pt idx="3873">
                  <c:v>68721</c:v>
                </c:pt>
                <c:pt idx="3874">
                  <c:v>68755</c:v>
                </c:pt>
                <c:pt idx="3875">
                  <c:v>68759</c:v>
                </c:pt>
                <c:pt idx="3876">
                  <c:v>68760</c:v>
                </c:pt>
                <c:pt idx="3877">
                  <c:v>68775</c:v>
                </c:pt>
                <c:pt idx="3878">
                  <c:v>68781</c:v>
                </c:pt>
                <c:pt idx="3879">
                  <c:v>68799</c:v>
                </c:pt>
                <c:pt idx="3880">
                  <c:v>68801</c:v>
                </c:pt>
                <c:pt idx="3881">
                  <c:v>68821</c:v>
                </c:pt>
                <c:pt idx="3882">
                  <c:v>68826</c:v>
                </c:pt>
                <c:pt idx="3883">
                  <c:v>68855</c:v>
                </c:pt>
                <c:pt idx="3884">
                  <c:v>68860</c:v>
                </c:pt>
                <c:pt idx="3885">
                  <c:v>68870</c:v>
                </c:pt>
                <c:pt idx="3886">
                  <c:v>68875</c:v>
                </c:pt>
                <c:pt idx="3887">
                  <c:v>68881</c:v>
                </c:pt>
                <c:pt idx="3888">
                  <c:v>68894</c:v>
                </c:pt>
                <c:pt idx="3889">
                  <c:v>68899</c:v>
                </c:pt>
                <c:pt idx="3890">
                  <c:v>68921</c:v>
                </c:pt>
                <c:pt idx="3891">
                  <c:v>68942</c:v>
                </c:pt>
                <c:pt idx="3892">
                  <c:v>68953</c:v>
                </c:pt>
                <c:pt idx="3893">
                  <c:v>68955</c:v>
                </c:pt>
                <c:pt idx="3894">
                  <c:v>68960</c:v>
                </c:pt>
                <c:pt idx="3895">
                  <c:v>68975</c:v>
                </c:pt>
                <c:pt idx="3896">
                  <c:v>68994</c:v>
                </c:pt>
                <c:pt idx="3897">
                  <c:v>68999</c:v>
                </c:pt>
                <c:pt idx="3898">
                  <c:v>69021</c:v>
                </c:pt>
                <c:pt idx="3899">
                  <c:v>69033</c:v>
                </c:pt>
                <c:pt idx="3900">
                  <c:v>69049</c:v>
                </c:pt>
                <c:pt idx="3901">
                  <c:v>69055</c:v>
                </c:pt>
                <c:pt idx="3902">
                  <c:v>69060</c:v>
                </c:pt>
                <c:pt idx="3903">
                  <c:v>69089</c:v>
                </c:pt>
                <c:pt idx="3904">
                  <c:v>69094</c:v>
                </c:pt>
                <c:pt idx="3905">
                  <c:v>69099</c:v>
                </c:pt>
                <c:pt idx="3906">
                  <c:v>69101</c:v>
                </c:pt>
                <c:pt idx="3907">
                  <c:v>69121</c:v>
                </c:pt>
                <c:pt idx="3908">
                  <c:v>69149</c:v>
                </c:pt>
                <c:pt idx="3909">
                  <c:v>69155</c:v>
                </c:pt>
                <c:pt idx="3910">
                  <c:v>69157</c:v>
                </c:pt>
                <c:pt idx="3911">
                  <c:v>69160</c:v>
                </c:pt>
                <c:pt idx="3912">
                  <c:v>69162</c:v>
                </c:pt>
                <c:pt idx="3913">
                  <c:v>69174</c:v>
                </c:pt>
                <c:pt idx="3914">
                  <c:v>69199</c:v>
                </c:pt>
                <c:pt idx="3915">
                  <c:v>69221</c:v>
                </c:pt>
                <c:pt idx="3916">
                  <c:v>69223</c:v>
                </c:pt>
                <c:pt idx="3917">
                  <c:v>69224</c:v>
                </c:pt>
                <c:pt idx="3918">
                  <c:v>69254</c:v>
                </c:pt>
                <c:pt idx="3919">
                  <c:v>69255</c:v>
                </c:pt>
                <c:pt idx="3920">
                  <c:v>69260</c:v>
                </c:pt>
                <c:pt idx="3921">
                  <c:v>69262</c:v>
                </c:pt>
                <c:pt idx="3922">
                  <c:v>69299</c:v>
                </c:pt>
                <c:pt idx="3923">
                  <c:v>69311</c:v>
                </c:pt>
                <c:pt idx="3924">
                  <c:v>69321</c:v>
                </c:pt>
                <c:pt idx="3925">
                  <c:v>69322</c:v>
                </c:pt>
                <c:pt idx="3926">
                  <c:v>69323</c:v>
                </c:pt>
                <c:pt idx="3927">
                  <c:v>69355</c:v>
                </c:pt>
                <c:pt idx="3928">
                  <c:v>69360</c:v>
                </c:pt>
                <c:pt idx="3929">
                  <c:v>69362</c:v>
                </c:pt>
                <c:pt idx="3930">
                  <c:v>69388</c:v>
                </c:pt>
                <c:pt idx="3931">
                  <c:v>69391</c:v>
                </c:pt>
                <c:pt idx="3932">
                  <c:v>69397</c:v>
                </c:pt>
                <c:pt idx="3933">
                  <c:v>69399</c:v>
                </c:pt>
                <c:pt idx="3934">
                  <c:v>69414</c:v>
                </c:pt>
                <c:pt idx="3935">
                  <c:v>69455</c:v>
                </c:pt>
                <c:pt idx="3936">
                  <c:v>69460</c:v>
                </c:pt>
                <c:pt idx="3937">
                  <c:v>69461</c:v>
                </c:pt>
                <c:pt idx="3938">
                  <c:v>69462</c:v>
                </c:pt>
                <c:pt idx="3939">
                  <c:v>69471</c:v>
                </c:pt>
                <c:pt idx="3940">
                  <c:v>69483</c:v>
                </c:pt>
                <c:pt idx="3941">
                  <c:v>69499</c:v>
                </c:pt>
                <c:pt idx="3942">
                  <c:v>69511</c:v>
                </c:pt>
                <c:pt idx="3943">
                  <c:v>69529</c:v>
                </c:pt>
                <c:pt idx="3944">
                  <c:v>69530</c:v>
                </c:pt>
                <c:pt idx="3945">
                  <c:v>69546</c:v>
                </c:pt>
                <c:pt idx="3946">
                  <c:v>69555</c:v>
                </c:pt>
                <c:pt idx="3947">
                  <c:v>69560</c:v>
                </c:pt>
                <c:pt idx="3948">
                  <c:v>69580</c:v>
                </c:pt>
                <c:pt idx="3949">
                  <c:v>69599</c:v>
                </c:pt>
                <c:pt idx="3950">
                  <c:v>69611</c:v>
                </c:pt>
                <c:pt idx="3951">
                  <c:v>69630</c:v>
                </c:pt>
                <c:pt idx="3952">
                  <c:v>69646</c:v>
                </c:pt>
                <c:pt idx="3953">
                  <c:v>69655</c:v>
                </c:pt>
                <c:pt idx="3954">
                  <c:v>69660</c:v>
                </c:pt>
                <c:pt idx="3955">
                  <c:v>69670</c:v>
                </c:pt>
                <c:pt idx="3956">
                  <c:v>69675</c:v>
                </c:pt>
                <c:pt idx="3957">
                  <c:v>69696</c:v>
                </c:pt>
                <c:pt idx="3958">
                  <c:v>69699</c:v>
                </c:pt>
                <c:pt idx="3959">
                  <c:v>69709</c:v>
                </c:pt>
                <c:pt idx="3960">
                  <c:v>69721</c:v>
                </c:pt>
                <c:pt idx="3961">
                  <c:v>69736</c:v>
                </c:pt>
                <c:pt idx="3962">
                  <c:v>69752</c:v>
                </c:pt>
                <c:pt idx="3963">
                  <c:v>69755</c:v>
                </c:pt>
                <c:pt idx="3964">
                  <c:v>69760</c:v>
                </c:pt>
                <c:pt idx="3965">
                  <c:v>69794</c:v>
                </c:pt>
                <c:pt idx="3966">
                  <c:v>69799</c:v>
                </c:pt>
                <c:pt idx="3967">
                  <c:v>69804</c:v>
                </c:pt>
                <c:pt idx="3968">
                  <c:v>69809</c:v>
                </c:pt>
                <c:pt idx="3969">
                  <c:v>69821</c:v>
                </c:pt>
                <c:pt idx="3970">
                  <c:v>69835</c:v>
                </c:pt>
                <c:pt idx="3971">
                  <c:v>69855</c:v>
                </c:pt>
                <c:pt idx="3972">
                  <c:v>69860</c:v>
                </c:pt>
                <c:pt idx="3973">
                  <c:v>69861</c:v>
                </c:pt>
                <c:pt idx="3974">
                  <c:v>69870</c:v>
                </c:pt>
                <c:pt idx="3975">
                  <c:v>69894</c:v>
                </c:pt>
                <c:pt idx="3976">
                  <c:v>69899</c:v>
                </c:pt>
                <c:pt idx="3977">
                  <c:v>69909</c:v>
                </c:pt>
                <c:pt idx="3978">
                  <c:v>69919</c:v>
                </c:pt>
                <c:pt idx="3979">
                  <c:v>69927</c:v>
                </c:pt>
                <c:pt idx="3980">
                  <c:v>69937</c:v>
                </c:pt>
                <c:pt idx="3981">
                  <c:v>69955</c:v>
                </c:pt>
                <c:pt idx="3982">
                  <c:v>69960</c:v>
                </c:pt>
                <c:pt idx="3983">
                  <c:v>69994</c:v>
                </c:pt>
                <c:pt idx="3984">
                  <c:v>69999</c:v>
                </c:pt>
                <c:pt idx="3985">
                  <c:v>70002</c:v>
                </c:pt>
                <c:pt idx="3986">
                  <c:v>70009</c:v>
                </c:pt>
                <c:pt idx="3987">
                  <c:v>70019</c:v>
                </c:pt>
                <c:pt idx="3988">
                  <c:v>70055</c:v>
                </c:pt>
                <c:pt idx="3989">
                  <c:v>70060</c:v>
                </c:pt>
                <c:pt idx="3990">
                  <c:v>70071</c:v>
                </c:pt>
                <c:pt idx="3991">
                  <c:v>70076</c:v>
                </c:pt>
                <c:pt idx="3992">
                  <c:v>70093</c:v>
                </c:pt>
                <c:pt idx="3993">
                  <c:v>70099</c:v>
                </c:pt>
                <c:pt idx="3994">
                  <c:v>70102</c:v>
                </c:pt>
                <c:pt idx="3995">
                  <c:v>70118</c:v>
                </c:pt>
                <c:pt idx="3996">
                  <c:v>70144</c:v>
                </c:pt>
                <c:pt idx="3997">
                  <c:v>70147</c:v>
                </c:pt>
                <c:pt idx="3998">
                  <c:v>70155</c:v>
                </c:pt>
                <c:pt idx="3999">
                  <c:v>70160</c:v>
                </c:pt>
                <c:pt idx="4000">
                  <c:v>70192</c:v>
                </c:pt>
                <c:pt idx="4001">
                  <c:v>70199</c:v>
                </c:pt>
                <c:pt idx="4002">
                  <c:v>70202</c:v>
                </c:pt>
                <c:pt idx="4003">
                  <c:v>70211</c:v>
                </c:pt>
                <c:pt idx="4004">
                  <c:v>70218</c:v>
                </c:pt>
                <c:pt idx="4005">
                  <c:v>70221</c:v>
                </c:pt>
                <c:pt idx="4006">
                  <c:v>70255</c:v>
                </c:pt>
                <c:pt idx="4007">
                  <c:v>70260</c:v>
                </c:pt>
                <c:pt idx="4008">
                  <c:v>70280</c:v>
                </c:pt>
                <c:pt idx="4009">
                  <c:v>70283</c:v>
                </c:pt>
                <c:pt idx="4010">
                  <c:v>70292</c:v>
                </c:pt>
                <c:pt idx="4011">
                  <c:v>70299</c:v>
                </c:pt>
                <c:pt idx="4012">
                  <c:v>70300</c:v>
                </c:pt>
                <c:pt idx="4013">
                  <c:v>70316</c:v>
                </c:pt>
                <c:pt idx="4014">
                  <c:v>70347</c:v>
                </c:pt>
                <c:pt idx="4015">
                  <c:v>70355</c:v>
                </c:pt>
                <c:pt idx="4016">
                  <c:v>70360</c:v>
                </c:pt>
                <c:pt idx="4017">
                  <c:v>70369</c:v>
                </c:pt>
                <c:pt idx="4018">
                  <c:v>70376</c:v>
                </c:pt>
                <c:pt idx="4019">
                  <c:v>70399</c:v>
                </c:pt>
                <c:pt idx="4020">
                  <c:v>70414</c:v>
                </c:pt>
                <c:pt idx="4021">
                  <c:v>70419</c:v>
                </c:pt>
                <c:pt idx="4022">
                  <c:v>70455</c:v>
                </c:pt>
                <c:pt idx="4023">
                  <c:v>70458</c:v>
                </c:pt>
                <c:pt idx="4024">
                  <c:v>70460</c:v>
                </c:pt>
                <c:pt idx="4025">
                  <c:v>70469</c:v>
                </c:pt>
                <c:pt idx="4026">
                  <c:v>70476</c:v>
                </c:pt>
                <c:pt idx="4027">
                  <c:v>70485</c:v>
                </c:pt>
                <c:pt idx="4028">
                  <c:v>70499</c:v>
                </c:pt>
                <c:pt idx="4029">
                  <c:v>70512</c:v>
                </c:pt>
                <c:pt idx="4030">
                  <c:v>70550</c:v>
                </c:pt>
                <c:pt idx="4031">
                  <c:v>70551</c:v>
                </c:pt>
                <c:pt idx="4032">
                  <c:v>70555</c:v>
                </c:pt>
                <c:pt idx="4033">
                  <c:v>70556</c:v>
                </c:pt>
                <c:pt idx="4034">
                  <c:v>70558</c:v>
                </c:pt>
                <c:pt idx="4035">
                  <c:v>70560</c:v>
                </c:pt>
                <c:pt idx="4036">
                  <c:v>70599</c:v>
                </c:pt>
                <c:pt idx="4037">
                  <c:v>70608</c:v>
                </c:pt>
                <c:pt idx="4038">
                  <c:v>70623</c:v>
                </c:pt>
                <c:pt idx="4039">
                  <c:v>70626</c:v>
                </c:pt>
                <c:pt idx="4040">
                  <c:v>70632</c:v>
                </c:pt>
                <c:pt idx="4041">
                  <c:v>70655</c:v>
                </c:pt>
                <c:pt idx="4042">
                  <c:v>70658</c:v>
                </c:pt>
                <c:pt idx="4043">
                  <c:v>70660</c:v>
                </c:pt>
                <c:pt idx="4044">
                  <c:v>70692</c:v>
                </c:pt>
                <c:pt idx="4045">
                  <c:v>70699</c:v>
                </c:pt>
                <c:pt idx="4046">
                  <c:v>70701</c:v>
                </c:pt>
                <c:pt idx="4047">
                  <c:v>70708</c:v>
                </c:pt>
                <c:pt idx="4048">
                  <c:v>70755</c:v>
                </c:pt>
                <c:pt idx="4049">
                  <c:v>70758</c:v>
                </c:pt>
                <c:pt idx="4050">
                  <c:v>70760</c:v>
                </c:pt>
                <c:pt idx="4051">
                  <c:v>70763</c:v>
                </c:pt>
                <c:pt idx="4052">
                  <c:v>70776</c:v>
                </c:pt>
                <c:pt idx="4053">
                  <c:v>70795</c:v>
                </c:pt>
                <c:pt idx="4054">
                  <c:v>70799</c:v>
                </c:pt>
                <c:pt idx="4055">
                  <c:v>70806</c:v>
                </c:pt>
                <c:pt idx="4056">
                  <c:v>70835</c:v>
                </c:pt>
                <c:pt idx="4057">
                  <c:v>70855</c:v>
                </c:pt>
                <c:pt idx="4058">
                  <c:v>70857</c:v>
                </c:pt>
                <c:pt idx="4059">
                  <c:v>70858</c:v>
                </c:pt>
                <c:pt idx="4060">
                  <c:v>70860</c:v>
                </c:pt>
                <c:pt idx="4061">
                  <c:v>70890</c:v>
                </c:pt>
                <c:pt idx="4062">
                  <c:v>70899</c:v>
                </c:pt>
                <c:pt idx="4063">
                  <c:v>70903</c:v>
                </c:pt>
                <c:pt idx="4064">
                  <c:v>70906</c:v>
                </c:pt>
                <c:pt idx="4065">
                  <c:v>70934</c:v>
                </c:pt>
                <c:pt idx="4066">
                  <c:v>70955</c:v>
                </c:pt>
                <c:pt idx="4067">
                  <c:v>70958</c:v>
                </c:pt>
                <c:pt idx="4068">
                  <c:v>70960</c:v>
                </c:pt>
                <c:pt idx="4069">
                  <c:v>70970</c:v>
                </c:pt>
                <c:pt idx="4070">
                  <c:v>70972</c:v>
                </c:pt>
                <c:pt idx="4071">
                  <c:v>70999</c:v>
                </c:pt>
                <c:pt idx="4072">
                  <c:v>71006</c:v>
                </c:pt>
                <c:pt idx="4073">
                  <c:v>71009</c:v>
                </c:pt>
                <c:pt idx="4074">
                  <c:v>71037</c:v>
                </c:pt>
                <c:pt idx="4075">
                  <c:v>71055</c:v>
                </c:pt>
                <c:pt idx="4076">
                  <c:v>71058</c:v>
                </c:pt>
                <c:pt idx="4077">
                  <c:v>71060</c:v>
                </c:pt>
                <c:pt idx="4078">
                  <c:v>71072</c:v>
                </c:pt>
                <c:pt idx="4079">
                  <c:v>71084</c:v>
                </c:pt>
                <c:pt idx="4080">
                  <c:v>71099</c:v>
                </c:pt>
                <c:pt idx="4081">
                  <c:v>71106</c:v>
                </c:pt>
                <c:pt idx="4082">
                  <c:v>71108</c:v>
                </c:pt>
                <c:pt idx="4083">
                  <c:v>71124</c:v>
                </c:pt>
                <c:pt idx="4084">
                  <c:v>71155</c:v>
                </c:pt>
                <c:pt idx="4085">
                  <c:v>71160</c:v>
                </c:pt>
                <c:pt idx="4086">
                  <c:v>71172</c:v>
                </c:pt>
                <c:pt idx="4087">
                  <c:v>71176</c:v>
                </c:pt>
                <c:pt idx="4088">
                  <c:v>71184</c:v>
                </c:pt>
                <c:pt idx="4089">
                  <c:v>71199</c:v>
                </c:pt>
                <c:pt idx="4090">
                  <c:v>71206</c:v>
                </c:pt>
                <c:pt idx="4091">
                  <c:v>71222</c:v>
                </c:pt>
                <c:pt idx="4092">
                  <c:v>71243</c:v>
                </c:pt>
                <c:pt idx="4093">
                  <c:v>71255</c:v>
                </c:pt>
                <c:pt idx="4094">
                  <c:v>71259</c:v>
                </c:pt>
                <c:pt idx="4095">
                  <c:v>71260</c:v>
                </c:pt>
                <c:pt idx="4096">
                  <c:v>71272</c:v>
                </c:pt>
                <c:pt idx="4097">
                  <c:v>71288</c:v>
                </c:pt>
                <c:pt idx="4098">
                  <c:v>71299</c:v>
                </c:pt>
                <c:pt idx="4099">
                  <c:v>71306</c:v>
                </c:pt>
                <c:pt idx="4100">
                  <c:v>71321</c:v>
                </c:pt>
                <c:pt idx="4101">
                  <c:v>71334</c:v>
                </c:pt>
                <c:pt idx="4102">
                  <c:v>71355</c:v>
                </c:pt>
                <c:pt idx="4103">
                  <c:v>71360</c:v>
                </c:pt>
                <c:pt idx="4104">
                  <c:v>71372</c:v>
                </c:pt>
                <c:pt idx="4105">
                  <c:v>71382</c:v>
                </c:pt>
                <c:pt idx="4106">
                  <c:v>71399</c:v>
                </c:pt>
                <c:pt idx="4107">
                  <c:v>71405</c:v>
                </c:pt>
                <c:pt idx="4108">
                  <c:v>71411</c:v>
                </c:pt>
                <c:pt idx="4109">
                  <c:v>71449</c:v>
                </c:pt>
                <c:pt idx="4110">
                  <c:v>71455</c:v>
                </c:pt>
                <c:pt idx="4111">
                  <c:v>71460</c:v>
                </c:pt>
                <c:pt idx="4112">
                  <c:v>71478</c:v>
                </c:pt>
                <c:pt idx="4113">
                  <c:v>71488</c:v>
                </c:pt>
                <c:pt idx="4114">
                  <c:v>71499</c:v>
                </c:pt>
                <c:pt idx="4115">
                  <c:v>71505</c:v>
                </c:pt>
                <c:pt idx="4116">
                  <c:v>71544</c:v>
                </c:pt>
                <c:pt idx="4117">
                  <c:v>71549</c:v>
                </c:pt>
                <c:pt idx="4118">
                  <c:v>71555</c:v>
                </c:pt>
                <c:pt idx="4119">
                  <c:v>71560</c:v>
                </c:pt>
                <c:pt idx="4120">
                  <c:v>71564</c:v>
                </c:pt>
                <c:pt idx="4121">
                  <c:v>71599</c:v>
                </c:pt>
                <c:pt idx="4122">
                  <c:v>71605</c:v>
                </c:pt>
                <c:pt idx="4123">
                  <c:v>71613</c:v>
                </c:pt>
                <c:pt idx="4124">
                  <c:v>71632</c:v>
                </c:pt>
                <c:pt idx="4125">
                  <c:v>71640</c:v>
                </c:pt>
                <c:pt idx="4126">
                  <c:v>71649</c:v>
                </c:pt>
                <c:pt idx="4127">
                  <c:v>71655</c:v>
                </c:pt>
                <c:pt idx="4128">
                  <c:v>71660</c:v>
                </c:pt>
                <c:pt idx="4129">
                  <c:v>71685</c:v>
                </c:pt>
                <c:pt idx="4130">
                  <c:v>71699</c:v>
                </c:pt>
                <c:pt idx="4131">
                  <c:v>71705</c:v>
                </c:pt>
                <c:pt idx="4132">
                  <c:v>71718</c:v>
                </c:pt>
                <c:pt idx="4133">
                  <c:v>71720</c:v>
                </c:pt>
                <c:pt idx="4134">
                  <c:v>71740</c:v>
                </c:pt>
                <c:pt idx="4135">
                  <c:v>71755</c:v>
                </c:pt>
                <c:pt idx="4136">
                  <c:v>71760</c:v>
                </c:pt>
                <c:pt idx="4137">
                  <c:v>71763</c:v>
                </c:pt>
                <c:pt idx="4138">
                  <c:v>71795</c:v>
                </c:pt>
                <c:pt idx="4139">
                  <c:v>71799</c:v>
                </c:pt>
                <c:pt idx="4140">
                  <c:v>71805</c:v>
                </c:pt>
                <c:pt idx="4141">
                  <c:v>71830</c:v>
                </c:pt>
                <c:pt idx="4142">
                  <c:v>71839</c:v>
                </c:pt>
                <c:pt idx="4143">
                  <c:v>71855</c:v>
                </c:pt>
                <c:pt idx="4144">
                  <c:v>71860</c:v>
                </c:pt>
                <c:pt idx="4145">
                  <c:v>71869</c:v>
                </c:pt>
                <c:pt idx="4146">
                  <c:v>71899</c:v>
                </c:pt>
                <c:pt idx="4147">
                  <c:v>71901</c:v>
                </c:pt>
                <c:pt idx="4148">
                  <c:v>71905</c:v>
                </c:pt>
                <c:pt idx="4149">
                  <c:v>71906</c:v>
                </c:pt>
                <c:pt idx="4150">
                  <c:v>71942</c:v>
                </c:pt>
                <c:pt idx="4151">
                  <c:v>71955</c:v>
                </c:pt>
                <c:pt idx="4152">
                  <c:v>71960</c:v>
                </c:pt>
                <c:pt idx="4153">
                  <c:v>71972</c:v>
                </c:pt>
                <c:pt idx="4154">
                  <c:v>71973</c:v>
                </c:pt>
                <c:pt idx="4155">
                  <c:v>71999</c:v>
                </c:pt>
                <c:pt idx="4156">
                  <c:v>72005</c:v>
                </c:pt>
                <c:pt idx="4157">
                  <c:v>72006</c:v>
                </c:pt>
                <c:pt idx="4158">
                  <c:v>72016</c:v>
                </c:pt>
                <c:pt idx="4159">
                  <c:v>72042</c:v>
                </c:pt>
                <c:pt idx="4160">
                  <c:v>72055</c:v>
                </c:pt>
                <c:pt idx="4161">
                  <c:v>72060</c:v>
                </c:pt>
                <c:pt idx="4162">
                  <c:v>72071</c:v>
                </c:pt>
                <c:pt idx="4163">
                  <c:v>72090</c:v>
                </c:pt>
                <c:pt idx="4164">
                  <c:v>72099</c:v>
                </c:pt>
                <c:pt idx="4165">
                  <c:v>72105</c:v>
                </c:pt>
                <c:pt idx="4166">
                  <c:v>72106</c:v>
                </c:pt>
                <c:pt idx="4167">
                  <c:v>72121</c:v>
                </c:pt>
                <c:pt idx="4168">
                  <c:v>72144</c:v>
                </c:pt>
                <c:pt idx="4169">
                  <c:v>72155</c:v>
                </c:pt>
                <c:pt idx="4170">
                  <c:v>72160</c:v>
                </c:pt>
                <c:pt idx="4171">
                  <c:v>72166</c:v>
                </c:pt>
                <c:pt idx="4172">
                  <c:v>72199</c:v>
                </c:pt>
                <c:pt idx="4173">
                  <c:v>72200</c:v>
                </c:pt>
                <c:pt idx="4174">
                  <c:v>72205</c:v>
                </c:pt>
                <c:pt idx="4175">
                  <c:v>72206</c:v>
                </c:pt>
                <c:pt idx="4176">
                  <c:v>72222</c:v>
                </c:pt>
                <c:pt idx="4177">
                  <c:v>72242</c:v>
                </c:pt>
                <c:pt idx="4178">
                  <c:v>72255</c:v>
                </c:pt>
                <c:pt idx="4179">
                  <c:v>72260</c:v>
                </c:pt>
                <c:pt idx="4180">
                  <c:v>72267</c:v>
                </c:pt>
                <c:pt idx="4181">
                  <c:v>72299</c:v>
                </c:pt>
                <c:pt idx="4182">
                  <c:v>72301</c:v>
                </c:pt>
                <c:pt idx="4183">
                  <c:v>72305</c:v>
                </c:pt>
                <c:pt idx="4184">
                  <c:v>72306</c:v>
                </c:pt>
                <c:pt idx="4185">
                  <c:v>72319</c:v>
                </c:pt>
                <c:pt idx="4186">
                  <c:v>72338</c:v>
                </c:pt>
                <c:pt idx="4187">
                  <c:v>72355</c:v>
                </c:pt>
                <c:pt idx="4188">
                  <c:v>72360</c:v>
                </c:pt>
                <c:pt idx="4189">
                  <c:v>72373</c:v>
                </c:pt>
                <c:pt idx="4190">
                  <c:v>72394</c:v>
                </c:pt>
                <c:pt idx="4191">
                  <c:v>72399</c:v>
                </c:pt>
                <c:pt idx="4192">
                  <c:v>72405</c:v>
                </c:pt>
                <c:pt idx="4193">
                  <c:v>72406</c:v>
                </c:pt>
                <c:pt idx="4194">
                  <c:v>72455</c:v>
                </c:pt>
                <c:pt idx="4195">
                  <c:v>72456</c:v>
                </c:pt>
                <c:pt idx="4196">
                  <c:v>72460</c:v>
                </c:pt>
                <c:pt idx="4197">
                  <c:v>72467</c:v>
                </c:pt>
                <c:pt idx="4198">
                  <c:v>72472</c:v>
                </c:pt>
                <c:pt idx="4199">
                  <c:v>72499</c:v>
                </c:pt>
                <c:pt idx="4200">
                  <c:v>72505</c:v>
                </c:pt>
                <c:pt idx="4201">
                  <c:v>72539</c:v>
                </c:pt>
                <c:pt idx="4202">
                  <c:v>72542</c:v>
                </c:pt>
                <c:pt idx="4203">
                  <c:v>72553</c:v>
                </c:pt>
                <c:pt idx="4204">
                  <c:v>72555</c:v>
                </c:pt>
                <c:pt idx="4205">
                  <c:v>72560</c:v>
                </c:pt>
                <c:pt idx="4206">
                  <c:v>72599</c:v>
                </c:pt>
                <c:pt idx="4207">
                  <c:v>72605</c:v>
                </c:pt>
                <c:pt idx="4208">
                  <c:v>72607</c:v>
                </c:pt>
                <c:pt idx="4209">
                  <c:v>72621</c:v>
                </c:pt>
                <c:pt idx="4210">
                  <c:v>72622</c:v>
                </c:pt>
                <c:pt idx="4211">
                  <c:v>72655</c:v>
                </c:pt>
                <c:pt idx="4212">
                  <c:v>72660</c:v>
                </c:pt>
                <c:pt idx="4213">
                  <c:v>72672</c:v>
                </c:pt>
                <c:pt idx="4214">
                  <c:v>72679</c:v>
                </c:pt>
                <c:pt idx="4215">
                  <c:v>72699</c:v>
                </c:pt>
                <c:pt idx="4216">
                  <c:v>72701</c:v>
                </c:pt>
                <c:pt idx="4217">
                  <c:v>72705</c:v>
                </c:pt>
                <c:pt idx="4218">
                  <c:v>72721</c:v>
                </c:pt>
                <c:pt idx="4219">
                  <c:v>72739</c:v>
                </c:pt>
                <c:pt idx="4220">
                  <c:v>72749</c:v>
                </c:pt>
                <c:pt idx="4221">
                  <c:v>72755</c:v>
                </c:pt>
                <c:pt idx="4222">
                  <c:v>72760</c:v>
                </c:pt>
                <c:pt idx="4223">
                  <c:v>72774</c:v>
                </c:pt>
                <c:pt idx="4224">
                  <c:v>72799</c:v>
                </c:pt>
                <c:pt idx="4225">
                  <c:v>72805</c:v>
                </c:pt>
                <c:pt idx="4226">
                  <c:v>72817</c:v>
                </c:pt>
                <c:pt idx="4227">
                  <c:v>72838</c:v>
                </c:pt>
                <c:pt idx="4228">
                  <c:v>72850</c:v>
                </c:pt>
                <c:pt idx="4229">
                  <c:v>72855</c:v>
                </c:pt>
                <c:pt idx="4230">
                  <c:v>72860</c:v>
                </c:pt>
                <c:pt idx="4231">
                  <c:v>72884</c:v>
                </c:pt>
                <c:pt idx="4232">
                  <c:v>72887</c:v>
                </c:pt>
                <c:pt idx="4233">
                  <c:v>72899</c:v>
                </c:pt>
                <c:pt idx="4234">
                  <c:v>72905</c:v>
                </c:pt>
                <c:pt idx="4235">
                  <c:v>72906</c:v>
                </c:pt>
                <c:pt idx="4236">
                  <c:v>72926</c:v>
                </c:pt>
                <c:pt idx="4237">
                  <c:v>72955</c:v>
                </c:pt>
                <c:pt idx="4238">
                  <c:v>72956</c:v>
                </c:pt>
                <c:pt idx="4239">
                  <c:v>72960</c:v>
                </c:pt>
                <c:pt idx="4240">
                  <c:v>72999</c:v>
                </c:pt>
                <c:pt idx="4241">
                  <c:v>73003</c:v>
                </c:pt>
                <c:pt idx="4242">
                  <c:v>73005</c:v>
                </c:pt>
                <c:pt idx="4243">
                  <c:v>73012</c:v>
                </c:pt>
                <c:pt idx="4244">
                  <c:v>73024</c:v>
                </c:pt>
                <c:pt idx="4245">
                  <c:v>73055</c:v>
                </c:pt>
                <c:pt idx="4246">
                  <c:v>73056</c:v>
                </c:pt>
                <c:pt idx="4247">
                  <c:v>73060</c:v>
                </c:pt>
                <c:pt idx="4248">
                  <c:v>73089</c:v>
                </c:pt>
                <c:pt idx="4249">
                  <c:v>73093</c:v>
                </c:pt>
                <c:pt idx="4250">
                  <c:v>73099</c:v>
                </c:pt>
                <c:pt idx="4251">
                  <c:v>73100</c:v>
                </c:pt>
                <c:pt idx="4252">
                  <c:v>73105</c:v>
                </c:pt>
                <c:pt idx="4253">
                  <c:v>73148</c:v>
                </c:pt>
                <c:pt idx="4254">
                  <c:v>73155</c:v>
                </c:pt>
                <c:pt idx="4255">
                  <c:v>73160</c:v>
                </c:pt>
                <c:pt idx="4256">
                  <c:v>73163</c:v>
                </c:pt>
                <c:pt idx="4257">
                  <c:v>73167</c:v>
                </c:pt>
                <c:pt idx="4258">
                  <c:v>73199</c:v>
                </c:pt>
                <c:pt idx="4259">
                  <c:v>73205</c:v>
                </c:pt>
                <c:pt idx="4260">
                  <c:v>73225</c:v>
                </c:pt>
                <c:pt idx="4261">
                  <c:v>73228</c:v>
                </c:pt>
                <c:pt idx="4262">
                  <c:v>73237</c:v>
                </c:pt>
                <c:pt idx="4263">
                  <c:v>73238</c:v>
                </c:pt>
                <c:pt idx="4264">
                  <c:v>73255</c:v>
                </c:pt>
                <c:pt idx="4265">
                  <c:v>73260</c:v>
                </c:pt>
                <c:pt idx="4266">
                  <c:v>73295</c:v>
                </c:pt>
                <c:pt idx="4267">
                  <c:v>73298</c:v>
                </c:pt>
                <c:pt idx="4268">
                  <c:v>73299</c:v>
                </c:pt>
                <c:pt idx="4269">
                  <c:v>73305</c:v>
                </c:pt>
                <c:pt idx="4270">
                  <c:v>73312</c:v>
                </c:pt>
                <c:pt idx="4271">
                  <c:v>73338</c:v>
                </c:pt>
                <c:pt idx="4272">
                  <c:v>73355</c:v>
                </c:pt>
                <c:pt idx="4273">
                  <c:v>73360</c:v>
                </c:pt>
                <c:pt idx="4274">
                  <c:v>73364</c:v>
                </c:pt>
                <c:pt idx="4275">
                  <c:v>73365</c:v>
                </c:pt>
                <c:pt idx="4276">
                  <c:v>73389</c:v>
                </c:pt>
                <c:pt idx="4277">
                  <c:v>73399</c:v>
                </c:pt>
                <c:pt idx="4278">
                  <c:v>73405</c:v>
                </c:pt>
                <c:pt idx="4279">
                  <c:v>73432</c:v>
                </c:pt>
                <c:pt idx="4280">
                  <c:v>73442</c:v>
                </c:pt>
                <c:pt idx="4281">
                  <c:v>73455</c:v>
                </c:pt>
                <c:pt idx="4282">
                  <c:v>73460</c:v>
                </c:pt>
                <c:pt idx="4283">
                  <c:v>73463</c:v>
                </c:pt>
                <c:pt idx="4284">
                  <c:v>73471</c:v>
                </c:pt>
                <c:pt idx="4285">
                  <c:v>73499</c:v>
                </c:pt>
                <c:pt idx="4286">
                  <c:v>73505</c:v>
                </c:pt>
                <c:pt idx="4287">
                  <c:v>73509</c:v>
                </c:pt>
                <c:pt idx="4288">
                  <c:v>73519</c:v>
                </c:pt>
                <c:pt idx="4289">
                  <c:v>73537</c:v>
                </c:pt>
                <c:pt idx="4290">
                  <c:v>73540</c:v>
                </c:pt>
                <c:pt idx="4291">
                  <c:v>73555</c:v>
                </c:pt>
                <c:pt idx="4292">
                  <c:v>73560</c:v>
                </c:pt>
                <c:pt idx="4293">
                  <c:v>73585</c:v>
                </c:pt>
                <c:pt idx="4294">
                  <c:v>73588</c:v>
                </c:pt>
                <c:pt idx="4295">
                  <c:v>73599</c:v>
                </c:pt>
                <c:pt idx="4296">
                  <c:v>73605</c:v>
                </c:pt>
                <c:pt idx="4297">
                  <c:v>73609</c:v>
                </c:pt>
                <c:pt idx="4298">
                  <c:v>73614</c:v>
                </c:pt>
                <c:pt idx="4299">
                  <c:v>73653</c:v>
                </c:pt>
                <c:pt idx="4300">
                  <c:v>73655</c:v>
                </c:pt>
                <c:pt idx="4301">
                  <c:v>73656</c:v>
                </c:pt>
                <c:pt idx="4302">
                  <c:v>73660</c:v>
                </c:pt>
                <c:pt idx="4303">
                  <c:v>73677</c:v>
                </c:pt>
                <c:pt idx="4304">
                  <c:v>73692</c:v>
                </c:pt>
                <c:pt idx="4305">
                  <c:v>73699</c:v>
                </c:pt>
                <c:pt idx="4306">
                  <c:v>73705</c:v>
                </c:pt>
                <c:pt idx="4307">
                  <c:v>73720</c:v>
                </c:pt>
                <c:pt idx="4308">
                  <c:v>73729</c:v>
                </c:pt>
                <c:pt idx="4309">
                  <c:v>73744</c:v>
                </c:pt>
                <c:pt idx="4310">
                  <c:v>73755</c:v>
                </c:pt>
                <c:pt idx="4311">
                  <c:v>73760</c:v>
                </c:pt>
                <c:pt idx="4312">
                  <c:v>73766</c:v>
                </c:pt>
                <c:pt idx="4313">
                  <c:v>73787</c:v>
                </c:pt>
                <c:pt idx="4314">
                  <c:v>73799</c:v>
                </c:pt>
                <c:pt idx="4315">
                  <c:v>73805</c:v>
                </c:pt>
                <c:pt idx="4316">
                  <c:v>73813</c:v>
                </c:pt>
                <c:pt idx="4317">
                  <c:v>73841</c:v>
                </c:pt>
                <c:pt idx="4318">
                  <c:v>73855</c:v>
                </c:pt>
                <c:pt idx="4319">
                  <c:v>73860</c:v>
                </c:pt>
                <c:pt idx="4320">
                  <c:v>73867</c:v>
                </c:pt>
                <c:pt idx="4321">
                  <c:v>73899</c:v>
                </c:pt>
                <c:pt idx="4322">
                  <c:v>73905</c:v>
                </c:pt>
                <c:pt idx="4323">
                  <c:v>73912</c:v>
                </c:pt>
                <c:pt idx="4324">
                  <c:v>73916</c:v>
                </c:pt>
                <c:pt idx="4325">
                  <c:v>73922</c:v>
                </c:pt>
                <c:pt idx="4326">
                  <c:v>73936</c:v>
                </c:pt>
                <c:pt idx="4327">
                  <c:v>73955</c:v>
                </c:pt>
                <c:pt idx="4328">
                  <c:v>73960</c:v>
                </c:pt>
                <c:pt idx="4329">
                  <c:v>73988</c:v>
                </c:pt>
                <c:pt idx="4330">
                  <c:v>73989</c:v>
                </c:pt>
                <c:pt idx="4331">
                  <c:v>73999</c:v>
                </c:pt>
                <c:pt idx="4332">
                  <c:v>74005</c:v>
                </c:pt>
                <c:pt idx="4333">
                  <c:v>74010</c:v>
                </c:pt>
                <c:pt idx="4334">
                  <c:v>74012</c:v>
                </c:pt>
                <c:pt idx="4335">
                  <c:v>74055</c:v>
                </c:pt>
                <c:pt idx="4336">
                  <c:v>74057</c:v>
                </c:pt>
                <c:pt idx="4337">
                  <c:v>74060</c:v>
                </c:pt>
                <c:pt idx="4338">
                  <c:v>74062</c:v>
                </c:pt>
                <c:pt idx="4339">
                  <c:v>74081</c:v>
                </c:pt>
                <c:pt idx="4340">
                  <c:v>74099</c:v>
                </c:pt>
                <c:pt idx="4341">
                  <c:v>74105</c:v>
                </c:pt>
                <c:pt idx="4342">
                  <c:v>74110</c:v>
                </c:pt>
                <c:pt idx="4343">
                  <c:v>74124</c:v>
                </c:pt>
                <c:pt idx="4344">
                  <c:v>74136</c:v>
                </c:pt>
                <c:pt idx="4345">
                  <c:v>74151</c:v>
                </c:pt>
                <c:pt idx="4346">
                  <c:v>74155</c:v>
                </c:pt>
                <c:pt idx="4347">
                  <c:v>74160</c:v>
                </c:pt>
                <c:pt idx="4348">
                  <c:v>74178</c:v>
                </c:pt>
                <c:pt idx="4349">
                  <c:v>74196</c:v>
                </c:pt>
                <c:pt idx="4350">
                  <c:v>74199</c:v>
                </c:pt>
                <c:pt idx="4351">
                  <c:v>74205</c:v>
                </c:pt>
                <c:pt idx="4352">
                  <c:v>74208</c:v>
                </c:pt>
                <c:pt idx="4353">
                  <c:v>74251</c:v>
                </c:pt>
                <c:pt idx="4354">
                  <c:v>74255</c:v>
                </c:pt>
                <c:pt idx="4355">
                  <c:v>74260</c:v>
                </c:pt>
                <c:pt idx="4356">
                  <c:v>74263</c:v>
                </c:pt>
                <c:pt idx="4357">
                  <c:v>74278</c:v>
                </c:pt>
                <c:pt idx="4358">
                  <c:v>74283</c:v>
                </c:pt>
                <c:pt idx="4359">
                  <c:v>74299</c:v>
                </c:pt>
                <c:pt idx="4360">
                  <c:v>74305</c:v>
                </c:pt>
                <c:pt idx="4361">
                  <c:v>74320</c:v>
                </c:pt>
                <c:pt idx="4362">
                  <c:v>74330</c:v>
                </c:pt>
                <c:pt idx="4363">
                  <c:v>74346</c:v>
                </c:pt>
                <c:pt idx="4364">
                  <c:v>74355</c:v>
                </c:pt>
                <c:pt idx="4365">
                  <c:v>74359</c:v>
                </c:pt>
                <c:pt idx="4366">
                  <c:v>74360</c:v>
                </c:pt>
                <c:pt idx="4367">
                  <c:v>74399</c:v>
                </c:pt>
                <c:pt idx="4368">
                  <c:v>74400</c:v>
                </c:pt>
                <c:pt idx="4369">
                  <c:v>74405</c:v>
                </c:pt>
                <c:pt idx="4370">
                  <c:v>74413</c:v>
                </c:pt>
                <c:pt idx="4371">
                  <c:v>74416</c:v>
                </c:pt>
                <c:pt idx="4372">
                  <c:v>74432</c:v>
                </c:pt>
                <c:pt idx="4373">
                  <c:v>74455</c:v>
                </c:pt>
                <c:pt idx="4374">
                  <c:v>74460</c:v>
                </c:pt>
                <c:pt idx="4375">
                  <c:v>74468</c:v>
                </c:pt>
                <c:pt idx="4376">
                  <c:v>74481</c:v>
                </c:pt>
                <c:pt idx="4377">
                  <c:v>74485</c:v>
                </c:pt>
                <c:pt idx="4378">
                  <c:v>74499</c:v>
                </c:pt>
                <c:pt idx="4379">
                  <c:v>74505</c:v>
                </c:pt>
                <c:pt idx="4380">
                  <c:v>74507</c:v>
                </c:pt>
                <c:pt idx="4381">
                  <c:v>74538</c:v>
                </c:pt>
                <c:pt idx="4382">
                  <c:v>74551</c:v>
                </c:pt>
                <c:pt idx="4383">
                  <c:v>74553</c:v>
                </c:pt>
                <c:pt idx="4384">
                  <c:v>74555</c:v>
                </c:pt>
                <c:pt idx="4385">
                  <c:v>74560</c:v>
                </c:pt>
                <c:pt idx="4386">
                  <c:v>74582</c:v>
                </c:pt>
                <c:pt idx="4387">
                  <c:v>74599</c:v>
                </c:pt>
                <c:pt idx="4388">
                  <c:v>74605</c:v>
                </c:pt>
                <c:pt idx="4389">
                  <c:v>74606</c:v>
                </c:pt>
                <c:pt idx="4390">
                  <c:v>74619</c:v>
                </c:pt>
                <c:pt idx="4391">
                  <c:v>74653</c:v>
                </c:pt>
                <c:pt idx="4392">
                  <c:v>74655</c:v>
                </c:pt>
                <c:pt idx="4393">
                  <c:v>74657</c:v>
                </c:pt>
                <c:pt idx="4394">
                  <c:v>74660</c:v>
                </c:pt>
                <c:pt idx="4395">
                  <c:v>74675</c:v>
                </c:pt>
                <c:pt idx="4396">
                  <c:v>74686</c:v>
                </c:pt>
                <c:pt idx="4397">
                  <c:v>74699</c:v>
                </c:pt>
                <c:pt idx="4398">
                  <c:v>74705</c:v>
                </c:pt>
                <c:pt idx="4399">
                  <c:v>74720</c:v>
                </c:pt>
                <c:pt idx="4400">
                  <c:v>74733</c:v>
                </c:pt>
                <c:pt idx="4401">
                  <c:v>74745</c:v>
                </c:pt>
                <c:pt idx="4402">
                  <c:v>74755</c:v>
                </c:pt>
                <c:pt idx="4403">
                  <c:v>74760</c:v>
                </c:pt>
                <c:pt idx="4404">
                  <c:v>74788</c:v>
                </c:pt>
                <c:pt idx="4405">
                  <c:v>74799</c:v>
                </c:pt>
                <c:pt idx="4406">
                  <c:v>74805</c:v>
                </c:pt>
                <c:pt idx="4407">
                  <c:v>74812</c:v>
                </c:pt>
                <c:pt idx="4408">
                  <c:v>74814</c:v>
                </c:pt>
                <c:pt idx="4409">
                  <c:v>74824</c:v>
                </c:pt>
                <c:pt idx="4410">
                  <c:v>74855</c:v>
                </c:pt>
                <c:pt idx="4411">
                  <c:v>74856</c:v>
                </c:pt>
                <c:pt idx="4412">
                  <c:v>74860</c:v>
                </c:pt>
                <c:pt idx="4413">
                  <c:v>74882</c:v>
                </c:pt>
                <c:pt idx="4414">
                  <c:v>74890</c:v>
                </c:pt>
                <c:pt idx="4415">
                  <c:v>74891</c:v>
                </c:pt>
                <c:pt idx="4416">
                  <c:v>74899</c:v>
                </c:pt>
                <c:pt idx="4417">
                  <c:v>74905</c:v>
                </c:pt>
                <c:pt idx="4418">
                  <c:v>74923</c:v>
                </c:pt>
                <c:pt idx="4419">
                  <c:v>74950</c:v>
                </c:pt>
                <c:pt idx="4420">
                  <c:v>74955</c:v>
                </c:pt>
                <c:pt idx="4421">
                  <c:v>74958</c:v>
                </c:pt>
                <c:pt idx="4422">
                  <c:v>74960</c:v>
                </c:pt>
                <c:pt idx="4423">
                  <c:v>74962</c:v>
                </c:pt>
                <c:pt idx="4424">
                  <c:v>74990</c:v>
                </c:pt>
                <c:pt idx="4425">
                  <c:v>74999</c:v>
                </c:pt>
                <c:pt idx="4426">
                  <c:v>75005</c:v>
                </c:pt>
                <c:pt idx="4427">
                  <c:v>75018</c:v>
                </c:pt>
                <c:pt idx="4428">
                  <c:v>75039</c:v>
                </c:pt>
                <c:pt idx="4429">
                  <c:v>75055</c:v>
                </c:pt>
                <c:pt idx="4430">
                  <c:v>75057</c:v>
                </c:pt>
                <c:pt idx="4431">
                  <c:v>75058</c:v>
                </c:pt>
                <c:pt idx="4432">
                  <c:v>75060</c:v>
                </c:pt>
                <c:pt idx="4433">
                  <c:v>75087</c:v>
                </c:pt>
                <c:pt idx="4434">
                  <c:v>75099</c:v>
                </c:pt>
                <c:pt idx="4435">
                  <c:v>75105</c:v>
                </c:pt>
                <c:pt idx="4436">
                  <c:v>75120</c:v>
                </c:pt>
                <c:pt idx="4437">
                  <c:v>75126</c:v>
                </c:pt>
                <c:pt idx="4438">
                  <c:v>75155</c:v>
                </c:pt>
                <c:pt idx="4439">
                  <c:v>75156</c:v>
                </c:pt>
                <c:pt idx="4440">
                  <c:v>75157</c:v>
                </c:pt>
                <c:pt idx="4441">
                  <c:v>75160</c:v>
                </c:pt>
                <c:pt idx="4442">
                  <c:v>75193</c:v>
                </c:pt>
                <c:pt idx="4443">
                  <c:v>75199</c:v>
                </c:pt>
                <c:pt idx="4444">
                  <c:v>75203</c:v>
                </c:pt>
                <c:pt idx="4445">
                  <c:v>75205</c:v>
                </c:pt>
                <c:pt idx="4446">
                  <c:v>75225</c:v>
                </c:pt>
                <c:pt idx="4447">
                  <c:v>75226</c:v>
                </c:pt>
                <c:pt idx="4448">
                  <c:v>75255</c:v>
                </c:pt>
                <c:pt idx="4449">
                  <c:v>75260</c:v>
                </c:pt>
                <c:pt idx="4450">
                  <c:v>75270</c:v>
                </c:pt>
                <c:pt idx="4451">
                  <c:v>75273</c:v>
                </c:pt>
                <c:pt idx="4452">
                  <c:v>75294</c:v>
                </c:pt>
                <c:pt idx="4453">
                  <c:v>75299</c:v>
                </c:pt>
                <c:pt idx="4454">
                  <c:v>75305</c:v>
                </c:pt>
                <c:pt idx="4455">
                  <c:v>75345</c:v>
                </c:pt>
                <c:pt idx="4456">
                  <c:v>75355</c:v>
                </c:pt>
                <c:pt idx="4457">
                  <c:v>75360</c:v>
                </c:pt>
                <c:pt idx="4458">
                  <c:v>75364</c:v>
                </c:pt>
                <c:pt idx="4459">
                  <c:v>75374</c:v>
                </c:pt>
                <c:pt idx="4460">
                  <c:v>75399</c:v>
                </c:pt>
                <c:pt idx="4461">
                  <c:v>75427</c:v>
                </c:pt>
                <c:pt idx="4462">
                  <c:v>75432</c:v>
                </c:pt>
                <c:pt idx="4463">
                  <c:v>75435</c:v>
                </c:pt>
                <c:pt idx="4464">
                  <c:v>75436</c:v>
                </c:pt>
                <c:pt idx="4465">
                  <c:v>75455</c:v>
                </c:pt>
                <c:pt idx="4466">
                  <c:v>75460</c:v>
                </c:pt>
                <c:pt idx="4467">
                  <c:v>75474</c:v>
                </c:pt>
                <c:pt idx="4468">
                  <c:v>75496</c:v>
                </c:pt>
                <c:pt idx="4469">
                  <c:v>75499</c:v>
                </c:pt>
                <c:pt idx="4470">
                  <c:v>75503</c:v>
                </c:pt>
                <c:pt idx="4471">
                  <c:v>75505</c:v>
                </c:pt>
                <c:pt idx="4472">
                  <c:v>75536</c:v>
                </c:pt>
                <c:pt idx="4473">
                  <c:v>75555</c:v>
                </c:pt>
                <c:pt idx="4474">
                  <c:v>75560</c:v>
                </c:pt>
                <c:pt idx="4475">
                  <c:v>75568</c:v>
                </c:pt>
                <c:pt idx="4476">
                  <c:v>75574</c:v>
                </c:pt>
                <c:pt idx="4477">
                  <c:v>75576</c:v>
                </c:pt>
                <c:pt idx="4478">
                  <c:v>75583</c:v>
                </c:pt>
                <c:pt idx="4479">
                  <c:v>75596</c:v>
                </c:pt>
                <c:pt idx="4480">
                  <c:v>75599</c:v>
                </c:pt>
                <c:pt idx="4481">
                  <c:v>75606</c:v>
                </c:pt>
                <c:pt idx="4482">
                  <c:v>75639</c:v>
                </c:pt>
                <c:pt idx="4483">
                  <c:v>75646</c:v>
                </c:pt>
                <c:pt idx="4484">
                  <c:v>75655</c:v>
                </c:pt>
                <c:pt idx="4485">
                  <c:v>75656</c:v>
                </c:pt>
                <c:pt idx="4486">
                  <c:v>75660</c:v>
                </c:pt>
                <c:pt idx="4487">
                  <c:v>75674</c:v>
                </c:pt>
                <c:pt idx="4488">
                  <c:v>75696</c:v>
                </c:pt>
                <c:pt idx="4489">
                  <c:v>75699</c:v>
                </c:pt>
                <c:pt idx="4490">
                  <c:v>75706</c:v>
                </c:pt>
                <c:pt idx="4491">
                  <c:v>75715</c:v>
                </c:pt>
                <c:pt idx="4492">
                  <c:v>75729</c:v>
                </c:pt>
                <c:pt idx="4493">
                  <c:v>75755</c:v>
                </c:pt>
                <c:pt idx="4494">
                  <c:v>75760</c:v>
                </c:pt>
                <c:pt idx="4495">
                  <c:v>75773</c:v>
                </c:pt>
                <c:pt idx="4496">
                  <c:v>75774</c:v>
                </c:pt>
                <c:pt idx="4497">
                  <c:v>75777</c:v>
                </c:pt>
                <c:pt idx="4498">
                  <c:v>75786</c:v>
                </c:pt>
                <c:pt idx="4499">
                  <c:v>75796</c:v>
                </c:pt>
                <c:pt idx="4500">
                  <c:v>75799</c:v>
                </c:pt>
                <c:pt idx="4501">
                  <c:v>75801</c:v>
                </c:pt>
                <c:pt idx="4502">
                  <c:v>75840</c:v>
                </c:pt>
                <c:pt idx="4503">
                  <c:v>75853</c:v>
                </c:pt>
                <c:pt idx="4504">
                  <c:v>75855</c:v>
                </c:pt>
                <c:pt idx="4505">
                  <c:v>75857</c:v>
                </c:pt>
                <c:pt idx="4506">
                  <c:v>75860</c:v>
                </c:pt>
                <c:pt idx="4507">
                  <c:v>75874</c:v>
                </c:pt>
                <c:pt idx="4508">
                  <c:v>75876</c:v>
                </c:pt>
                <c:pt idx="4509">
                  <c:v>75896</c:v>
                </c:pt>
                <c:pt idx="4510">
                  <c:v>75899</c:v>
                </c:pt>
                <c:pt idx="4511">
                  <c:v>75908</c:v>
                </c:pt>
                <c:pt idx="4512">
                  <c:v>75927</c:v>
                </c:pt>
                <c:pt idx="4513">
                  <c:v>75950</c:v>
                </c:pt>
                <c:pt idx="4514">
                  <c:v>75953</c:v>
                </c:pt>
                <c:pt idx="4515">
                  <c:v>75955</c:v>
                </c:pt>
                <c:pt idx="4516">
                  <c:v>75960</c:v>
                </c:pt>
                <c:pt idx="4517">
                  <c:v>75974</c:v>
                </c:pt>
                <c:pt idx="4518">
                  <c:v>75976</c:v>
                </c:pt>
                <c:pt idx="4519">
                  <c:v>75996</c:v>
                </c:pt>
                <c:pt idx="4520">
                  <c:v>75997</c:v>
                </c:pt>
                <c:pt idx="4521">
                  <c:v>75999</c:v>
                </c:pt>
                <c:pt idx="4522">
                  <c:v>76023</c:v>
                </c:pt>
                <c:pt idx="4523">
                  <c:v>76042</c:v>
                </c:pt>
                <c:pt idx="4524">
                  <c:v>76043</c:v>
                </c:pt>
                <c:pt idx="4525">
                  <c:v>76053</c:v>
                </c:pt>
                <c:pt idx="4526">
                  <c:v>76055</c:v>
                </c:pt>
                <c:pt idx="4527">
                  <c:v>76060</c:v>
                </c:pt>
                <c:pt idx="4528">
                  <c:v>76067</c:v>
                </c:pt>
                <c:pt idx="4529">
                  <c:v>76096</c:v>
                </c:pt>
                <c:pt idx="4530">
                  <c:v>76097</c:v>
                </c:pt>
                <c:pt idx="4531">
                  <c:v>76099</c:v>
                </c:pt>
                <c:pt idx="4532">
                  <c:v>76112</c:v>
                </c:pt>
                <c:pt idx="4533">
                  <c:v>76137</c:v>
                </c:pt>
                <c:pt idx="4534">
                  <c:v>76143</c:v>
                </c:pt>
                <c:pt idx="4535">
                  <c:v>76153</c:v>
                </c:pt>
                <c:pt idx="4536">
                  <c:v>76155</c:v>
                </c:pt>
                <c:pt idx="4537">
                  <c:v>76160</c:v>
                </c:pt>
                <c:pt idx="4538">
                  <c:v>76172</c:v>
                </c:pt>
                <c:pt idx="4539">
                  <c:v>76196</c:v>
                </c:pt>
                <c:pt idx="4540">
                  <c:v>76199</c:v>
                </c:pt>
                <c:pt idx="4541">
                  <c:v>76208</c:v>
                </c:pt>
                <c:pt idx="4542">
                  <c:v>76210</c:v>
                </c:pt>
                <c:pt idx="4543">
                  <c:v>76212</c:v>
                </c:pt>
                <c:pt idx="4544">
                  <c:v>76244</c:v>
                </c:pt>
                <c:pt idx="4545">
                  <c:v>76253</c:v>
                </c:pt>
                <c:pt idx="4546">
                  <c:v>76255</c:v>
                </c:pt>
                <c:pt idx="4547">
                  <c:v>76260</c:v>
                </c:pt>
                <c:pt idx="4548">
                  <c:v>76277</c:v>
                </c:pt>
                <c:pt idx="4549">
                  <c:v>76278</c:v>
                </c:pt>
                <c:pt idx="4550">
                  <c:v>76286</c:v>
                </c:pt>
                <c:pt idx="4551">
                  <c:v>76296</c:v>
                </c:pt>
                <c:pt idx="4552">
                  <c:v>76299</c:v>
                </c:pt>
                <c:pt idx="4553">
                  <c:v>76318</c:v>
                </c:pt>
                <c:pt idx="4554">
                  <c:v>76346</c:v>
                </c:pt>
                <c:pt idx="4555">
                  <c:v>76349</c:v>
                </c:pt>
                <c:pt idx="4556">
                  <c:v>76353</c:v>
                </c:pt>
                <c:pt idx="4557">
                  <c:v>76355</c:v>
                </c:pt>
                <c:pt idx="4558">
                  <c:v>76360</c:v>
                </c:pt>
                <c:pt idx="4559">
                  <c:v>76386</c:v>
                </c:pt>
                <c:pt idx="4560">
                  <c:v>76391</c:v>
                </c:pt>
                <c:pt idx="4561">
                  <c:v>76396</c:v>
                </c:pt>
                <c:pt idx="4562">
                  <c:v>76399</c:v>
                </c:pt>
                <c:pt idx="4563">
                  <c:v>76414</c:v>
                </c:pt>
                <c:pt idx="4564">
                  <c:v>76421</c:v>
                </c:pt>
                <c:pt idx="4565">
                  <c:v>76453</c:v>
                </c:pt>
                <c:pt idx="4566">
                  <c:v>76455</c:v>
                </c:pt>
                <c:pt idx="4567">
                  <c:v>76460</c:v>
                </c:pt>
                <c:pt idx="4568">
                  <c:v>76468</c:v>
                </c:pt>
                <c:pt idx="4569">
                  <c:v>76481</c:v>
                </c:pt>
                <c:pt idx="4570">
                  <c:v>76486</c:v>
                </c:pt>
                <c:pt idx="4571">
                  <c:v>76490</c:v>
                </c:pt>
                <c:pt idx="4572">
                  <c:v>76496</c:v>
                </c:pt>
                <c:pt idx="4573">
                  <c:v>76499</c:v>
                </c:pt>
                <c:pt idx="4574">
                  <c:v>76542</c:v>
                </c:pt>
                <c:pt idx="4575">
                  <c:v>76548</c:v>
                </c:pt>
                <c:pt idx="4576">
                  <c:v>76553</c:v>
                </c:pt>
                <c:pt idx="4577">
                  <c:v>76555</c:v>
                </c:pt>
                <c:pt idx="4578">
                  <c:v>76560</c:v>
                </c:pt>
                <c:pt idx="4579">
                  <c:v>76561</c:v>
                </c:pt>
                <c:pt idx="4580">
                  <c:v>76577</c:v>
                </c:pt>
                <c:pt idx="4581">
                  <c:v>76596</c:v>
                </c:pt>
                <c:pt idx="4582">
                  <c:v>76599</c:v>
                </c:pt>
                <c:pt idx="4583">
                  <c:v>76615</c:v>
                </c:pt>
                <c:pt idx="4584">
                  <c:v>76619</c:v>
                </c:pt>
                <c:pt idx="4585">
                  <c:v>76634</c:v>
                </c:pt>
                <c:pt idx="4586">
                  <c:v>76649</c:v>
                </c:pt>
                <c:pt idx="4587">
                  <c:v>76653</c:v>
                </c:pt>
                <c:pt idx="4588">
                  <c:v>76655</c:v>
                </c:pt>
                <c:pt idx="4589">
                  <c:v>76660</c:v>
                </c:pt>
                <c:pt idx="4590">
                  <c:v>76683</c:v>
                </c:pt>
                <c:pt idx="4591">
                  <c:v>76696</c:v>
                </c:pt>
                <c:pt idx="4592">
                  <c:v>76699</c:v>
                </c:pt>
                <c:pt idx="4593">
                  <c:v>76705</c:v>
                </c:pt>
                <c:pt idx="4594">
                  <c:v>76706</c:v>
                </c:pt>
                <c:pt idx="4595">
                  <c:v>76729</c:v>
                </c:pt>
                <c:pt idx="4596">
                  <c:v>76750</c:v>
                </c:pt>
                <c:pt idx="4597">
                  <c:v>76753</c:v>
                </c:pt>
                <c:pt idx="4598">
                  <c:v>76755</c:v>
                </c:pt>
                <c:pt idx="4599">
                  <c:v>76760</c:v>
                </c:pt>
                <c:pt idx="4600">
                  <c:v>76776</c:v>
                </c:pt>
                <c:pt idx="4601">
                  <c:v>76781</c:v>
                </c:pt>
                <c:pt idx="4602">
                  <c:v>76796</c:v>
                </c:pt>
                <c:pt idx="4603">
                  <c:v>76799</c:v>
                </c:pt>
                <c:pt idx="4604">
                  <c:v>76809</c:v>
                </c:pt>
                <c:pt idx="4605">
                  <c:v>76822</c:v>
                </c:pt>
                <c:pt idx="4606">
                  <c:v>76849</c:v>
                </c:pt>
                <c:pt idx="4607">
                  <c:v>76853</c:v>
                </c:pt>
                <c:pt idx="4608">
                  <c:v>76855</c:v>
                </c:pt>
                <c:pt idx="4609">
                  <c:v>76858</c:v>
                </c:pt>
                <c:pt idx="4610">
                  <c:v>76860</c:v>
                </c:pt>
                <c:pt idx="4611">
                  <c:v>76889</c:v>
                </c:pt>
                <c:pt idx="4612">
                  <c:v>76891</c:v>
                </c:pt>
                <c:pt idx="4613">
                  <c:v>76896</c:v>
                </c:pt>
                <c:pt idx="4614">
                  <c:v>76899</c:v>
                </c:pt>
                <c:pt idx="4615">
                  <c:v>76923</c:v>
                </c:pt>
                <c:pt idx="4616">
                  <c:v>76936</c:v>
                </c:pt>
                <c:pt idx="4617">
                  <c:v>76953</c:v>
                </c:pt>
                <c:pt idx="4618">
                  <c:v>76955</c:v>
                </c:pt>
                <c:pt idx="4619">
                  <c:v>76956</c:v>
                </c:pt>
                <c:pt idx="4620">
                  <c:v>76960</c:v>
                </c:pt>
                <c:pt idx="4621">
                  <c:v>76991</c:v>
                </c:pt>
                <c:pt idx="4622">
                  <c:v>76993</c:v>
                </c:pt>
                <c:pt idx="4623">
                  <c:v>76996</c:v>
                </c:pt>
                <c:pt idx="4624">
                  <c:v>76999</c:v>
                </c:pt>
                <c:pt idx="4625">
                  <c:v>77010</c:v>
                </c:pt>
                <c:pt idx="4626">
                  <c:v>77023</c:v>
                </c:pt>
                <c:pt idx="4627">
                  <c:v>77053</c:v>
                </c:pt>
                <c:pt idx="4628">
                  <c:v>77055</c:v>
                </c:pt>
                <c:pt idx="4629">
                  <c:v>77060</c:v>
                </c:pt>
                <c:pt idx="4630">
                  <c:v>77070</c:v>
                </c:pt>
                <c:pt idx="4631">
                  <c:v>77083</c:v>
                </c:pt>
                <c:pt idx="4632">
                  <c:v>77090</c:v>
                </c:pt>
                <c:pt idx="4633">
                  <c:v>77091</c:v>
                </c:pt>
                <c:pt idx="4634">
                  <c:v>77096</c:v>
                </c:pt>
                <c:pt idx="4635">
                  <c:v>77099</c:v>
                </c:pt>
                <c:pt idx="4636">
                  <c:v>77141</c:v>
                </c:pt>
                <c:pt idx="4637">
                  <c:v>77153</c:v>
                </c:pt>
                <c:pt idx="4638">
                  <c:v>77155</c:v>
                </c:pt>
                <c:pt idx="4639">
                  <c:v>77157</c:v>
                </c:pt>
                <c:pt idx="4640">
                  <c:v>77160</c:v>
                </c:pt>
                <c:pt idx="4641">
                  <c:v>77163</c:v>
                </c:pt>
                <c:pt idx="4642">
                  <c:v>77179</c:v>
                </c:pt>
                <c:pt idx="4643">
                  <c:v>77196</c:v>
                </c:pt>
                <c:pt idx="4644">
                  <c:v>77199</c:v>
                </c:pt>
                <c:pt idx="4645">
                  <c:v>77213</c:v>
                </c:pt>
                <c:pt idx="4646">
                  <c:v>77231</c:v>
                </c:pt>
                <c:pt idx="4647">
                  <c:v>77232</c:v>
                </c:pt>
                <c:pt idx="4648">
                  <c:v>77253</c:v>
                </c:pt>
                <c:pt idx="4649">
                  <c:v>77255</c:v>
                </c:pt>
                <c:pt idx="4650">
                  <c:v>77260</c:v>
                </c:pt>
                <c:pt idx="4651">
                  <c:v>77262</c:v>
                </c:pt>
                <c:pt idx="4652">
                  <c:v>77284</c:v>
                </c:pt>
                <c:pt idx="4653">
                  <c:v>77296</c:v>
                </c:pt>
                <c:pt idx="4654">
                  <c:v>77299</c:v>
                </c:pt>
                <c:pt idx="4655">
                  <c:v>77305</c:v>
                </c:pt>
                <c:pt idx="4656">
                  <c:v>77341</c:v>
                </c:pt>
                <c:pt idx="4657">
                  <c:v>77353</c:v>
                </c:pt>
                <c:pt idx="4658">
                  <c:v>77355</c:v>
                </c:pt>
                <c:pt idx="4659">
                  <c:v>77356</c:v>
                </c:pt>
                <c:pt idx="4660">
                  <c:v>77360</c:v>
                </c:pt>
                <c:pt idx="4661">
                  <c:v>77366</c:v>
                </c:pt>
                <c:pt idx="4662">
                  <c:v>77379</c:v>
                </c:pt>
                <c:pt idx="4663">
                  <c:v>77396</c:v>
                </c:pt>
                <c:pt idx="4664">
                  <c:v>77399</c:v>
                </c:pt>
                <c:pt idx="4665">
                  <c:v>77426</c:v>
                </c:pt>
                <c:pt idx="4666">
                  <c:v>77432</c:v>
                </c:pt>
                <c:pt idx="4667">
                  <c:v>77433</c:v>
                </c:pt>
                <c:pt idx="4668">
                  <c:v>77453</c:v>
                </c:pt>
                <c:pt idx="4669">
                  <c:v>77455</c:v>
                </c:pt>
                <c:pt idx="4670">
                  <c:v>77456</c:v>
                </c:pt>
                <c:pt idx="4671">
                  <c:v>77460</c:v>
                </c:pt>
                <c:pt idx="4672">
                  <c:v>77496</c:v>
                </c:pt>
                <c:pt idx="4673">
                  <c:v>77499</c:v>
                </c:pt>
                <c:pt idx="4674">
                  <c:v>77500</c:v>
                </c:pt>
                <c:pt idx="4675">
                  <c:v>77503</c:v>
                </c:pt>
                <c:pt idx="4676">
                  <c:v>77504</c:v>
                </c:pt>
                <c:pt idx="4677">
                  <c:v>77528</c:v>
                </c:pt>
                <c:pt idx="4678">
                  <c:v>77553</c:v>
                </c:pt>
                <c:pt idx="4679">
                  <c:v>77555</c:v>
                </c:pt>
                <c:pt idx="4680">
                  <c:v>77560</c:v>
                </c:pt>
                <c:pt idx="4681">
                  <c:v>77567</c:v>
                </c:pt>
                <c:pt idx="4682">
                  <c:v>77576</c:v>
                </c:pt>
                <c:pt idx="4683">
                  <c:v>77579</c:v>
                </c:pt>
                <c:pt idx="4684">
                  <c:v>77596</c:v>
                </c:pt>
                <c:pt idx="4685">
                  <c:v>77599</c:v>
                </c:pt>
                <c:pt idx="4686">
                  <c:v>77604</c:v>
                </c:pt>
                <c:pt idx="4687">
                  <c:v>77634</c:v>
                </c:pt>
                <c:pt idx="4688">
                  <c:v>77648</c:v>
                </c:pt>
                <c:pt idx="4689">
                  <c:v>77653</c:v>
                </c:pt>
                <c:pt idx="4690">
                  <c:v>77655</c:v>
                </c:pt>
                <c:pt idx="4691">
                  <c:v>77660</c:v>
                </c:pt>
                <c:pt idx="4692">
                  <c:v>77679</c:v>
                </c:pt>
                <c:pt idx="4693">
                  <c:v>77696</c:v>
                </c:pt>
                <c:pt idx="4694">
                  <c:v>77699</c:v>
                </c:pt>
                <c:pt idx="4695">
                  <c:v>77702</c:v>
                </c:pt>
                <c:pt idx="4696">
                  <c:v>77720</c:v>
                </c:pt>
                <c:pt idx="4697">
                  <c:v>77725</c:v>
                </c:pt>
                <c:pt idx="4698">
                  <c:v>77753</c:v>
                </c:pt>
                <c:pt idx="4699">
                  <c:v>77755</c:v>
                </c:pt>
                <c:pt idx="4700">
                  <c:v>77760</c:v>
                </c:pt>
                <c:pt idx="4701">
                  <c:v>77769</c:v>
                </c:pt>
                <c:pt idx="4702">
                  <c:v>77792</c:v>
                </c:pt>
                <c:pt idx="4703">
                  <c:v>77795</c:v>
                </c:pt>
                <c:pt idx="4704">
                  <c:v>77796</c:v>
                </c:pt>
                <c:pt idx="4705">
                  <c:v>77799</c:v>
                </c:pt>
                <c:pt idx="4706">
                  <c:v>77833</c:v>
                </c:pt>
                <c:pt idx="4707">
                  <c:v>77838</c:v>
                </c:pt>
                <c:pt idx="4708">
                  <c:v>77853</c:v>
                </c:pt>
                <c:pt idx="4709">
                  <c:v>77855</c:v>
                </c:pt>
                <c:pt idx="4710">
                  <c:v>77860</c:v>
                </c:pt>
                <c:pt idx="4711">
                  <c:v>77864</c:v>
                </c:pt>
                <c:pt idx="4712">
                  <c:v>77865</c:v>
                </c:pt>
                <c:pt idx="4713">
                  <c:v>77896</c:v>
                </c:pt>
                <c:pt idx="4714">
                  <c:v>77899</c:v>
                </c:pt>
                <c:pt idx="4715">
                  <c:v>77904</c:v>
                </c:pt>
                <c:pt idx="4716">
                  <c:v>77906</c:v>
                </c:pt>
                <c:pt idx="4717">
                  <c:v>77935</c:v>
                </c:pt>
                <c:pt idx="4718">
                  <c:v>77936</c:v>
                </c:pt>
                <c:pt idx="4719">
                  <c:v>77953</c:v>
                </c:pt>
                <c:pt idx="4720">
                  <c:v>77955</c:v>
                </c:pt>
                <c:pt idx="4721">
                  <c:v>77960</c:v>
                </c:pt>
                <c:pt idx="4722">
                  <c:v>77973</c:v>
                </c:pt>
                <c:pt idx="4723">
                  <c:v>77984</c:v>
                </c:pt>
                <c:pt idx="4724">
                  <c:v>77996</c:v>
                </c:pt>
                <c:pt idx="4725">
                  <c:v>77999</c:v>
                </c:pt>
                <c:pt idx="4726">
                  <c:v>78005</c:v>
                </c:pt>
                <c:pt idx="4727">
                  <c:v>78007</c:v>
                </c:pt>
                <c:pt idx="4728">
                  <c:v>78042</c:v>
                </c:pt>
                <c:pt idx="4729">
                  <c:v>78053</c:v>
                </c:pt>
                <c:pt idx="4730">
                  <c:v>78055</c:v>
                </c:pt>
                <c:pt idx="4731">
                  <c:v>78056</c:v>
                </c:pt>
                <c:pt idx="4732">
                  <c:v>78060</c:v>
                </c:pt>
                <c:pt idx="4733">
                  <c:v>78073</c:v>
                </c:pt>
                <c:pt idx="4734">
                  <c:v>78081</c:v>
                </c:pt>
                <c:pt idx="4735">
                  <c:v>78096</c:v>
                </c:pt>
                <c:pt idx="4736">
                  <c:v>78099</c:v>
                </c:pt>
                <c:pt idx="4737">
                  <c:v>78115</c:v>
                </c:pt>
                <c:pt idx="4738">
                  <c:v>78130</c:v>
                </c:pt>
                <c:pt idx="4739">
                  <c:v>78141</c:v>
                </c:pt>
                <c:pt idx="4740">
                  <c:v>78153</c:v>
                </c:pt>
                <c:pt idx="4741">
                  <c:v>78154</c:v>
                </c:pt>
                <c:pt idx="4742">
                  <c:v>78155</c:v>
                </c:pt>
                <c:pt idx="4743">
                  <c:v>78160</c:v>
                </c:pt>
                <c:pt idx="4744">
                  <c:v>78184</c:v>
                </c:pt>
                <c:pt idx="4745">
                  <c:v>78196</c:v>
                </c:pt>
                <c:pt idx="4746">
                  <c:v>78199</c:v>
                </c:pt>
                <c:pt idx="4747">
                  <c:v>78204</c:v>
                </c:pt>
                <c:pt idx="4748">
                  <c:v>78209</c:v>
                </c:pt>
                <c:pt idx="4749">
                  <c:v>78227</c:v>
                </c:pt>
                <c:pt idx="4750">
                  <c:v>78251</c:v>
                </c:pt>
                <c:pt idx="4751">
                  <c:v>78253</c:v>
                </c:pt>
                <c:pt idx="4752">
                  <c:v>78255</c:v>
                </c:pt>
                <c:pt idx="4753">
                  <c:v>78260</c:v>
                </c:pt>
                <c:pt idx="4754">
                  <c:v>78278</c:v>
                </c:pt>
                <c:pt idx="4755">
                  <c:v>78279</c:v>
                </c:pt>
                <c:pt idx="4756">
                  <c:v>78296</c:v>
                </c:pt>
                <c:pt idx="4757">
                  <c:v>78299</c:v>
                </c:pt>
                <c:pt idx="4758">
                  <c:v>78319</c:v>
                </c:pt>
                <c:pt idx="4759">
                  <c:v>78348</c:v>
                </c:pt>
                <c:pt idx="4760">
                  <c:v>78353</c:v>
                </c:pt>
                <c:pt idx="4761">
                  <c:v>78354</c:v>
                </c:pt>
                <c:pt idx="4762">
                  <c:v>78355</c:v>
                </c:pt>
                <c:pt idx="4763">
                  <c:v>78360</c:v>
                </c:pt>
                <c:pt idx="4764">
                  <c:v>78370</c:v>
                </c:pt>
                <c:pt idx="4765">
                  <c:v>78386</c:v>
                </c:pt>
                <c:pt idx="4766">
                  <c:v>78396</c:v>
                </c:pt>
                <c:pt idx="4767">
                  <c:v>78399</c:v>
                </c:pt>
                <c:pt idx="4768">
                  <c:v>78416</c:v>
                </c:pt>
                <c:pt idx="4769">
                  <c:v>78428</c:v>
                </c:pt>
                <c:pt idx="4770">
                  <c:v>78441</c:v>
                </c:pt>
                <c:pt idx="4771">
                  <c:v>78453</c:v>
                </c:pt>
                <c:pt idx="4772">
                  <c:v>78455</c:v>
                </c:pt>
                <c:pt idx="4773">
                  <c:v>78460</c:v>
                </c:pt>
                <c:pt idx="4774">
                  <c:v>78486</c:v>
                </c:pt>
                <c:pt idx="4775">
                  <c:v>78496</c:v>
                </c:pt>
                <c:pt idx="4776">
                  <c:v>78499</c:v>
                </c:pt>
                <c:pt idx="4777">
                  <c:v>78501</c:v>
                </c:pt>
                <c:pt idx="4778">
                  <c:v>78513</c:v>
                </c:pt>
                <c:pt idx="4779">
                  <c:v>78521</c:v>
                </c:pt>
                <c:pt idx="4780">
                  <c:v>78553</c:v>
                </c:pt>
                <c:pt idx="4781">
                  <c:v>78555</c:v>
                </c:pt>
                <c:pt idx="4782">
                  <c:v>78560</c:v>
                </c:pt>
                <c:pt idx="4783">
                  <c:v>78576</c:v>
                </c:pt>
                <c:pt idx="4784">
                  <c:v>78585</c:v>
                </c:pt>
                <c:pt idx="4785">
                  <c:v>78588</c:v>
                </c:pt>
                <c:pt idx="4786">
                  <c:v>78596</c:v>
                </c:pt>
                <c:pt idx="4787">
                  <c:v>78599</c:v>
                </c:pt>
                <c:pt idx="4788">
                  <c:v>78630</c:v>
                </c:pt>
                <c:pt idx="4789">
                  <c:v>78652</c:v>
                </c:pt>
                <c:pt idx="4790">
                  <c:v>78653</c:v>
                </c:pt>
                <c:pt idx="4791">
                  <c:v>78655</c:v>
                </c:pt>
                <c:pt idx="4792">
                  <c:v>78657</c:v>
                </c:pt>
                <c:pt idx="4793">
                  <c:v>78660</c:v>
                </c:pt>
                <c:pt idx="4794">
                  <c:v>78696</c:v>
                </c:pt>
                <c:pt idx="4795">
                  <c:v>78699</c:v>
                </c:pt>
                <c:pt idx="4796">
                  <c:v>78703</c:v>
                </c:pt>
                <c:pt idx="4797">
                  <c:v>78723</c:v>
                </c:pt>
                <c:pt idx="4798">
                  <c:v>78726</c:v>
                </c:pt>
                <c:pt idx="4799">
                  <c:v>78730</c:v>
                </c:pt>
                <c:pt idx="4800">
                  <c:v>78753</c:v>
                </c:pt>
                <c:pt idx="4801">
                  <c:v>78755</c:v>
                </c:pt>
                <c:pt idx="4802">
                  <c:v>78760</c:v>
                </c:pt>
                <c:pt idx="4803">
                  <c:v>78782</c:v>
                </c:pt>
                <c:pt idx="4804">
                  <c:v>78790</c:v>
                </c:pt>
                <c:pt idx="4805">
                  <c:v>78796</c:v>
                </c:pt>
                <c:pt idx="4806">
                  <c:v>78799</c:v>
                </c:pt>
                <c:pt idx="4807">
                  <c:v>78802</c:v>
                </c:pt>
                <c:pt idx="4808">
                  <c:v>78853</c:v>
                </c:pt>
                <c:pt idx="4809">
                  <c:v>78855</c:v>
                </c:pt>
                <c:pt idx="4810">
                  <c:v>78857</c:v>
                </c:pt>
                <c:pt idx="4811">
                  <c:v>78860</c:v>
                </c:pt>
                <c:pt idx="4812">
                  <c:v>78863</c:v>
                </c:pt>
                <c:pt idx="4813">
                  <c:v>78872</c:v>
                </c:pt>
                <c:pt idx="4814">
                  <c:v>78878</c:v>
                </c:pt>
                <c:pt idx="4815">
                  <c:v>78896</c:v>
                </c:pt>
                <c:pt idx="4816">
                  <c:v>78899</c:v>
                </c:pt>
                <c:pt idx="4817">
                  <c:v>78924</c:v>
                </c:pt>
                <c:pt idx="4818">
                  <c:v>78939</c:v>
                </c:pt>
                <c:pt idx="4819">
                  <c:v>78944</c:v>
                </c:pt>
                <c:pt idx="4820">
                  <c:v>78951</c:v>
                </c:pt>
                <c:pt idx="4821">
                  <c:v>78953</c:v>
                </c:pt>
                <c:pt idx="4822">
                  <c:v>78955</c:v>
                </c:pt>
                <c:pt idx="4823">
                  <c:v>78960</c:v>
                </c:pt>
                <c:pt idx="4824">
                  <c:v>78991</c:v>
                </c:pt>
                <c:pt idx="4825">
                  <c:v>78996</c:v>
                </c:pt>
                <c:pt idx="4826">
                  <c:v>78999</c:v>
                </c:pt>
                <c:pt idx="4827">
                  <c:v>79014</c:v>
                </c:pt>
                <c:pt idx="4828">
                  <c:v>79016</c:v>
                </c:pt>
                <c:pt idx="4829">
                  <c:v>79030</c:v>
                </c:pt>
                <c:pt idx="4830">
                  <c:v>79053</c:v>
                </c:pt>
                <c:pt idx="4831">
                  <c:v>79055</c:v>
                </c:pt>
                <c:pt idx="4832">
                  <c:v>79060</c:v>
                </c:pt>
                <c:pt idx="4833">
                  <c:v>79067</c:v>
                </c:pt>
                <c:pt idx="4834">
                  <c:v>79085</c:v>
                </c:pt>
                <c:pt idx="4835">
                  <c:v>79091</c:v>
                </c:pt>
                <c:pt idx="4836">
                  <c:v>79096</c:v>
                </c:pt>
                <c:pt idx="4837">
                  <c:v>79099</c:v>
                </c:pt>
                <c:pt idx="4838">
                  <c:v>79104</c:v>
                </c:pt>
                <c:pt idx="4839">
                  <c:v>79136</c:v>
                </c:pt>
                <c:pt idx="4840">
                  <c:v>79153</c:v>
                </c:pt>
                <c:pt idx="4841">
                  <c:v>79155</c:v>
                </c:pt>
                <c:pt idx="4842">
                  <c:v>79157</c:v>
                </c:pt>
                <c:pt idx="4843">
                  <c:v>79160</c:v>
                </c:pt>
                <c:pt idx="4844">
                  <c:v>79174</c:v>
                </c:pt>
                <c:pt idx="4845">
                  <c:v>79181</c:v>
                </c:pt>
                <c:pt idx="4846">
                  <c:v>79196</c:v>
                </c:pt>
                <c:pt idx="4847">
                  <c:v>79199</c:v>
                </c:pt>
                <c:pt idx="4848">
                  <c:v>79203</c:v>
                </c:pt>
                <c:pt idx="4849">
                  <c:v>79230</c:v>
                </c:pt>
                <c:pt idx="4850">
                  <c:v>79253</c:v>
                </c:pt>
                <c:pt idx="4851">
                  <c:v>79254</c:v>
                </c:pt>
                <c:pt idx="4852">
                  <c:v>79255</c:v>
                </c:pt>
                <c:pt idx="4853">
                  <c:v>79256</c:v>
                </c:pt>
                <c:pt idx="4854">
                  <c:v>79260</c:v>
                </c:pt>
                <c:pt idx="4855">
                  <c:v>79277</c:v>
                </c:pt>
                <c:pt idx="4856">
                  <c:v>79296</c:v>
                </c:pt>
                <c:pt idx="4857">
                  <c:v>79299</c:v>
                </c:pt>
                <c:pt idx="4858">
                  <c:v>79302</c:v>
                </c:pt>
                <c:pt idx="4859">
                  <c:v>79328</c:v>
                </c:pt>
                <c:pt idx="4860">
                  <c:v>79331</c:v>
                </c:pt>
                <c:pt idx="4861">
                  <c:v>79344</c:v>
                </c:pt>
                <c:pt idx="4862">
                  <c:v>79353</c:v>
                </c:pt>
                <c:pt idx="4863">
                  <c:v>79355</c:v>
                </c:pt>
                <c:pt idx="4864">
                  <c:v>79360</c:v>
                </c:pt>
                <c:pt idx="4865">
                  <c:v>79374</c:v>
                </c:pt>
                <c:pt idx="4866">
                  <c:v>79396</c:v>
                </c:pt>
                <c:pt idx="4867">
                  <c:v>79399</c:v>
                </c:pt>
                <c:pt idx="4868">
                  <c:v>79404</c:v>
                </c:pt>
                <c:pt idx="4869">
                  <c:v>79411</c:v>
                </c:pt>
                <c:pt idx="4870">
                  <c:v>79414</c:v>
                </c:pt>
                <c:pt idx="4871">
                  <c:v>79445</c:v>
                </c:pt>
                <c:pt idx="4872">
                  <c:v>79453</c:v>
                </c:pt>
                <c:pt idx="4873">
                  <c:v>79455</c:v>
                </c:pt>
                <c:pt idx="4874">
                  <c:v>79460</c:v>
                </c:pt>
                <c:pt idx="4875">
                  <c:v>79477</c:v>
                </c:pt>
                <c:pt idx="4876">
                  <c:v>79480</c:v>
                </c:pt>
                <c:pt idx="4877">
                  <c:v>79496</c:v>
                </c:pt>
                <c:pt idx="4878">
                  <c:v>79498</c:v>
                </c:pt>
                <c:pt idx="4879">
                  <c:v>79499</c:v>
                </c:pt>
                <c:pt idx="4880">
                  <c:v>79516</c:v>
                </c:pt>
                <c:pt idx="4881">
                  <c:v>79547</c:v>
                </c:pt>
                <c:pt idx="4882">
                  <c:v>79552</c:v>
                </c:pt>
                <c:pt idx="4883">
                  <c:v>79553</c:v>
                </c:pt>
                <c:pt idx="4884">
                  <c:v>79555</c:v>
                </c:pt>
                <c:pt idx="4885">
                  <c:v>79560</c:v>
                </c:pt>
                <c:pt idx="4886">
                  <c:v>79582</c:v>
                </c:pt>
                <c:pt idx="4887">
                  <c:v>79588</c:v>
                </c:pt>
                <c:pt idx="4888">
                  <c:v>79596</c:v>
                </c:pt>
                <c:pt idx="4889">
                  <c:v>79599</c:v>
                </c:pt>
                <c:pt idx="4890">
                  <c:v>79616</c:v>
                </c:pt>
                <c:pt idx="4891">
                  <c:v>79626</c:v>
                </c:pt>
                <c:pt idx="4892">
                  <c:v>79653</c:v>
                </c:pt>
                <c:pt idx="4893">
                  <c:v>79655</c:v>
                </c:pt>
                <c:pt idx="4894">
                  <c:v>79660</c:v>
                </c:pt>
                <c:pt idx="4895">
                  <c:v>79662</c:v>
                </c:pt>
                <c:pt idx="4896">
                  <c:v>79686</c:v>
                </c:pt>
                <c:pt idx="4897">
                  <c:v>79696</c:v>
                </c:pt>
                <c:pt idx="4898">
                  <c:v>79699</c:v>
                </c:pt>
                <c:pt idx="4899">
                  <c:v>79704</c:v>
                </c:pt>
                <c:pt idx="4900">
                  <c:v>79731</c:v>
                </c:pt>
                <c:pt idx="4901">
                  <c:v>79742</c:v>
                </c:pt>
                <c:pt idx="4902">
                  <c:v>79753</c:v>
                </c:pt>
                <c:pt idx="4903">
                  <c:v>79754</c:v>
                </c:pt>
                <c:pt idx="4904">
                  <c:v>79755</c:v>
                </c:pt>
                <c:pt idx="4905">
                  <c:v>79760</c:v>
                </c:pt>
                <c:pt idx="4906">
                  <c:v>79778</c:v>
                </c:pt>
                <c:pt idx="4907">
                  <c:v>79796</c:v>
                </c:pt>
                <c:pt idx="4908">
                  <c:v>79799</c:v>
                </c:pt>
                <c:pt idx="4909">
                  <c:v>79803</c:v>
                </c:pt>
                <c:pt idx="4910">
                  <c:v>79821</c:v>
                </c:pt>
                <c:pt idx="4911">
                  <c:v>79853</c:v>
                </c:pt>
                <c:pt idx="4912">
                  <c:v>79855</c:v>
                </c:pt>
                <c:pt idx="4913">
                  <c:v>79860</c:v>
                </c:pt>
                <c:pt idx="4914">
                  <c:v>79875</c:v>
                </c:pt>
                <c:pt idx="4915">
                  <c:v>79888</c:v>
                </c:pt>
                <c:pt idx="4916">
                  <c:v>79896</c:v>
                </c:pt>
                <c:pt idx="4917">
                  <c:v>79899</c:v>
                </c:pt>
                <c:pt idx="4918">
                  <c:v>79900</c:v>
                </c:pt>
                <c:pt idx="4919">
                  <c:v>79929</c:v>
                </c:pt>
                <c:pt idx="4920">
                  <c:v>79946</c:v>
                </c:pt>
                <c:pt idx="4921">
                  <c:v>79953</c:v>
                </c:pt>
                <c:pt idx="4922">
                  <c:v>79955</c:v>
                </c:pt>
                <c:pt idx="4923">
                  <c:v>79956</c:v>
                </c:pt>
                <c:pt idx="4924">
                  <c:v>79960</c:v>
                </c:pt>
                <c:pt idx="4925">
                  <c:v>79975</c:v>
                </c:pt>
                <c:pt idx="4926">
                  <c:v>79996</c:v>
                </c:pt>
                <c:pt idx="4927">
                  <c:v>79999</c:v>
                </c:pt>
                <c:pt idx="4928">
                  <c:v>80008</c:v>
                </c:pt>
                <c:pt idx="4929">
                  <c:v>80019</c:v>
                </c:pt>
                <c:pt idx="4930">
                  <c:v>80023</c:v>
                </c:pt>
                <c:pt idx="4931">
                  <c:v>80050</c:v>
                </c:pt>
                <c:pt idx="4932">
                  <c:v>80053</c:v>
                </c:pt>
                <c:pt idx="4933">
                  <c:v>80055</c:v>
                </c:pt>
                <c:pt idx="4934">
                  <c:v>80060</c:v>
                </c:pt>
                <c:pt idx="4935">
                  <c:v>80081</c:v>
                </c:pt>
                <c:pt idx="4936">
                  <c:v>80091</c:v>
                </c:pt>
                <c:pt idx="4937">
                  <c:v>80094</c:v>
                </c:pt>
                <c:pt idx="4938">
                  <c:v>80096</c:v>
                </c:pt>
                <c:pt idx="4939">
                  <c:v>80099</c:v>
                </c:pt>
                <c:pt idx="4940">
                  <c:v>80130</c:v>
                </c:pt>
                <c:pt idx="4941">
                  <c:v>80135</c:v>
                </c:pt>
                <c:pt idx="4942">
                  <c:v>80154</c:v>
                </c:pt>
                <c:pt idx="4943">
                  <c:v>80155</c:v>
                </c:pt>
                <c:pt idx="4944">
                  <c:v>80160</c:v>
                </c:pt>
                <c:pt idx="4945">
                  <c:v>80165</c:v>
                </c:pt>
                <c:pt idx="4946">
                  <c:v>80196</c:v>
                </c:pt>
                <c:pt idx="4947">
                  <c:v>80199</c:v>
                </c:pt>
                <c:pt idx="4948">
                  <c:v>80205</c:v>
                </c:pt>
                <c:pt idx="4949">
                  <c:v>80227</c:v>
                </c:pt>
                <c:pt idx="4950">
                  <c:v>80229</c:v>
                </c:pt>
                <c:pt idx="4951">
                  <c:v>80235</c:v>
                </c:pt>
                <c:pt idx="4952">
                  <c:v>80237</c:v>
                </c:pt>
                <c:pt idx="4953">
                  <c:v>80255</c:v>
                </c:pt>
                <c:pt idx="4954">
                  <c:v>80260</c:v>
                </c:pt>
                <c:pt idx="4955">
                  <c:v>80281</c:v>
                </c:pt>
                <c:pt idx="4956">
                  <c:v>80296</c:v>
                </c:pt>
                <c:pt idx="4957">
                  <c:v>80299</c:v>
                </c:pt>
                <c:pt idx="4958">
                  <c:v>80303</c:v>
                </c:pt>
                <c:pt idx="4959">
                  <c:v>80306</c:v>
                </c:pt>
                <c:pt idx="4960">
                  <c:v>80309</c:v>
                </c:pt>
                <c:pt idx="4961">
                  <c:v>80324</c:v>
                </c:pt>
                <c:pt idx="4962">
                  <c:v>80353</c:v>
                </c:pt>
                <c:pt idx="4963">
                  <c:v>80355</c:v>
                </c:pt>
                <c:pt idx="4964">
                  <c:v>80360</c:v>
                </c:pt>
                <c:pt idx="4965">
                  <c:v>80370</c:v>
                </c:pt>
                <c:pt idx="4966">
                  <c:v>80380</c:v>
                </c:pt>
                <c:pt idx="4967">
                  <c:v>80381</c:v>
                </c:pt>
                <c:pt idx="4968">
                  <c:v>80396</c:v>
                </c:pt>
                <c:pt idx="4969">
                  <c:v>80399</c:v>
                </c:pt>
                <c:pt idx="4970">
                  <c:v>80424</c:v>
                </c:pt>
                <c:pt idx="4971">
                  <c:v>80432</c:v>
                </c:pt>
                <c:pt idx="4972">
                  <c:v>80440</c:v>
                </c:pt>
                <c:pt idx="4973">
                  <c:v>80454</c:v>
                </c:pt>
                <c:pt idx="4974">
                  <c:v>80455</c:v>
                </c:pt>
                <c:pt idx="4975">
                  <c:v>80458</c:v>
                </c:pt>
                <c:pt idx="4976">
                  <c:v>80460</c:v>
                </c:pt>
                <c:pt idx="4977">
                  <c:v>80496</c:v>
                </c:pt>
                <c:pt idx="4978">
                  <c:v>80499</c:v>
                </c:pt>
                <c:pt idx="4979">
                  <c:v>80505</c:v>
                </c:pt>
                <c:pt idx="4980">
                  <c:v>80508</c:v>
                </c:pt>
                <c:pt idx="4981">
                  <c:v>80511</c:v>
                </c:pt>
                <c:pt idx="4982">
                  <c:v>80525</c:v>
                </c:pt>
                <c:pt idx="4983">
                  <c:v>80537</c:v>
                </c:pt>
                <c:pt idx="4984">
                  <c:v>80555</c:v>
                </c:pt>
                <c:pt idx="4985">
                  <c:v>80560</c:v>
                </c:pt>
                <c:pt idx="4986">
                  <c:v>80577</c:v>
                </c:pt>
                <c:pt idx="4987">
                  <c:v>80585</c:v>
                </c:pt>
                <c:pt idx="4988">
                  <c:v>80595</c:v>
                </c:pt>
                <c:pt idx="4989">
                  <c:v>80596</c:v>
                </c:pt>
                <c:pt idx="4990">
                  <c:v>80599</c:v>
                </c:pt>
                <c:pt idx="4991">
                  <c:v>80605</c:v>
                </c:pt>
                <c:pt idx="4992">
                  <c:v>80616</c:v>
                </c:pt>
                <c:pt idx="4993">
                  <c:v>80645</c:v>
                </c:pt>
                <c:pt idx="4994">
                  <c:v>80655</c:v>
                </c:pt>
                <c:pt idx="4995">
                  <c:v>80660</c:v>
                </c:pt>
                <c:pt idx="4996">
                  <c:v>80661</c:v>
                </c:pt>
                <c:pt idx="4997">
                  <c:v>80666</c:v>
                </c:pt>
                <c:pt idx="4998">
                  <c:v>80677</c:v>
                </c:pt>
                <c:pt idx="4999">
                  <c:v>80694</c:v>
                </c:pt>
                <c:pt idx="5000">
                  <c:v>80696</c:v>
                </c:pt>
                <c:pt idx="5001">
                  <c:v>80699</c:v>
                </c:pt>
                <c:pt idx="5002">
                  <c:v>80713</c:v>
                </c:pt>
                <c:pt idx="5003">
                  <c:v>80738</c:v>
                </c:pt>
                <c:pt idx="5004">
                  <c:v>80739</c:v>
                </c:pt>
                <c:pt idx="5005">
                  <c:v>80755</c:v>
                </c:pt>
                <c:pt idx="5006">
                  <c:v>80760</c:v>
                </c:pt>
                <c:pt idx="5007">
                  <c:v>80768</c:v>
                </c:pt>
                <c:pt idx="5008">
                  <c:v>80771</c:v>
                </c:pt>
                <c:pt idx="5009">
                  <c:v>80781</c:v>
                </c:pt>
                <c:pt idx="5010">
                  <c:v>80796</c:v>
                </c:pt>
                <c:pt idx="5011">
                  <c:v>80799</c:v>
                </c:pt>
                <c:pt idx="5012">
                  <c:v>80809</c:v>
                </c:pt>
                <c:pt idx="5013">
                  <c:v>80815</c:v>
                </c:pt>
                <c:pt idx="5014">
                  <c:v>80841</c:v>
                </c:pt>
                <c:pt idx="5015">
                  <c:v>80845</c:v>
                </c:pt>
                <c:pt idx="5016">
                  <c:v>80851</c:v>
                </c:pt>
                <c:pt idx="5017">
                  <c:v>80855</c:v>
                </c:pt>
                <c:pt idx="5018">
                  <c:v>80860</c:v>
                </c:pt>
                <c:pt idx="5019">
                  <c:v>80879</c:v>
                </c:pt>
                <c:pt idx="5020">
                  <c:v>80892</c:v>
                </c:pt>
                <c:pt idx="5021">
                  <c:v>80896</c:v>
                </c:pt>
                <c:pt idx="5022">
                  <c:v>80899</c:v>
                </c:pt>
                <c:pt idx="5023">
                  <c:v>80916</c:v>
                </c:pt>
                <c:pt idx="5024">
                  <c:v>80919</c:v>
                </c:pt>
                <c:pt idx="5025">
                  <c:v>80945</c:v>
                </c:pt>
                <c:pt idx="5026">
                  <c:v>80951</c:v>
                </c:pt>
                <c:pt idx="5027">
                  <c:v>80955</c:v>
                </c:pt>
                <c:pt idx="5028">
                  <c:v>80960</c:v>
                </c:pt>
                <c:pt idx="5029">
                  <c:v>80969</c:v>
                </c:pt>
                <c:pt idx="5030">
                  <c:v>80987</c:v>
                </c:pt>
                <c:pt idx="5031">
                  <c:v>80989</c:v>
                </c:pt>
                <c:pt idx="5032">
                  <c:v>80996</c:v>
                </c:pt>
                <c:pt idx="5033">
                  <c:v>80999</c:v>
                </c:pt>
                <c:pt idx="5034">
                  <c:v>81022</c:v>
                </c:pt>
                <c:pt idx="5035">
                  <c:v>81046</c:v>
                </c:pt>
                <c:pt idx="5036">
                  <c:v>81054</c:v>
                </c:pt>
                <c:pt idx="5037">
                  <c:v>81055</c:v>
                </c:pt>
                <c:pt idx="5038">
                  <c:v>81060</c:v>
                </c:pt>
                <c:pt idx="5039">
                  <c:v>81064</c:v>
                </c:pt>
                <c:pt idx="5040">
                  <c:v>81093</c:v>
                </c:pt>
                <c:pt idx="5041">
                  <c:v>81095</c:v>
                </c:pt>
                <c:pt idx="5042">
                  <c:v>81096</c:v>
                </c:pt>
                <c:pt idx="5043">
                  <c:v>81099</c:v>
                </c:pt>
                <c:pt idx="5044">
                  <c:v>81123</c:v>
                </c:pt>
                <c:pt idx="5045">
                  <c:v>81124</c:v>
                </c:pt>
                <c:pt idx="5046">
                  <c:v>81144</c:v>
                </c:pt>
                <c:pt idx="5047">
                  <c:v>81155</c:v>
                </c:pt>
                <c:pt idx="5048">
                  <c:v>81160</c:v>
                </c:pt>
                <c:pt idx="5049">
                  <c:v>81164</c:v>
                </c:pt>
                <c:pt idx="5050">
                  <c:v>81191</c:v>
                </c:pt>
                <c:pt idx="5051">
                  <c:v>81195</c:v>
                </c:pt>
                <c:pt idx="5052">
                  <c:v>81196</c:v>
                </c:pt>
                <c:pt idx="5053">
                  <c:v>81198</c:v>
                </c:pt>
                <c:pt idx="5054">
                  <c:v>81199</c:v>
                </c:pt>
                <c:pt idx="5055">
                  <c:v>81221</c:v>
                </c:pt>
                <c:pt idx="5056">
                  <c:v>81236</c:v>
                </c:pt>
                <c:pt idx="5057">
                  <c:v>81255</c:v>
                </c:pt>
                <c:pt idx="5058">
                  <c:v>81258</c:v>
                </c:pt>
                <c:pt idx="5059">
                  <c:v>81260</c:v>
                </c:pt>
                <c:pt idx="5060">
                  <c:v>81271</c:v>
                </c:pt>
                <c:pt idx="5061">
                  <c:v>81295</c:v>
                </c:pt>
                <c:pt idx="5062">
                  <c:v>81296</c:v>
                </c:pt>
                <c:pt idx="5063">
                  <c:v>81299</c:v>
                </c:pt>
                <c:pt idx="5064">
                  <c:v>81306</c:v>
                </c:pt>
                <c:pt idx="5065">
                  <c:v>81327</c:v>
                </c:pt>
                <c:pt idx="5066">
                  <c:v>81347</c:v>
                </c:pt>
                <c:pt idx="5067">
                  <c:v>81355</c:v>
                </c:pt>
                <c:pt idx="5068">
                  <c:v>81360</c:v>
                </c:pt>
                <c:pt idx="5069">
                  <c:v>81373</c:v>
                </c:pt>
                <c:pt idx="5070">
                  <c:v>81378</c:v>
                </c:pt>
                <c:pt idx="5071">
                  <c:v>81395</c:v>
                </c:pt>
                <c:pt idx="5072">
                  <c:v>81396</c:v>
                </c:pt>
                <c:pt idx="5073">
                  <c:v>81397</c:v>
                </c:pt>
                <c:pt idx="5074">
                  <c:v>81399</c:v>
                </c:pt>
                <c:pt idx="5075">
                  <c:v>81421</c:v>
                </c:pt>
                <c:pt idx="5076">
                  <c:v>81448</c:v>
                </c:pt>
                <c:pt idx="5077">
                  <c:v>81450</c:v>
                </c:pt>
                <c:pt idx="5078">
                  <c:v>81455</c:v>
                </c:pt>
                <c:pt idx="5079">
                  <c:v>81460</c:v>
                </c:pt>
                <c:pt idx="5080">
                  <c:v>81465</c:v>
                </c:pt>
                <c:pt idx="5081">
                  <c:v>81495</c:v>
                </c:pt>
                <c:pt idx="5082">
                  <c:v>81496</c:v>
                </c:pt>
                <c:pt idx="5083">
                  <c:v>81497</c:v>
                </c:pt>
                <c:pt idx="5084">
                  <c:v>81499</c:v>
                </c:pt>
                <c:pt idx="5085">
                  <c:v>81520</c:v>
                </c:pt>
                <c:pt idx="5086">
                  <c:v>81534</c:v>
                </c:pt>
                <c:pt idx="5087">
                  <c:v>81555</c:v>
                </c:pt>
                <c:pt idx="5088">
                  <c:v>81560</c:v>
                </c:pt>
                <c:pt idx="5089">
                  <c:v>81567</c:v>
                </c:pt>
                <c:pt idx="5090">
                  <c:v>81574</c:v>
                </c:pt>
                <c:pt idx="5091">
                  <c:v>81592</c:v>
                </c:pt>
                <c:pt idx="5092">
                  <c:v>81594</c:v>
                </c:pt>
                <c:pt idx="5093">
                  <c:v>81596</c:v>
                </c:pt>
                <c:pt idx="5094">
                  <c:v>81599</c:v>
                </c:pt>
                <c:pt idx="5095">
                  <c:v>81601</c:v>
                </c:pt>
                <c:pt idx="5096">
                  <c:v>81639</c:v>
                </c:pt>
                <c:pt idx="5097">
                  <c:v>81652</c:v>
                </c:pt>
                <c:pt idx="5098">
                  <c:v>81655</c:v>
                </c:pt>
                <c:pt idx="5099">
                  <c:v>81660</c:v>
                </c:pt>
                <c:pt idx="5100">
                  <c:v>81663</c:v>
                </c:pt>
                <c:pt idx="5101">
                  <c:v>81668</c:v>
                </c:pt>
                <c:pt idx="5102">
                  <c:v>81669</c:v>
                </c:pt>
                <c:pt idx="5103">
                  <c:v>81696</c:v>
                </c:pt>
                <c:pt idx="5104">
                  <c:v>81699</c:v>
                </c:pt>
                <c:pt idx="5105">
                  <c:v>81711</c:v>
                </c:pt>
                <c:pt idx="5106">
                  <c:v>81726</c:v>
                </c:pt>
                <c:pt idx="5107">
                  <c:v>81733</c:v>
                </c:pt>
                <c:pt idx="5108">
                  <c:v>81736</c:v>
                </c:pt>
                <c:pt idx="5109">
                  <c:v>81745</c:v>
                </c:pt>
                <c:pt idx="5110">
                  <c:v>81755</c:v>
                </c:pt>
                <c:pt idx="5111">
                  <c:v>81760</c:v>
                </c:pt>
                <c:pt idx="5112">
                  <c:v>81783</c:v>
                </c:pt>
                <c:pt idx="5113">
                  <c:v>81796</c:v>
                </c:pt>
                <c:pt idx="5114">
                  <c:v>81799</c:v>
                </c:pt>
                <c:pt idx="5115">
                  <c:v>81805</c:v>
                </c:pt>
                <c:pt idx="5116">
                  <c:v>81819</c:v>
                </c:pt>
                <c:pt idx="5117">
                  <c:v>81826</c:v>
                </c:pt>
                <c:pt idx="5118">
                  <c:v>81855</c:v>
                </c:pt>
                <c:pt idx="5119">
                  <c:v>81856</c:v>
                </c:pt>
                <c:pt idx="5120">
                  <c:v>81860</c:v>
                </c:pt>
                <c:pt idx="5121">
                  <c:v>81873</c:v>
                </c:pt>
                <c:pt idx="5122">
                  <c:v>81875</c:v>
                </c:pt>
                <c:pt idx="5123">
                  <c:v>81894</c:v>
                </c:pt>
                <c:pt idx="5124">
                  <c:v>81896</c:v>
                </c:pt>
                <c:pt idx="5125">
                  <c:v>81899</c:v>
                </c:pt>
                <c:pt idx="5126">
                  <c:v>81926</c:v>
                </c:pt>
                <c:pt idx="5127">
                  <c:v>81927</c:v>
                </c:pt>
                <c:pt idx="5128">
                  <c:v>81941</c:v>
                </c:pt>
                <c:pt idx="5129">
                  <c:v>81955</c:v>
                </c:pt>
                <c:pt idx="5130">
                  <c:v>81960</c:v>
                </c:pt>
                <c:pt idx="5131">
                  <c:v>81969</c:v>
                </c:pt>
                <c:pt idx="5132">
                  <c:v>81975</c:v>
                </c:pt>
                <c:pt idx="5133">
                  <c:v>81996</c:v>
                </c:pt>
                <c:pt idx="5134">
                  <c:v>81998</c:v>
                </c:pt>
                <c:pt idx="5135">
                  <c:v>81999</c:v>
                </c:pt>
                <c:pt idx="5136">
                  <c:v>82000</c:v>
                </c:pt>
                <c:pt idx="5137">
                  <c:v>82009</c:v>
                </c:pt>
                <c:pt idx="5138">
                  <c:v>82044</c:v>
                </c:pt>
                <c:pt idx="5139">
                  <c:v>82045</c:v>
                </c:pt>
                <c:pt idx="5140">
                  <c:v>82055</c:v>
                </c:pt>
                <c:pt idx="5141">
                  <c:v>82060</c:v>
                </c:pt>
                <c:pt idx="5142">
                  <c:v>82077</c:v>
                </c:pt>
                <c:pt idx="5143">
                  <c:v>82096</c:v>
                </c:pt>
                <c:pt idx="5144">
                  <c:v>82098</c:v>
                </c:pt>
                <c:pt idx="5145">
                  <c:v>82099</c:v>
                </c:pt>
                <c:pt idx="5146">
                  <c:v>82119</c:v>
                </c:pt>
                <c:pt idx="5147">
                  <c:v>82120</c:v>
                </c:pt>
                <c:pt idx="5148">
                  <c:v>82144</c:v>
                </c:pt>
                <c:pt idx="5149">
                  <c:v>82153</c:v>
                </c:pt>
                <c:pt idx="5150">
                  <c:v>82155</c:v>
                </c:pt>
                <c:pt idx="5151">
                  <c:v>82160</c:v>
                </c:pt>
                <c:pt idx="5152">
                  <c:v>82189</c:v>
                </c:pt>
                <c:pt idx="5153">
                  <c:v>82194</c:v>
                </c:pt>
                <c:pt idx="5154">
                  <c:v>82196</c:v>
                </c:pt>
                <c:pt idx="5155">
                  <c:v>82198</c:v>
                </c:pt>
                <c:pt idx="5156">
                  <c:v>82199</c:v>
                </c:pt>
                <c:pt idx="5157">
                  <c:v>82213</c:v>
                </c:pt>
                <c:pt idx="5158">
                  <c:v>82228</c:v>
                </c:pt>
                <c:pt idx="5159">
                  <c:v>82255</c:v>
                </c:pt>
                <c:pt idx="5160">
                  <c:v>82260</c:v>
                </c:pt>
                <c:pt idx="5161">
                  <c:v>82270</c:v>
                </c:pt>
                <c:pt idx="5162">
                  <c:v>82280</c:v>
                </c:pt>
                <c:pt idx="5163">
                  <c:v>82289</c:v>
                </c:pt>
                <c:pt idx="5164">
                  <c:v>82296</c:v>
                </c:pt>
                <c:pt idx="5165">
                  <c:v>82298</c:v>
                </c:pt>
                <c:pt idx="5166">
                  <c:v>82299</c:v>
                </c:pt>
                <c:pt idx="5167">
                  <c:v>82302</c:v>
                </c:pt>
                <c:pt idx="5168">
                  <c:v>82344</c:v>
                </c:pt>
                <c:pt idx="5169">
                  <c:v>82347</c:v>
                </c:pt>
                <c:pt idx="5170">
                  <c:v>82355</c:v>
                </c:pt>
                <c:pt idx="5171">
                  <c:v>82359</c:v>
                </c:pt>
                <c:pt idx="5172">
                  <c:v>82360</c:v>
                </c:pt>
                <c:pt idx="5173">
                  <c:v>82377</c:v>
                </c:pt>
                <c:pt idx="5174">
                  <c:v>82379</c:v>
                </c:pt>
                <c:pt idx="5175">
                  <c:v>82396</c:v>
                </c:pt>
                <c:pt idx="5176">
                  <c:v>82399</c:v>
                </c:pt>
                <c:pt idx="5177">
                  <c:v>82416</c:v>
                </c:pt>
                <c:pt idx="5178">
                  <c:v>82419</c:v>
                </c:pt>
                <c:pt idx="5179">
                  <c:v>82430</c:v>
                </c:pt>
                <c:pt idx="5180">
                  <c:v>82452</c:v>
                </c:pt>
                <c:pt idx="5181">
                  <c:v>82453</c:v>
                </c:pt>
                <c:pt idx="5182">
                  <c:v>82455</c:v>
                </c:pt>
                <c:pt idx="5183">
                  <c:v>82460</c:v>
                </c:pt>
                <c:pt idx="5184">
                  <c:v>82483</c:v>
                </c:pt>
                <c:pt idx="5185">
                  <c:v>82495</c:v>
                </c:pt>
                <c:pt idx="5186">
                  <c:v>82496</c:v>
                </c:pt>
                <c:pt idx="5187">
                  <c:v>82499</c:v>
                </c:pt>
                <c:pt idx="5188">
                  <c:v>82527</c:v>
                </c:pt>
                <c:pt idx="5189">
                  <c:v>82534</c:v>
                </c:pt>
                <c:pt idx="5190">
                  <c:v>82551</c:v>
                </c:pt>
                <c:pt idx="5191">
                  <c:v>82555</c:v>
                </c:pt>
                <c:pt idx="5192">
                  <c:v>82560</c:v>
                </c:pt>
                <c:pt idx="5193">
                  <c:v>82569</c:v>
                </c:pt>
                <c:pt idx="5194">
                  <c:v>82570</c:v>
                </c:pt>
                <c:pt idx="5195">
                  <c:v>82596</c:v>
                </c:pt>
                <c:pt idx="5196">
                  <c:v>82599</c:v>
                </c:pt>
                <c:pt idx="5197">
                  <c:v>82601</c:v>
                </c:pt>
                <c:pt idx="5198">
                  <c:v>82622</c:v>
                </c:pt>
                <c:pt idx="5199">
                  <c:v>82634</c:v>
                </c:pt>
                <c:pt idx="5200">
                  <c:v>82643</c:v>
                </c:pt>
                <c:pt idx="5201">
                  <c:v>82655</c:v>
                </c:pt>
                <c:pt idx="5202">
                  <c:v>82660</c:v>
                </c:pt>
                <c:pt idx="5203">
                  <c:v>82670</c:v>
                </c:pt>
                <c:pt idx="5204">
                  <c:v>82673</c:v>
                </c:pt>
                <c:pt idx="5205">
                  <c:v>82694</c:v>
                </c:pt>
                <c:pt idx="5206">
                  <c:v>82696</c:v>
                </c:pt>
                <c:pt idx="5207">
                  <c:v>82699</c:v>
                </c:pt>
                <c:pt idx="5208">
                  <c:v>82711</c:v>
                </c:pt>
                <c:pt idx="5209">
                  <c:v>82720</c:v>
                </c:pt>
                <c:pt idx="5210">
                  <c:v>82748</c:v>
                </c:pt>
                <c:pt idx="5211">
                  <c:v>82755</c:v>
                </c:pt>
                <c:pt idx="5212">
                  <c:v>82760</c:v>
                </c:pt>
                <c:pt idx="5213">
                  <c:v>82763</c:v>
                </c:pt>
                <c:pt idx="5214">
                  <c:v>82770</c:v>
                </c:pt>
                <c:pt idx="5215">
                  <c:v>82782</c:v>
                </c:pt>
                <c:pt idx="5216">
                  <c:v>82794</c:v>
                </c:pt>
                <c:pt idx="5217">
                  <c:v>82796</c:v>
                </c:pt>
                <c:pt idx="5218">
                  <c:v>82799</c:v>
                </c:pt>
                <c:pt idx="5219">
                  <c:v>82825</c:v>
                </c:pt>
                <c:pt idx="5220">
                  <c:v>82833</c:v>
                </c:pt>
                <c:pt idx="5221">
                  <c:v>82840</c:v>
                </c:pt>
                <c:pt idx="5222">
                  <c:v>82855</c:v>
                </c:pt>
                <c:pt idx="5223">
                  <c:v>82860</c:v>
                </c:pt>
                <c:pt idx="5224">
                  <c:v>82863</c:v>
                </c:pt>
                <c:pt idx="5225">
                  <c:v>82870</c:v>
                </c:pt>
                <c:pt idx="5226">
                  <c:v>82896</c:v>
                </c:pt>
                <c:pt idx="5227">
                  <c:v>82897</c:v>
                </c:pt>
                <c:pt idx="5228">
                  <c:v>82899</c:v>
                </c:pt>
                <c:pt idx="5229">
                  <c:v>82905</c:v>
                </c:pt>
                <c:pt idx="5230">
                  <c:v>82910</c:v>
                </c:pt>
                <c:pt idx="5231">
                  <c:v>82945</c:v>
                </c:pt>
                <c:pt idx="5232">
                  <c:v>82951</c:v>
                </c:pt>
                <c:pt idx="5233">
                  <c:v>82955</c:v>
                </c:pt>
                <c:pt idx="5234">
                  <c:v>82960</c:v>
                </c:pt>
                <c:pt idx="5235">
                  <c:v>82972</c:v>
                </c:pt>
                <c:pt idx="5236">
                  <c:v>82977</c:v>
                </c:pt>
                <c:pt idx="5237">
                  <c:v>82982</c:v>
                </c:pt>
                <c:pt idx="5238">
                  <c:v>82996</c:v>
                </c:pt>
                <c:pt idx="5239">
                  <c:v>82999</c:v>
                </c:pt>
                <c:pt idx="5240">
                  <c:v>83022</c:v>
                </c:pt>
                <c:pt idx="5241">
                  <c:v>83026</c:v>
                </c:pt>
                <c:pt idx="5242">
                  <c:v>83044</c:v>
                </c:pt>
                <c:pt idx="5243">
                  <c:v>83045</c:v>
                </c:pt>
                <c:pt idx="5244">
                  <c:v>83055</c:v>
                </c:pt>
                <c:pt idx="5245">
                  <c:v>83060</c:v>
                </c:pt>
                <c:pt idx="5246">
                  <c:v>83082</c:v>
                </c:pt>
                <c:pt idx="5247">
                  <c:v>83096</c:v>
                </c:pt>
                <c:pt idx="5248">
                  <c:v>83098</c:v>
                </c:pt>
                <c:pt idx="5249">
                  <c:v>83099</c:v>
                </c:pt>
                <c:pt idx="5250">
                  <c:v>83113</c:v>
                </c:pt>
                <c:pt idx="5251">
                  <c:v>83116</c:v>
                </c:pt>
                <c:pt idx="5252">
                  <c:v>83121</c:v>
                </c:pt>
                <c:pt idx="5253">
                  <c:v>83151</c:v>
                </c:pt>
                <c:pt idx="5254">
                  <c:v>83155</c:v>
                </c:pt>
                <c:pt idx="5255">
                  <c:v>83160</c:v>
                </c:pt>
                <c:pt idx="5256">
                  <c:v>83171</c:v>
                </c:pt>
                <c:pt idx="5257">
                  <c:v>83181</c:v>
                </c:pt>
                <c:pt idx="5258">
                  <c:v>83189</c:v>
                </c:pt>
                <c:pt idx="5259">
                  <c:v>83193</c:v>
                </c:pt>
                <c:pt idx="5260">
                  <c:v>83196</c:v>
                </c:pt>
                <c:pt idx="5261">
                  <c:v>83199</c:v>
                </c:pt>
                <c:pt idx="5262">
                  <c:v>83220</c:v>
                </c:pt>
                <c:pt idx="5263">
                  <c:v>83247</c:v>
                </c:pt>
                <c:pt idx="5264">
                  <c:v>83250</c:v>
                </c:pt>
                <c:pt idx="5265">
                  <c:v>83255</c:v>
                </c:pt>
                <c:pt idx="5266">
                  <c:v>83260</c:v>
                </c:pt>
                <c:pt idx="5267">
                  <c:v>83266</c:v>
                </c:pt>
                <c:pt idx="5268">
                  <c:v>83289</c:v>
                </c:pt>
                <c:pt idx="5269">
                  <c:v>83296</c:v>
                </c:pt>
                <c:pt idx="5270">
                  <c:v>83299</c:v>
                </c:pt>
                <c:pt idx="5271">
                  <c:v>83319</c:v>
                </c:pt>
                <c:pt idx="5272">
                  <c:v>83322</c:v>
                </c:pt>
                <c:pt idx="5273">
                  <c:v>83338</c:v>
                </c:pt>
                <c:pt idx="5274">
                  <c:v>83348</c:v>
                </c:pt>
                <c:pt idx="5275">
                  <c:v>83355</c:v>
                </c:pt>
                <c:pt idx="5276">
                  <c:v>83360</c:v>
                </c:pt>
                <c:pt idx="5277">
                  <c:v>83390</c:v>
                </c:pt>
                <c:pt idx="5278">
                  <c:v>83396</c:v>
                </c:pt>
                <c:pt idx="5279">
                  <c:v>83398</c:v>
                </c:pt>
                <c:pt idx="5280">
                  <c:v>83399</c:v>
                </c:pt>
                <c:pt idx="5281">
                  <c:v>83418</c:v>
                </c:pt>
                <c:pt idx="5282">
                  <c:v>83429</c:v>
                </c:pt>
                <c:pt idx="5283">
                  <c:v>83433</c:v>
                </c:pt>
                <c:pt idx="5284">
                  <c:v>83455</c:v>
                </c:pt>
                <c:pt idx="5285">
                  <c:v>83457</c:v>
                </c:pt>
                <c:pt idx="5286">
                  <c:v>83460</c:v>
                </c:pt>
                <c:pt idx="5287">
                  <c:v>83471</c:v>
                </c:pt>
                <c:pt idx="5288">
                  <c:v>83496</c:v>
                </c:pt>
                <c:pt idx="5289">
                  <c:v>83497</c:v>
                </c:pt>
                <c:pt idx="5290">
                  <c:v>83499</c:v>
                </c:pt>
                <c:pt idx="5291">
                  <c:v>83527</c:v>
                </c:pt>
                <c:pt idx="5292">
                  <c:v>83533</c:v>
                </c:pt>
                <c:pt idx="5293">
                  <c:v>83545</c:v>
                </c:pt>
                <c:pt idx="5294">
                  <c:v>83549</c:v>
                </c:pt>
                <c:pt idx="5295">
                  <c:v>83555</c:v>
                </c:pt>
                <c:pt idx="5296">
                  <c:v>83568</c:v>
                </c:pt>
                <c:pt idx="5297">
                  <c:v>83596</c:v>
                </c:pt>
                <c:pt idx="5298">
                  <c:v>83597</c:v>
                </c:pt>
                <c:pt idx="5299">
                  <c:v>83598</c:v>
                </c:pt>
                <c:pt idx="5300">
                  <c:v>83599</c:v>
                </c:pt>
                <c:pt idx="5301">
                  <c:v>83606</c:v>
                </c:pt>
                <c:pt idx="5302">
                  <c:v>83619</c:v>
                </c:pt>
                <c:pt idx="5303">
                  <c:v>83641</c:v>
                </c:pt>
                <c:pt idx="5304">
                  <c:v>83642</c:v>
                </c:pt>
                <c:pt idx="5305">
                  <c:v>83655</c:v>
                </c:pt>
                <c:pt idx="5306">
                  <c:v>83665</c:v>
                </c:pt>
                <c:pt idx="5307">
                  <c:v>83695</c:v>
                </c:pt>
                <c:pt idx="5308">
                  <c:v>83696</c:v>
                </c:pt>
                <c:pt idx="5309">
                  <c:v>83697</c:v>
                </c:pt>
                <c:pt idx="5310">
                  <c:v>83699</c:v>
                </c:pt>
                <c:pt idx="5311">
                  <c:v>83706</c:v>
                </c:pt>
                <c:pt idx="5312">
                  <c:v>83717</c:v>
                </c:pt>
                <c:pt idx="5313">
                  <c:v>83733</c:v>
                </c:pt>
                <c:pt idx="5314">
                  <c:v>83741</c:v>
                </c:pt>
                <c:pt idx="5315">
                  <c:v>83755</c:v>
                </c:pt>
                <c:pt idx="5316">
                  <c:v>83765</c:v>
                </c:pt>
                <c:pt idx="5317">
                  <c:v>83768</c:v>
                </c:pt>
                <c:pt idx="5318">
                  <c:v>83791</c:v>
                </c:pt>
                <c:pt idx="5319">
                  <c:v>83796</c:v>
                </c:pt>
                <c:pt idx="5320">
                  <c:v>83799</c:v>
                </c:pt>
                <c:pt idx="5321">
                  <c:v>83801</c:v>
                </c:pt>
                <c:pt idx="5322">
                  <c:v>83806</c:v>
                </c:pt>
                <c:pt idx="5323">
                  <c:v>83834</c:v>
                </c:pt>
                <c:pt idx="5324">
                  <c:v>83841</c:v>
                </c:pt>
                <c:pt idx="5325">
                  <c:v>83844</c:v>
                </c:pt>
                <c:pt idx="5326">
                  <c:v>83855</c:v>
                </c:pt>
                <c:pt idx="5327">
                  <c:v>83867</c:v>
                </c:pt>
                <c:pt idx="5328">
                  <c:v>83871</c:v>
                </c:pt>
                <c:pt idx="5329">
                  <c:v>83896</c:v>
                </c:pt>
                <c:pt idx="5330">
                  <c:v>83899</c:v>
                </c:pt>
                <c:pt idx="5331">
                  <c:v>83906</c:v>
                </c:pt>
                <c:pt idx="5332">
                  <c:v>83918</c:v>
                </c:pt>
                <c:pt idx="5333">
                  <c:v>83934</c:v>
                </c:pt>
                <c:pt idx="5334">
                  <c:v>83941</c:v>
                </c:pt>
                <c:pt idx="5335">
                  <c:v>83955</c:v>
                </c:pt>
                <c:pt idx="5336">
                  <c:v>83992</c:v>
                </c:pt>
                <c:pt idx="5337">
                  <c:v>83996</c:v>
                </c:pt>
                <c:pt idx="5338">
                  <c:v>83999</c:v>
                </c:pt>
                <c:pt idx="5339">
                  <c:v>84006</c:v>
                </c:pt>
                <c:pt idx="5340">
                  <c:v>84009</c:v>
                </c:pt>
                <c:pt idx="5341">
                  <c:v>84013</c:v>
                </c:pt>
                <c:pt idx="5342">
                  <c:v>84034</c:v>
                </c:pt>
                <c:pt idx="5343">
                  <c:v>84041</c:v>
                </c:pt>
                <c:pt idx="5344">
                  <c:v>84055</c:v>
                </c:pt>
                <c:pt idx="5345">
                  <c:v>84069</c:v>
                </c:pt>
                <c:pt idx="5346">
                  <c:v>84081</c:v>
                </c:pt>
                <c:pt idx="5347">
                  <c:v>84088</c:v>
                </c:pt>
                <c:pt idx="5348">
                  <c:v>84090</c:v>
                </c:pt>
                <c:pt idx="5349">
                  <c:v>84096</c:v>
                </c:pt>
                <c:pt idx="5350">
                  <c:v>84099</c:v>
                </c:pt>
                <c:pt idx="5351">
                  <c:v>84104</c:v>
                </c:pt>
                <c:pt idx="5352">
                  <c:v>84141</c:v>
                </c:pt>
                <c:pt idx="5353">
                  <c:v>84142</c:v>
                </c:pt>
                <c:pt idx="5354">
                  <c:v>84152</c:v>
                </c:pt>
                <c:pt idx="5355">
                  <c:v>84155</c:v>
                </c:pt>
                <c:pt idx="5356">
                  <c:v>84159</c:v>
                </c:pt>
                <c:pt idx="5357">
                  <c:v>84170</c:v>
                </c:pt>
                <c:pt idx="5358">
                  <c:v>84177</c:v>
                </c:pt>
                <c:pt idx="5359">
                  <c:v>84196</c:v>
                </c:pt>
                <c:pt idx="5360">
                  <c:v>84199</c:v>
                </c:pt>
                <c:pt idx="5361">
                  <c:v>84218</c:v>
                </c:pt>
                <c:pt idx="5362">
                  <c:v>84220</c:v>
                </c:pt>
                <c:pt idx="5363">
                  <c:v>84232</c:v>
                </c:pt>
                <c:pt idx="5364">
                  <c:v>84241</c:v>
                </c:pt>
                <c:pt idx="5365">
                  <c:v>84245</c:v>
                </c:pt>
                <c:pt idx="5366">
                  <c:v>84249</c:v>
                </c:pt>
                <c:pt idx="5367">
                  <c:v>84255</c:v>
                </c:pt>
                <c:pt idx="5368">
                  <c:v>84288</c:v>
                </c:pt>
                <c:pt idx="5369">
                  <c:v>84292</c:v>
                </c:pt>
                <c:pt idx="5370">
                  <c:v>84296</c:v>
                </c:pt>
                <c:pt idx="5371">
                  <c:v>84299</c:v>
                </c:pt>
                <c:pt idx="5372">
                  <c:v>84306</c:v>
                </c:pt>
                <c:pt idx="5373">
                  <c:v>84327</c:v>
                </c:pt>
                <c:pt idx="5374">
                  <c:v>84341</c:v>
                </c:pt>
                <c:pt idx="5375">
                  <c:v>84349</c:v>
                </c:pt>
                <c:pt idx="5376">
                  <c:v>84355</c:v>
                </c:pt>
                <c:pt idx="5377">
                  <c:v>84357</c:v>
                </c:pt>
                <c:pt idx="5378">
                  <c:v>84366</c:v>
                </c:pt>
                <c:pt idx="5379">
                  <c:v>84387</c:v>
                </c:pt>
                <c:pt idx="5380">
                  <c:v>84396</c:v>
                </c:pt>
                <c:pt idx="5381">
                  <c:v>84399</c:v>
                </c:pt>
                <c:pt idx="5382">
                  <c:v>84402</c:v>
                </c:pt>
                <c:pt idx="5383">
                  <c:v>84431</c:v>
                </c:pt>
                <c:pt idx="5384">
                  <c:v>84438</c:v>
                </c:pt>
                <c:pt idx="5385">
                  <c:v>84441</c:v>
                </c:pt>
                <c:pt idx="5386">
                  <c:v>84449</c:v>
                </c:pt>
                <c:pt idx="5387">
                  <c:v>84455</c:v>
                </c:pt>
                <c:pt idx="5388">
                  <c:v>84463</c:v>
                </c:pt>
                <c:pt idx="5389">
                  <c:v>84482</c:v>
                </c:pt>
                <c:pt idx="5390">
                  <c:v>84496</c:v>
                </c:pt>
                <c:pt idx="5391">
                  <c:v>84498</c:v>
                </c:pt>
                <c:pt idx="5392">
                  <c:v>84499</c:v>
                </c:pt>
                <c:pt idx="5393">
                  <c:v>84512</c:v>
                </c:pt>
                <c:pt idx="5394">
                  <c:v>84541</c:v>
                </c:pt>
                <c:pt idx="5395">
                  <c:v>84549</c:v>
                </c:pt>
                <c:pt idx="5396">
                  <c:v>84555</c:v>
                </c:pt>
                <c:pt idx="5397">
                  <c:v>84567</c:v>
                </c:pt>
                <c:pt idx="5398">
                  <c:v>84568</c:v>
                </c:pt>
                <c:pt idx="5399">
                  <c:v>84586</c:v>
                </c:pt>
                <c:pt idx="5400">
                  <c:v>84596</c:v>
                </c:pt>
                <c:pt idx="5401">
                  <c:v>84599</c:v>
                </c:pt>
                <c:pt idx="5402">
                  <c:v>84622</c:v>
                </c:pt>
                <c:pt idx="5403">
                  <c:v>84638</c:v>
                </c:pt>
                <c:pt idx="5404">
                  <c:v>84641</c:v>
                </c:pt>
                <c:pt idx="5405">
                  <c:v>84655</c:v>
                </c:pt>
                <c:pt idx="5406">
                  <c:v>84661</c:v>
                </c:pt>
                <c:pt idx="5407">
                  <c:v>84662</c:v>
                </c:pt>
                <c:pt idx="5408">
                  <c:v>84668</c:v>
                </c:pt>
                <c:pt idx="5409">
                  <c:v>84696</c:v>
                </c:pt>
                <c:pt idx="5410">
                  <c:v>84697</c:v>
                </c:pt>
                <c:pt idx="5411">
                  <c:v>84699</c:v>
                </c:pt>
                <c:pt idx="5412">
                  <c:v>84736</c:v>
                </c:pt>
                <c:pt idx="5413">
                  <c:v>84738</c:v>
                </c:pt>
                <c:pt idx="5414">
                  <c:v>84739</c:v>
                </c:pt>
                <c:pt idx="5415">
                  <c:v>84741</c:v>
                </c:pt>
                <c:pt idx="5416">
                  <c:v>84755</c:v>
                </c:pt>
                <c:pt idx="5417">
                  <c:v>84772</c:v>
                </c:pt>
                <c:pt idx="5418">
                  <c:v>84796</c:v>
                </c:pt>
                <c:pt idx="5419">
                  <c:v>84799</c:v>
                </c:pt>
                <c:pt idx="5420">
                  <c:v>84810</c:v>
                </c:pt>
                <c:pt idx="5421">
                  <c:v>84811</c:v>
                </c:pt>
                <c:pt idx="5422">
                  <c:v>84813</c:v>
                </c:pt>
                <c:pt idx="5423">
                  <c:v>84838</c:v>
                </c:pt>
                <c:pt idx="5424">
                  <c:v>84841</c:v>
                </c:pt>
                <c:pt idx="5425">
                  <c:v>84845</c:v>
                </c:pt>
                <c:pt idx="5426">
                  <c:v>84855</c:v>
                </c:pt>
                <c:pt idx="5427">
                  <c:v>84878</c:v>
                </c:pt>
                <c:pt idx="5428">
                  <c:v>84887</c:v>
                </c:pt>
                <c:pt idx="5429">
                  <c:v>84896</c:v>
                </c:pt>
                <c:pt idx="5430">
                  <c:v>84899</c:v>
                </c:pt>
                <c:pt idx="5431">
                  <c:v>84913</c:v>
                </c:pt>
                <c:pt idx="5432">
                  <c:v>84918</c:v>
                </c:pt>
                <c:pt idx="5433">
                  <c:v>84938</c:v>
                </c:pt>
                <c:pt idx="5434">
                  <c:v>84941</c:v>
                </c:pt>
                <c:pt idx="5435">
                  <c:v>84949</c:v>
                </c:pt>
                <c:pt idx="5436">
                  <c:v>84955</c:v>
                </c:pt>
                <c:pt idx="5437">
                  <c:v>84960</c:v>
                </c:pt>
                <c:pt idx="5438">
                  <c:v>84995</c:v>
                </c:pt>
                <c:pt idx="5439">
                  <c:v>84996</c:v>
                </c:pt>
                <c:pt idx="5440">
                  <c:v>84999</c:v>
                </c:pt>
                <c:pt idx="5441">
                  <c:v>85013</c:v>
                </c:pt>
                <c:pt idx="5442">
                  <c:v>85018</c:v>
                </c:pt>
                <c:pt idx="5443">
                  <c:v>85035</c:v>
                </c:pt>
                <c:pt idx="5444">
                  <c:v>85038</c:v>
                </c:pt>
                <c:pt idx="5445">
                  <c:v>85041</c:v>
                </c:pt>
                <c:pt idx="5446">
                  <c:v>85055</c:v>
                </c:pt>
                <c:pt idx="5447">
                  <c:v>85075</c:v>
                </c:pt>
                <c:pt idx="5448">
                  <c:v>85087</c:v>
                </c:pt>
                <c:pt idx="5449">
                  <c:v>85089</c:v>
                </c:pt>
                <c:pt idx="5450">
                  <c:v>85096</c:v>
                </c:pt>
                <c:pt idx="5451">
                  <c:v>85099</c:v>
                </c:pt>
                <c:pt idx="5452">
                  <c:v>85109</c:v>
                </c:pt>
                <c:pt idx="5453">
                  <c:v>85138</c:v>
                </c:pt>
                <c:pt idx="5454">
                  <c:v>85141</c:v>
                </c:pt>
                <c:pt idx="5455">
                  <c:v>85148</c:v>
                </c:pt>
                <c:pt idx="5456">
                  <c:v>85155</c:v>
                </c:pt>
                <c:pt idx="5457">
                  <c:v>85185</c:v>
                </c:pt>
                <c:pt idx="5458">
                  <c:v>85187</c:v>
                </c:pt>
                <c:pt idx="5459">
                  <c:v>85189</c:v>
                </c:pt>
                <c:pt idx="5460">
                  <c:v>85196</c:v>
                </c:pt>
                <c:pt idx="5461">
                  <c:v>85199</c:v>
                </c:pt>
                <c:pt idx="5462">
                  <c:v>85231</c:v>
                </c:pt>
                <c:pt idx="5463">
                  <c:v>85238</c:v>
                </c:pt>
                <c:pt idx="5464">
                  <c:v>85241</c:v>
                </c:pt>
                <c:pt idx="5465">
                  <c:v>85255</c:v>
                </c:pt>
                <c:pt idx="5466">
                  <c:v>85257</c:v>
                </c:pt>
                <c:pt idx="5467">
                  <c:v>85265</c:v>
                </c:pt>
                <c:pt idx="5468">
                  <c:v>85289</c:v>
                </c:pt>
                <c:pt idx="5469">
                  <c:v>85296</c:v>
                </c:pt>
                <c:pt idx="5470">
                  <c:v>85299</c:v>
                </c:pt>
                <c:pt idx="5471">
                  <c:v>85316</c:v>
                </c:pt>
                <c:pt idx="5472">
                  <c:v>85332</c:v>
                </c:pt>
                <c:pt idx="5473">
                  <c:v>85338</c:v>
                </c:pt>
                <c:pt idx="5474">
                  <c:v>85339</c:v>
                </c:pt>
                <c:pt idx="5475">
                  <c:v>85341</c:v>
                </c:pt>
                <c:pt idx="5476">
                  <c:v>85355</c:v>
                </c:pt>
                <c:pt idx="5477">
                  <c:v>85389</c:v>
                </c:pt>
                <c:pt idx="5478">
                  <c:v>85396</c:v>
                </c:pt>
                <c:pt idx="5479">
                  <c:v>85399</c:v>
                </c:pt>
                <c:pt idx="5480">
                  <c:v>85407</c:v>
                </c:pt>
                <c:pt idx="5481">
                  <c:v>85412</c:v>
                </c:pt>
                <c:pt idx="5482">
                  <c:v>85438</c:v>
                </c:pt>
                <c:pt idx="5483">
                  <c:v>85441</c:v>
                </c:pt>
                <c:pt idx="5484">
                  <c:v>85455</c:v>
                </c:pt>
                <c:pt idx="5485">
                  <c:v>85481</c:v>
                </c:pt>
                <c:pt idx="5486">
                  <c:v>85489</c:v>
                </c:pt>
                <c:pt idx="5487">
                  <c:v>85490</c:v>
                </c:pt>
                <c:pt idx="5488">
                  <c:v>85496</c:v>
                </c:pt>
                <c:pt idx="5489">
                  <c:v>85499</c:v>
                </c:pt>
                <c:pt idx="5490">
                  <c:v>85507</c:v>
                </c:pt>
                <c:pt idx="5491">
                  <c:v>85538</c:v>
                </c:pt>
                <c:pt idx="5492">
                  <c:v>85541</c:v>
                </c:pt>
                <c:pt idx="5493">
                  <c:v>85554</c:v>
                </c:pt>
                <c:pt idx="5494">
                  <c:v>85555</c:v>
                </c:pt>
                <c:pt idx="5495">
                  <c:v>85571</c:v>
                </c:pt>
                <c:pt idx="5496">
                  <c:v>85587</c:v>
                </c:pt>
                <c:pt idx="5497">
                  <c:v>85589</c:v>
                </c:pt>
                <c:pt idx="5498">
                  <c:v>85596</c:v>
                </c:pt>
                <c:pt idx="5499">
                  <c:v>85599</c:v>
                </c:pt>
                <c:pt idx="5500">
                  <c:v>85627</c:v>
                </c:pt>
                <c:pt idx="5501">
                  <c:v>85638</c:v>
                </c:pt>
                <c:pt idx="5502">
                  <c:v>85641</c:v>
                </c:pt>
                <c:pt idx="5503">
                  <c:v>85655</c:v>
                </c:pt>
                <c:pt idx="5504">
                  <c:v>85662</c:v>
                </c:pt>
                <c:pt idx="5505">
                  <c:v>85689</c:v>
                </c:pt>
                <c:pt idx="5506">
                  <c:v>85696</c:v>
                </c:pt>
                <c:pt idx="5507">
                  <c:v>85699</c:v>
                </c:pt>
                <c:pt idx="5508">
                  <c:v>85700</c:v>
                </c:pt>
                <c:pt idx="5509">
                  <c:v>85734</c:v>
                </c:pt>
                <c:pt idx="5510">
                  <c:v>85738</c:v>
                </c:pt>
                <c:pt idx="5511">
                  <c:v>85741</c:v>
                </c:pt>
                <c:pt idx="5512">
                  <c:v>85755</c:v>
                </c:pt>
                <c:pt idx="5513">
                  <c:v>85762</c:v>
                </c:pt>
                <c:pt idx="5514">
                  <c:v>85773</c:v>
                </c:pt>
                <c:pt idx="5515">
                  <c:v>85789</c:v>
                </c:pt>
                <c:pt idx="5516">
                  <c:v>85796</c:v>
                </c:pt>
                <c:pt idx="5517">
                  <c:v>85799</c:v>
                </c:pt>
                <c:pt idx="5518">
                  <c:v>85818</c:v>
                </c:pt>
                <c:pt idx="5519">
                  <c:v>85838</c:v>
                </c:pt>
                <c:pt idx="5520">
                  <c:v>85841</c:v>
                </c:pt>
                <c:pt idx="5521">
                  <c:v>85848</c:v>
                </c:pt>
                <c:pt idx="5522">
                  <c:v>85855</c:v>
                </c:pt>
                <c:pt idx="5523">
                  <c:v>85889</c:v>
                </c:pt>
                <c:pt idx="5524">
                  <c:v>85893</c:v>
                </c:pt>
                <c:pt idx="5525">
                  <c:v>85896</c:v>
                </c:pt>
                <c:pt idx="5526">
                  <c:v>85899</c:v>
                </c:pt>
                <c:pt idx="5527">
                  <c:v>85922</c:v>
                </c:pt>
                <c:pt idx="5528">
                  <c:v>85938</c:v>
                </c:pt>
                <c:pt idx="5529">
                  <c:v>85941</c:v>
                </c:pt>
                <c:pt idx="5530">
                  <c:v>85955</c:v>
                </c:pt>
                <c:pt idx="5531">
                  <c:v>85982</c:v>
                </c:pt>
                <c:pt idx="5532">
                  <c:v>85989</c:v>
                </c:pt>
                <c:pt idx="5533">
                  <c:v>85995</c:v>
                </c:pt>
                <c:pt idx="5534">
                  <c:v>85996</c:v>
                </c:pt>
                <c:pt idx="5535">
                  <c:v>85999</c:v>
                </c:pt>
                <c:pt idx="5536">
                  <c:v>86038</c:v>
                </c:pt>
                <c:pt idx="5537">
                  <c:v>86041</c:v>
                </c:pt>
                <c:pt idx="5538">
                  <c:v>86055</c:v>
                </c:pt>
                <c:pt idx="5539">
                  <c:v>86068</c:v>
                </c:pt>
                <c:pt idx="5540">
                  <c:v>86082</c:v>
                </c:pt>
                <c:pt idx="5541">
                  <c:v>86089</c:v>
                </c:pt>
                <c:pt idx="5542">
                  <c:v>86096</c:v>
                </c:pt>
                <c:pt idx="5543">
                  <c:v>86099</c:v>
                </c:pt>
                <c:pt idx="5544">
                  <c:v>86138</c:v>
                </c:pt>
                <c:pt idx="5545">
                  <c:v>86139</c:v>
                </c:pt>
                <c:pt idx="5546">
                  <c:v>86141</c:v>
                </c:pt>
                <c:pt idx="5547">
                  <c:v>86142</c:v>
                </c:pt>
                <c:pt idx="5548">
                  <c:v>86155</c:v>
                </c:pt>
                <c:pt idx="5549">
                  <c:v>86166</c:v>
                </c:pt>
                <c:pt idx="5550">
                  <c:v>86189</c:v>
                </c:pt>
                <c:pt idx="5551">
                  <c:v>86196</c:v>
                </c:pt>
                <c:pt idx="5552">
                  <c:v>86199</c:v>
                </c:pt>
                <c:pt idx="5553">
                  <c:v>86216</c:v>
                </c:pt>
                <c:pt idx="5554">
                  <c:v>86234</c:v>
                </c:pt>
                <c:pt idx="5555">
                  <c:v>86237</c:v>
                </c:pt>
                <c:pt idx="5556">
                  <c:v>86238</c:v>
                </c:pt>
                <c:pt idx="5557">
                  <c:v>86241</c:v>
                </c:pt>
                <c:pt idx="5558">
                  <c:v>86255</c:v>
                </c:pt>
                <c:pt idx="5559">
                  <c:v>86289</c:v>
                </c:pt>
                <c:pt idx="5560">
                  <c:v>86290</c:v>
                </c:pt>
                <c:pt idx="5561">
                  <c:v>86296</c:v>
                </c:pt>
                <c:pt idx="5562">
                  <c:v>86299</c:v>
                </c:pt>
                <c:pt idx="5563">
                  <c:v>86327</c:v>
                </c:pt>
                <c:pt idx="5564">
                  <c:v>86333</c:v>
                </c:pt>
                <c:pt idx="5565">
                  <c:v>86338</c:v>
                </c:pt>
                <c:pt idx="5566">
                  <c:v>86341</c:v>
                </c:pt>
                <c:pt idx="5567">
                  <c:v>86355</c:v>
                </c:pt>
                <c:pt idx="5568">
                  <c:v>86366</c:v>
                </c:pt>
                <c:pt idx="5569">
                  <c:v>86389</c:v>
                </c:pt>
                <c:pt idx="5570">
                  <c:v>86396</c:v>
                </c:pt>
                <c:pt idx="5571">
                  <c:v>86399</c:v>
                </c:pt>
                <c:pt idx="5572">
                  <c:v>86405</c:v>
                </c:pt>
                <c:pt idx="5573">
                  <c:v>86427</c:v>
                </c:pt>
                <c:pt idx="5574">
                  <c:v>86438</c:v>
                </c:pt>
                <c:pt idx="5575">
                  <c:v>86441</c:v>
                </c:pt>
                <c:pt idx="5576">
                  <c:v>86455</c:v>
                </c:pt>
                <c:pt idx="5577">
                  <c:v>86484</c:v>
                </c:pt>
                <c:pt idx="5578">
                  <c:v>86489</c:v>
                </c:pt>
                <c:pt idx="5579">
                  <c:v>86496</c:v>
                </c:pt>
                <c:pt idx="5580">
                  <c:v>86499</c:v>
                </c:pt>
                <c:pt idx="5581">
                  <c:v>86514</c:v>
                </c:pt>
                <c:pt idx="5582">
                  <c:v>86527</c:v>
                </c:pt>
                <c:pt idx="5583">
                  <c:v>86538</c:v>
                </c:pt>
                <c:pt idx="5584">
                  <c:v>86541</c:v>
                </c:pt>
                <c:pt idx="5585">
                  <c:v>86555</c:v>
                </c:pt>
                <c:pt idx="5586">
                  <c:v>86565</c:v>
                </c:pt>
                <c:pt idx="5587">
                  <c:v>86587</c:v>
                </c:pt>
                <c:pt idx="5588">
                  <c:v>86589</c:v>
                </c:pt>
                <c:pt idx="5589">
                  <c:v>86596</c:v>
                </c:pt>
                <c:pt idx="5590">
                  <c:v>86599</c:v>
                </c:pt>
                <c:pt idx="5591">
                  <c:v>86627</c:v>
                </c:pt>
                <c:pt idx="5592">
                  <c:v>86638</c:v>
                </c:pt>
                <c:pt idx="5593">
                  <c:v>86641</c:v>
                </c:pt>
                <c:pt idx="5594">
                  <c:v>86651</c:v>
                </c:pt>
                <c:pt idx="5595">
                  <c:v>86655</c:v>
                </c:pt>
                <c:pt idx="5596">
                  <c:v>86660</c:v>
                </c:pt>
                <c:pt idx="5597">
                  <c:v>86689</c:v>
                </c:pt>
                <c:pt idx="5598">
                  <c:v>86696</c:v>
                </c:pt>
                <c:pt idx="5599">
                  <c:v>86699</c:v>
                </c:pt>
                <c:pt idx="5600">
                  <c:v>86722</c:v>
                </c:pt>
                <c:pt idx="5601">
                  <c:v>86727</c:v>
                </c:pt>
                <c:pt idx="5602">
                  <c:v>86735</c:v>
                </c:pt>
                <c:pt idx="5603">
                  <c:v>86738</c:v>
                </c:pt>
                <c:pt idx="5604">
                  <c:v>86741</c:v>
                </c:pt>
                <c:pt idx="5605">
                  <c:v>86755</c:v>
                </c:pt>
                <c:pt idx="5606">
                  <c:v>86789</c:v>
                </c:pt>
                <c:pt idx="5607">
                  <c:v>86796</c:v>
                </c:pt>
                <c:pt idx="5608">
                  <c:v>86799</c:v>
                </c:pt>
                <c:pt idx="5609">
                  <c:v>86808</c:v>
                </c:pt>
                <c:pt idx="5610">
                  <c:v>86814</c:v>
                </c:pt>
                <c:pt idx="5611">
                  <c:v>86827</c:v>
                </c:pt>
                <c:pt idx="5612">
                  <c:v>86838</c:v>
                </c:pt>
                <c:pt idx="5613">
                  <c:v>86841</c:v>
                </c:pt>
                <c:pt idx="5614">
                  <c:v>86855</c:v>
                </c:pt>
                <c:pt idx="5615">
                  <c:v>86881</c:v>
                </c:pt>
                <c:pt idx="5616">
                  <c:v>86889</c:v>
                </c:pt>
                <c:pt idx="5617">
                  <c:v>86896</c:v>
                </c:pt>
                <c:pt idx="5618">
                  <c:v>86899</c:v>
                </c:pt>
                <c:pt idx="5619">
                  <c:v>86904</c:v>
                </c:pt>
                <c:pt idx="5620">
                  <c:v>86927</c:v>
                </c:pt>
                <c:pt idx="5621">
                  <c:v>86938</c:v>
                </c:pt>
                <c:pt idx="5622">
                  <c:v>86941</c:v>
                </c:pt>
                <c:pt idx="5623">
                  <c:v>86954</c:v>
                </c:pt>
                <c:pt idx="5624">
                  <c:v>86955</c:v>
                </c:pt>
                <c:pt idx="5625">
                  <c:v>86973</c:v>
                </c:pt>
                <c:pt idx="5626">
                  <c:v>86989</c:v>
                </c:pt>
                <c:pt idx="5627">
                  <c:v>86996</c:v>
                </c:pt>
                <c:pt idx="5628">
                  <c:v>86999</c:v>
                </c:pt>
                <c:pt idx="5629">
                  <c:v>87027</c:v>
                </c:pt>
                <c:pt idx="5630">
                  <c:v>87038</c:v>
                </c:pt>
                <c:pt idx="5631">
                  <c:v>87040</c:v>
                </c:pt>
                <c:pt idx="5632">
                  <c:v>87041</c:v>
                </c:pt>
                <c:pt idx="5633">
                  <c:v>87055</c:v>
                </c:pt>
                <c:pt idx="5634">
                  <c:v>87089</c:v>
                </c:pt>
                <c:pt idx="5635">
                  <c:v>87096</c:v>
                </c:pt>
                <c:pt idx="5636">
                  <c:v>87099</c:v>
                </c:pt>
                <c:pt idx="5637">
                  <c:v>87102</c:v>
                </c:pt>
                <c:pt idx="5638">
                  <c:v>87123</c:v>
                </c:pt>
                <c:pt idx="5639">
                  <c:v>87127</c:v>
                </c:pt>
                <c:pt idx="5640">
                  <c:v>87138</c:v>
                </c:pt>
                <c:pt idx="5641">
                  <c:v>87141</c:v>
                </c:pt>
                <c:pt idx="5642">
                  <c:v>87155</c:v>
                </c:pt>
                <c:pt idx="5643">
                  <c:v>87175</c:v>
                </c:pt>
                <c:pt idx="5644">
                  <c:v>87189</c:v>
                </c:pt>
                <c:pt idx="5645">
                  <c:v>87194</c:v>
                </c:pt>
                <c:pt idx="5646">
                  <c:v>87196</c:v>
                </c:pt>
                <c:pt idx="5647">
                  <c:v>87199</c:v>
                </c:pt>
                <c:pt idx="5648">
                  <c:v>87207</c:v>
                </c:pt>
                <c:pt idx="5649">
                  <c:v>87227</c:v>
                </c:pt>
                <c:pt idx="5650">
                  <c:v>87241</c:v>
                </c:pt>
                <c:pt idx="5651">
                  <c:v>87248</c:v>
                </c:pt>
                <c:pt idx="5652">
                  <c:v>87255</c:v>
                </c:pt>
                <c:pt idx="5653">
                  <c:v>87281</c:v>
                </c:pt>
                <c:pt idx="5654">
                  <c:v>87287</c:v>
                </c:pt>
                <c:pt idx="5655">
                  <c:v>87296</c:v>
                </c:pt>
                <c:pt idx="5656">
                  <c:v>87299</c:v>
                </c:pt>
                <c:pt idx="5657">
                  <c:v>87307</c:v>
                </c:pt>
                <c:pt idx="5658">
                  <c:v>87319</c:v>
                </c:pt>
                <c:pt idx="5659">
                  <c:v>87327</c:v>
                </c:pt>
                <c:pt idx="5660">
                  <c:v>87341</c:v>
                </c:pt>
                <c:pt idx="5661">
                  <c:v>87355</c:v>
                </c:pt>
                <c:pt idx="5662">
                  <c:v>87361</c:v>
                </c:pt>
                <c:pt idx="5663">
                  <c:v>87376</c:v>
                </c:pt>
                <c:pt idx="5664">
                  <c:v>87387</c:v>
                </c:pt>
                <c:pt idx="5665">
                  <c:v>87392</c:v>
                </c:pt>
                <c:pt idx="5666">
                  <c:v>87396</c:v>
                </c:pt>
                <c:pt idx="5667">
                  <c:v>87399</c:v>
                </c:pt>
                <c:pt idx="5668">
                  <c:v>87427</c:v>
                </c:pt>
                <c:pt idx="5669">
                  <c:v>87441</c:v>
                </c:pt>
                <c:pt idx="5670">
                  <c:v>87455</c:v>
                </c:pt>
                <c:pt idx="5671">
                  <c:v>87461</c:v>
                </c:pt>
                <c:pt idx="5672">
                  <c:v>87464</c:v>
                </c:pt>
                <c:pt idx="5673">
                  <c:v>87476</c:v>
                </c:pt>
                <c:pt idx="5674">
                  <c:v>87487</c:v>
                </c:pt>
                <c:pt idx="5675">
                  <c:v>87496</c:v>
                </c:pt>
                <c:pt idx="5676">
                  <c:v>87499</c:v>
                </c:pt>
                <c:pt idx="5677">
                  <c:v>87527</c:v>
                </c:pt>
                <c:pt idx="5678">
                  <c:v>87537</c:v>
                </c:pt>
                <c:pt idx="5679">
                  <c:v>87541</c:v>
                </c:pt>
                <c:pt idx="5680">
                  <c:v>87552</c:v>
                </c:pt>
                <c:pt idx="5681">
                  <c:v>87555</c:v>
                </c:pt>
                <c:pt idx="5682">
                  <c:v>87576</c:v>
                </c:pt>
                <c:pt idx="5683">
                  <c:v>87586</c:v>
                </c:pt>
                <c:pt idx="5684">
                  <c:v>87596</c:v>
                </c:pt>
                <c:pt idx="5685">
                  <c:v>87599</c:v>
                </c:pt>
                <c:pt idx="5686">
                  <c:v>87611</c:v>
                </c:pt>
                <c:pt idx="5687">
                  <c:v>87626</c:v>
                </c:pt>
                <c:pt idx="5688">
                  <c:v>87627</c:v>
                </c:pt>
                <c:pt idx="5689">
                  <c:v>87641</c:v>
                </c:pt>
                <c:pt idx="5690">
                  <c:v>87645</c:v>
                </c:pt>
                <c:pt idx="5691">
                  <c:v>87655</c:v>
                </c:pt>
                <c:pt idx="5692">
                  <c:v>87684</c:v>
                </c:pt>
                <c:pt idx="5693">
                  <c:v>87686</c:v>
                </c:pt>
                <c:pt idx="5694">
                  <c:v>87696</c:v>
                </c:pt>
                <c:pt idx="5695">
                  <c:v>87699</c:v>
                </c:pt>
                <c:pt idx="5696">
                  <c:v>87711</c:v>
                </c:pt>
                <c:pt idx="5697">
                  <c:v>87727</c:v>
                </c:pt>
                <c:pt idx="5698">
                  <c:v>87741</c:v>
                </c:pt>
                <c:pt idx="5699">
                  <c:v>87745</c:v>
                </c:pt>
                <c:pt idx="5700">
                  <c:v>87755</c:v>
                </c:pt>
                <c:pt idx="5701">
                  <c:v>87756</c:v>
                </c:pt>
                <c:pt idx="5702">
                  <c:v>87778</c:v>
                </c:pt>
                <c:pt idx="5703">
                  <c:v>87786</c:v>
                </c:pt>
                <c:pt idx="5704">
                  <c:v>87796</c:v>
                </c:pt>
                <c:pt idx="5705">
                  <c:v>87799</c:v>
                </c:pt>
                <c:pt idx="5706">
                  <c:v>87827</c:v>
                </c:pt>
                <c:pt idx="5707">
                  <c:v>87830</c:v>
                </c:pt>
                <c:pt idx="5708">
                  <c:v>87841</c:v>
                </c:pt>
                <c:pt idx="5709">
                  <c:v>87845</c:v>
                </c:pt>
                <c:pt idx="5710">
                  <c:v>87855</c:v>
                </c:pt>
                <c:pt idx="5711">
                  <c:v>87886</c:v>
                </c:pt>
                <c:pt idx="5712">
                  <c:v>87896</c:v>
                </c:pt>
                <c:pt idx="5713">
                  <c:v>87899</c:v>
                </c:pt>
                <c:pt idx="5714">
                  <c:v>87903</c:v>
                </c:pt>
                <c:pt idx="5715">
                  <c:v>87915</c:v>
                </c:pt>
                <c:pt idx="5716">
                  <c:v>87927</c:v>
                </c:pt>
                <c:pt idx="5717">
                  <c:v>87941</c:v>
                </c:pt>
                <c:pt idx="5718">
                  <c:v>87945</c:v>
                </c:pt>
                <c:pt idx="5719">
                  <c:v>87955</c:v>
                </c:pt>
                <c:pt idx="5720">
                  <c:v>87975</c:v>
                </c:pt>
                <c:pt idx="5721">
                  <c:v>87981</c:v>
                </c:pt>
                <c:pt idx="5722">
                  <c:v>87986</c:v>
                </c:pt>
                <c:pt idx="5723">
                  <c:v>87996</c:v>
                </c:pt>
                <c:pt idx="5724">
                  <c:v>87999</c:v>
                </c:pt>
                <c:pt idx="5725">
                  <c:v>88027</c:v>
                </c:pt>
                <c:pt idx="5726">
                  <c:v>88041</c:v>
                </c:pt>
                <c:pt idx="5727">
                  <c:v>88045</c:v>
                </c:pt>
                <c:pt idx="5728">
                  <c:v>88049</c:v>
                </c:pt>
                <c:pt idx="5729">
                  <c:v>88055</c:v>
                </c:pt>
                <c:pt idx="5730">
                  <c:v>88086</c:v>
                </c:pt>
                <c:pt idx="5731">
                  <c:v>88096</c:v>
                </c:pt>
                <c:pt idx="5732">
                  <c:v>88099</c:v>
                </c:pt>
                <c:pt idx="5733">
                  <c:v>88121</c:v>
                </c:pt>
                <c:pt idx="5734">
                  <c:v>88125</c:v>
                </c:pt>
                <c:pt idx="5735">
                  <c:v>88127</c:v>
                </c:pt>
                <c:pt idx="5736">
                  <c:v>88141</c:v>
                </c:pt>
                <c:pt idx="5737">
                  <c:v>88145</c:v>
                </c:pt>
                <c:pt idx="5738">
                  <c:v>88155</c:v>
                </c:pt>
                <c:pt idx="5739">
                  <c:v>88186</c:v>
                </c:pt>
                <c:pt idx="5740">
                  <c:v>88195</c:v>
                </c:pt>
                <c:pt idx="5741">
                  <c:v>88196</c:v>
                </c:pt>
                <c:pt idx="5742">
                  <c:v>88199</c:v>
                </c:pt>
                <c:pt idx="5743">
                  <c:v>88219</c:v>
                </c:pt>
                <c:pt idx="5744">
                  <c:v>88241</c:v>
                </c:pt>
                <c:pt idx="5745">
                  <c:v>88245</c:v>
                </c:pt>
                <c:pt idx="5746">
                  <c:v>88255</c:v>
                </c:pt>
                <c:pt idx="5747">
                  <c:v>88262</c:v>
                </c:pt>
                <c:pt idx="5748">
                  <c:v>88269</c:v>
                </c:pt>
                <c:pt idx="5749">
                  <c:v>88286</c:v>
                </c:pt>
                <c:pt idx="5750">
                  <c:v>88296</c:v>
                </c:pt>
                <c:pt idx="5751">
                  <c:v>88299</c:v>
                </c:pt>
                <c:pt idx="5752">
                  <c:v>88319</c:v>
                </c:pt>
                <c:pt idx="5753">
                  <c:v>88334</c:v>
                </c:pt>
                <c:pt idx="5754">
                  <c:v>88341</c:v>
                </c:pt>
                <c:pt idx="5755">
                  <c:v>88345</c:v>
                </c:pt>
                <c:pt idx="5756">
                  <c:v>88355</c:v>
                </c:pt>
                <c:pt idx="5757">
                  <c:v>88385</c:v>
                </c:pt>
                <c:pt idx="5758">
                  <c:v>88396</c:v>
                </c:pt>
                <c:pt idx="5759">
                  <c:v>88399</c:v>
                </c:pt>
                <c:pt idx="5760">
                  <c:v>88402</c:v>
                </c:pt>
                <c:pt idx="5761">
                  <c:v>88414</c:v>
                </c:pt>
                <c:pt idx="5762">
                  <c:v>88419</c:v>
                </c:pt>
                <c:pt idx="5763">
                  <c:v>88441</c:v>
                </c:pt>
                <c:pt idx="5764">
                  <c:v>88445</c:v>
                </c:pt>
                <c:pt idx="5765">
                  <c:v>88455</c:v>
                </c:pt>
                <c:pt idx="5766">
                  <c:v>88469</c:v>
                </c:pt>
                <c:pt idx="5767">
                  <c:v>88479</c:v>
                </c:pt>
                <c:pt idx="5768">
                  <c:v>88486</c:v>
                </c:pt>
                <c:pt idx="5769">
                  <c:v>88496</c:v>
                </c:pt>
                <c:pt idx="5770">
                  <c:v>88499</c:v>
                </c:pt>
                <c:pt idx="5771">
                  <c:v>88513</c:v>
                </c:pt>
                <c:pt idx="5772">
                  <c:v>88519</c:v>
                </c:pt>
                <c:pt idx="5773">
                  <c:v>88537</c:v>
                </c:pt>
                <c:pt idx="5774">
                  <c:v>88541</c:v>
                </c:pt>
                <c:pt idx="5775">
                  <c:v>88555</c:v>
                </c:pt>
                <c:pt idx="5776">
                  <c:v>88559</c:v>
                </c:pt>
                <c:pt idx="5777">
                  <c:v>88579</c:v>
                </c:pt>
                <c:pt idx="5778">
                  <c:v>88581</c:v>
                </c:pt>
                <c:pt idx="5779">
                  <c:v>88596</c:v>
                </c:pt>
                <c:pt idx="5780">
                  <c:v>88599</c:v>
                </c:pt>
                <c:pt idx="5781">
                  <c:v>88604</c:v>
                </c:pt>
                <c:pt idx="5782">
                  <c:v>88619</c:v>
                </c:pt>
                <c:pt idx="5783">
                  <c:v>88631</c:v>
                </c:pt>
                <c:pt idx="5784">
                  <c:v>88641</c:v>
                </c:pt>
                <c:pt idx="5785">
                  <c:v>88655</c:v>
                </c:pt>
                <c:pt idx="5786">
                  <c:v>88673</c:v>
                </c:pt>
                <c:pt idx="5787">
                  <c:v>88676</c:v>
                </c:pt>
                <c:pt idx="5788">
                  <c:v>88681</c:v>
                </c:pt>
                <c:pt idx="5789">
                  <c:v>88696</c:v>
                </c:pt>
                <c:pt idx="5790">
                  <c:v>88699</c:v>
                </c:pt>
                <c:pt idx="5791">
                  <c:v>88704</c:v>
                </c:pt>
                <c:pt idx="5792">
                  <c:v>88719</c:v>
                </c:pt>
                <c:pt idx="5793">
                  <c:v>88741</c:v>
                </c:pt>
                <c:pt idx="5794">
                  <c:v>88755</c:v>
                </c:pt>
                <c:pt idx="5795">
                  <c:v>88776</c:v>
                </c:pt>
                <c:pt idx="5796">
                  <c:v>88777</c:v>
                </c:pt>
                <c:pt idx="5797">
                  <c:v>88781</c:v>
                </c:pt>
                <c:pt idx="5798">
                  <c:v>88796</c:v>
                </c:pt>
                <c:pt idx="5799">
                  <c:v>88799</c:v>
                </c:pt>
                <c:pt idx="5800">
                  <c:v>88809</c:v>
                </c:pt>
                <c:pt idx="5801">
                  <c:v>88819</c:v>
                </c:pt>
                <c:pt idx="5802">
                  <c:v>88841</c:v>
                </c:pt>
                <c:pt idx="5803">
                  <c:v>88851</c:v>
                </c:pt>
                <c:pt idx="5804">
                  <c:v>88855</c:v>
                </c:pt>
                <c:pt idx="5805">
                  <c:v>88873</c:v>
                </c:pt>
                <c:pt idx="5806">
                  <c:v>88876</c:v>
                </c:pt>
                <c:pt idx="5807">
                  <c:v>88881</c:v>
                </c:pt>
                <c:pt idx="5808">
                  <c:v>88896</c:v>
                </c:pt>
                <c:pt idx="5809">
                  <c:v>88899</c:v>
                </c:pt>
                <c:pt idx="5810">
                  <c:v>88919</c:v>
                </c:pt>
                <c:pt idx="5811">
                  <c:v>88924</c:v>
                </c:pt>
                <c:pt idx="5812">
                  <c:v>88941</c:v>
                </c:pt>
                <c:pt idx="5813">
                  <c:v>88946</c:v>
                </c:pt>
                <c:pt idx="5814">
                  <c:v>88949</c:v>
                </c:pt>
                <c:pt idx="5815">
                  <c:v>88955</c:v>
                </c:pt>
                <c:pt idx="5816">
                  <c:v>88973</c:v>
                </c:pt>
                <c:pt idx="5817">
                  <c:v>88996</c:v>
                </c:pt>
                <c:pt idx="5818">
                  <c:v>88998</c:v>
                </c:pt>
                <c:pt idx="5819">
                  <c:v>88999</c:v>
                </c:pt>
                <c:pt idx="5820">
                  <c:v>89014</c:v>
                </c:pt>
                <c:pt idx="5821">
                  <c:v>89016</c:v>
                </c:pt>
                <c:pt idx="5822">
                  <c:v>89019</c:v>
                </c:pt>
                <c:pt idx="5823">
                  <c:v>89041</c:v>
                </c:pt>
                <c:pt idx="5824">
                  <c:v>89055</c:v>
                </c:pt>
                <c:pt idx="5825">
                  <c:v>89070</c:v>
                </c:pt>
                <c:pt idx="5826">
                  <c:v>89071</c:v>
                </c:pt>
                <c:pt idx="5827">
                  <c:v>89082</c:v>
                </c:pt>
                <c:pt idx="5828">
                  <c:v>89084</c:v>
                </c:pt>
                <c:pt idx="5829">
                  <c:v>89096</c:v>
                </c:pt>
                <c:pt idx="5830">
                  <c:v>89099</c:v>
                </c:pt>
                <c:pt idx="5831">
                  <c:v>89119</c:v>
                </c:pt>
                <c:pt idx="5832">
                  <c:v>89141</c:v>
                </c:pt>
                <c:pt idx="5833">
                  <c:v>89145</c:v>
                </c:pt>
                <c:pt idx="5834">
                  <c:v>89152</c:v>
                </c:pt>
                <c:pt idx="5835">
                  <c:v>89155</c:v>
                </c:pt>
                <c:pt idx="5836">
                  <c:v>89171</c:v>
                </c:pt>
                <c:pt idx="5837">
                  <c:v>89184</c:v>
                </c:pt>
                <c:pt idx="5838">
                  <c:v>89196</c:v>
                </c:pt>
                <c:pt idx="5839">
                  <c:v>89199</c:v>
                </c:pt>
                <c:pt idx="5840">
                  <c:v>89219</c:v>
                </c:pt>
                <c:pt idx="5841">
                  <c:v>89221</c:v>
                </c:pt>
                <c:pt idx="5842">
                  <c:v>89222</c:v>
                </c:pt>
                <c:pt idx="5843">
                  <c:v>89241</c:v>
                </c:pt>
                <c:pt idx="5844">
                  <c:v>89255</c:v>
                </c:pt>
                <c:pt idx="5845">
                  <c:v>89269</c:v>
                </c:pt>
                <c:pt idx="5846">
                  <c:v>89284</c:v>
                </c:pt>
                <c:pt idx="5847">
                  <c:v>89289</c:v>
                </c:pt>
                <c:pt idx="5848">
                  <c:v>89295</c:v>
                </c:pt>
                <c:pt idx="5849">
                  <c:v>89296</c:v>
                </c:pt>
                <c:pt idx="5850">
                  <c:v>89299</c:v>
                </c:pt>
                <c:pt idx="5851">
                  <c:v>89319</c:v>
                </c:pt>
                <c:pt idx="5852">
                  <c:v>89341</c:v>
                </c:pt>
                <c:pt idx="5853">
                  <c:v>89355</c:v>
                </c:pt>
                <c:pt idx="5854">
                  <c:v>89356</c:v>
                </c:pt>
                <c:pt idx="5855">
                  <c:v>89357</c:v>
                </c:pt>
                <c:pt idx="5856">
                  <c:v>89367</c:v>
                </c:pt>
                <c:pt idx="5857">
                  <c:v>89369</c:v>
                </c:pt>
                <c:pt idx="5858">
                  <c:v>89396</c:v>
                </c:pt>
                <c:pt idx="5859">
                  <c:v>89399</c:v>
                </c:pt>
                <c:pt idx="5860">
                  <c:v>89419</c:v>
                </c:pt>
                <c:pt idx="5861">
                  <c:v>89424</c:v>
                </c:pt>
                <c:pt idx="5862">
                  <c:v>89441</c:v>
                </c:pt>
                <c:pt idx="5863">
                  <c:v>89442</c:v>
                </c:pt>
                <c:pt idx="5864">
                  <c:v>89455</c:v>
                </c:pt>
                <c:pt idx="5865">
                  <c:v>89456</c:v>
                </c:pt>
                <c:pt idx="5866">
                  <c:v>89469</c:v>
                </c:pt>
                <c:pt idx="5867">
                  <c:v>89492</c:v>
                </c:pt>
                <c:pt idx="5868">
                  <c:v>89496</c:v>
                </c:pt>
                <c:pt idx="5869">
                  <c:v>89499</c:v>
                </c:pt>
                <c:pt idx="5870">
                  <c:v>89515</c:v>
                </c:pt>
                <c:pt idx="5871">
                  <c:v>89519</c:v>
                </c:pt>
                <c:pt idx="5872">
                  <c:v>89528</c:v>
                </c:pt>
                <c:pt idx="5873">
                  <c:v>89541</c:v>
                </c:pt>
                <c:pt idx="5874">
                  <c:v>89555</c:v>
                </c:pt>
                <c:pt idx="5875">
                  <c:v>89560</c:v>
                </c:pt>
                <c:pt idx="5876">
                  <c:v>89569</c:v>
                </c:pt>
                <c:pt idx="5877">
                  <c:v>89589</c:v>
                </c:pt>
                <c:pt idx="5878">
                  <c:v>89596</c:v>
                </c:pt>
                <c:pt idx="5879">
                  <c:v>89599</c:v>
                </c:pt>
                <c:pt idx="5880">
                  <c:v>89619</c:v>
                </c:pt>
                <c:pt idx="5881">
                  <c:v>89628</c:v>
                </c:pt>
                <c:pt idx="5882">
                  <c:v>89641</c:v>
                </c:pt>
                <c:pt idx="5883">
                  <c:v>89655</c:v>
                </c:pt>
                <c:pt idx="5884">
                  <c:v>89663</c:v>
                </c:pt>
                <c:pt idx="5885">
                  <c:v>89669</c:v>
                </c:pt>
                <c:pt idx="5886">
                  <c:v>89696</c:v>
                </c:pt>
                <c:pt idx="5887">
                  <c:v>89697</c:v>
                </c:pt>
                <c:pt idx="5888">
                  <c:v>89698</c:v>
                </c:pt>
                <c:pt idx="5889">
                  <c:v>89699</c:v>
                </c:pt>
                <c:pt idx="5890">
                  <c:v>89719</c:v>
                </c:pt>
                <c:pt idx="5891">
                  <c:v>89736</c:v>
                </c:pt>
                <c:pt idx="5892">
                  <c:v>89741</c:v>
                </c:pt>
                <c:pt idx="5893">
                  <c:v>89755</c:v>
                </c:pt>
                <c:pt idx="5894">
                  <c:v>89765</c:v>
                </c:pt>
                <c:pt idx="5895">
                  <c:v>89769</c:v>
                </c:pt>
                <c:pt idx="5896">
                  <c:v>89770</c:v>
                </c:pt>
                <c:pt idx="5897">
                  <c:v>89796</c:v>
                </c:pt>
                <c:pt idx="5898">
                  <c:v>89799</c:v>
                </c:pt>
                <c:pt idx="5899">
                  <c:v>89809</c:v>
                </c:pt>
                <c:pt idx="5900">
                  <c:v>89819</c:v>
                </c:pt>
                <c:pt idx="5901">
                  <c:v>89833</c:v>
                </c:pt>
                <c:pt idx="5902">
                  <c:v>89841</c:v>
                </c:pt>
                <c:pt idx="5903">
                  <c:v>89842</c:v>
                </c:pt>
                <c:pt idx="5904">
                  <c:v>89849</c:v>
                </c:pt>
                <c:pt idx="5905">
                  <c:v>89855</c:v>
                </c:pt>
                <c:pt idx="5906">
                  <c:v>89882</c:v>
                </c:pt>
                <c:pt idx="5907">
                  <c:v>89896</c:v>
                </c:pt>
                <c:pt idx="5908">
                  <c:v>89899</c:v>
                </c:pt>
                <c:pt idx="5909">
                  <c:v>89900</c:v>
                </c:pt>
                <c:pt idx="5910">
                  <c:v>89911</c:v>
                </c:pt>
                <c:pt idx="5911">
                  <c:v>89919</c:v>
                </c:pt>
                <c:pt idx="5912">
                  <c:v>89940</c:v>
                </c:pt>
                <c:pt idx="5913">
                  <c:v>89948</c:v>
                </c:pt>
                <c:pt idx="5914">
                  <c:v>89955</c:v>
                </c:pt>
                <c:pt idx="5915">
                  <c:v>89956</c:v>
                </c:pt>
                <c:pt idx="5916">
                  <c:v>89968</c:v>
                </c:pt>
                <c:pt idx="5917">
                  <c:v>89979</c:v>
                </c:pt>
                <c:pt idx="5918">
                  <c:v>89996</c:v>
                </c:pt>
                <c:pt idx="5919">
                  <c:v>89999</c:v>
                </c:pt>
                <c:pt idx="5920">
                  <c:v>90019</c:v>
                </c:pt>
                <c:pt idx="5921">
                  <c:v>90022</c:v>
                </c:pt>
                <c:pt idx="5922">
                  <c:v>90029</c:v>
                </c:pt>
                <c:pt idx="5923">
                  <c:v>90036</c:v>
                </c:pt>
                <c:pt idx="5924">
                  <c:v>90038</c:v>
                </c:pt>
                <c:pt idx="5925">
                  <c:v>90051</c:v>
                </c:pt>
                <c:pt idx="5926">
                  <c:v>90055</c:v>
                </c:pt>
                <c:pt idx="5927">
                  <c:v>90096</c:v>
                </c:pt>
                <c:pt idx="5928">
                  <c:v>90099</c:v>
                </c:pt>
                <c:pt idx="5929">
                  <c:v>90102</c:v>
                </c:pt>
                <c:pt idx="5930">
                  <c:v>90105</c:v>
                </c:pt>
                <c:pt idx="5931">
                  <c:v>90118</c:v>
                </c:pt>
                <c:pt idx="5932">
                  <c:v>90119</c:v>
                </c:pt>
                <c:pt idx="5933">
                  <c:v>90121</c:v>
                </c:pt>
                <c:pt idx="5934">
                  <c:v>90134</c:v>
                </c:pt>
                <c:pt idx="5935">
                  <c:v>90155</c:v>
                </c:pt>
                <c:pt idx="5936">
                  <c:v>90173</c:v>
                </c:pt>
                <c:pt idx="5937">
                  <c:v>90176</c:v>
                </c:pt>
                <c:pt idx="5938">
                  <c:v>90186</c:v>
                </c:pt>
                <c:pt idx="5939">
                  <c:v>90196</c:v>
                </c:pt>
                <c:pt idx="5940">
                  <c:v>90197</c:v>
                </c:pt>
                <c:pt idx="5941">
                  <c:v>90199</c:v>
                </c:pt>
                <c:pt idx="5942">
                  <c:v>90219</c:v>
                </c:pt>
                <c:pt idx="5943">
                  <c:v>90229</c:v>
                </c:pt>
                <c:pt idx="5944">
                  <c:v>90242</c:v>
                </c:pt>
                <c:pt idx="5945">
                  <c:v>90252</c:v>
                </c:pt>
                <c:pt idx="5946">
                  <c:v>90253</c:v>
                </c:pt>
                <c:pt idx="5947">
                  <c:v>90255</c:v>
                </c:pt>
                <c:pt idx="5948">
                  <c:v>90272</c:v>
                </c:pt>
                <c:pt idx="5949">
                  <c:v>90296</c:v>
                </c:pt>
                <c:pt idx="5950">
                  <c:v>90299</c:v>
                </c:pt>
                <c:pt idx="5951">
                  <c:v>90310</c:v>
                </c:pt>
                <c:pt idx="5952">
                  <c:v>90319</c:v>
                </c:pt>
                <c:pt idx="5953">
                  <c:v>90324</c:v>
                </c:pt>
                <c:pt idx="5954">
                  <c:v>90327</c:v>
                </c:pt>
                <c:pt idx="5955">
                  <c:v>90329</c:v>
                </c:pt>
                <c:pt idx="5956">
                  <c:v>90355</c:v>
                </c:pt>
                <c:pt idx="5957">
                  <c:v>90371</c:v>
                </c:pt>
                <c:pt idx="5958">
                  <c:v>90377</c:v>
                </c:pt>
                <c:pt idx="5959">
                  <c:v>90395</c:v>
                </c:pt>
                <c:pt idx="5960">
                  <c:v>90396</c:v>
                </c:pt>
                <c:pt idx="5961">
                  <c:v>90399</c:v>
                </c:pt>
                <c:pt idx="5962">
                  <c:v>90419</c:v>
                </c:pt>
                <c:pt idx="5963">
                  <c:v>90424</c:v>
                </c:pt>
                <c:pt idx="5964">
                  <c:v>90445</c:v>
                </c:pt>
                <c:pt idx="5965">
                  <c:v>90455</c:v>
                </c:pt>
                <c:pt idx="5966">
                  <c:v>90465</c:v>
                </c:pt>
                <c:pt idx="5967">
                  <c:v>90470</c:v>
                </c:pt>
                <c:pt idx="5968">
                  <c:v>90471</c:v>
                </c:pt>
                <c:pt idx="5969">
                  <c:v>90496</c:v>
                </c:pt>
                <c:pt idx="5970">
                  <c:v>90499</c:v>
                </c:pt>
                <c:pt idx="5971">
                  <c:v>90512</c:v>
                </c:pt>
                <c:pt idx="5972">
                  <c:v>90519</c:v>
                </c:pt>
                <c:pt idx="5973">
                  <c:v>90520</c:v>
                </c:pt>
                <c:pt idx="5974">
                  <c:v>90540</c:v>
                </c:pt>
                <c:pt idx="5975">
                  <c:v>90545</c:v>
                </c:pt>
                <c:pt idx="5976">
                  <c:v>90555</c:v>
                </c:pt>
                <c:pt idx="5977">
                  <c:v>90556</c:v>
                </c:pt>
                <c:pt idx="5978">
                  <c:v>90579</c:v>
                </c:pt>
                <c:pt idx="5979">
                  <c:v>90596</c:v>
                </c:pt>
                <c:pt idx="5980">
                  <c:v>90599</c:v>
                </c:pt>
                <c:pt idx="5981">
                  <c:v>90608</c:v>
                </c:pt>
                <c:pt idx="5982">
                  <c:v>90614</c:v>
                </c:pt>
                <c:pt idx="5983">
                  <c:v>90617</c:v>
                </c:pt>
                <c:pt idx="5984">
                  <c:v>90619</c:v>
                </c:pt>
                <c:pt idx="5985">
                  <c:v>90636</c:v>
                </c:pt>
                <c:pt idx="5986">
                  <c:v>90647</c:v>
                </c:pt>
                <c:pt idx="5987">
                  <c:v>90655</c:v>
                </c:pt>
                <c:pt idx="5988">
                  <c:v>90674</c:v>
                </c:pt>
                <c:pt idx="5989">
                  <c:v>90689</c:v>
                </c:pt>
                <c:pt idx="5990">
                  <c:v>90696</c:v>
                </c:pt>
                <c:pt idx="5991">
                  <c:v>90699</c:v>
                </c:pt>
                <c:pt idx="5992">
                  <c:v>90714</c:v>
                </c:pt>
                <c:pt idx="5993">
                  <c:v>90716</c:v>
                </c:pt>
                <c:pt idx="5994">
                  <c:v>90719</c:v>
                </c:pt>
                <c:pt idx="5995">
                  <c:v>90736</c:v>
                </c:pt>
                <c:pt idx="5996">
                  <c:v>90741</c:v>
                </c:pt>
                <c:pt idx="5997">
                  <c:v>90755</c:v>
                </c:pt>
                <c:pt idx="5998">
                  <c:v>90763</c:v>
                </c:pt>
                <c:pt idx="5999">
                  <c:v>90786</c:v>
                </c:pt>
                <c:pt idx="6000">
                  <c:v>90796</c:v>
                </c:pt>
                <c:pt idx="6001">
                  <c:v>90799</c:v>
                </c:pt>
                <c:pt idx="6002">
                  <c:v>90805</c:v>
                </c:pt>
                <c:pt idx="6003">
                  <c:v>90809</c:v>
                </c:pt>
                <c:pt idx="6004">
                  <c:v>90818</c:v>
                </c:pt>
                <c:pt idx="6005">
                  <c:v>90819</c:v>
                </c:pt>
                <c:pt idx="6006">
                  <c:v>90836</c:v>
                </c:pt>
                <c:pt idx="6007">
                  <c:v>90853</c:v>
                </c:pt>
                <c:pt idx="6008">
                  <c:v>90855</c:v>
                </c:pt>
                <c:pt idx="6009">
                  <c:v>90876</c:v>
                </c:pt>
                <c:pt idx="6010">
                  <c:v>90896</c:v>
                </c:pt>
                <c:pt idx="6011">
                  <c:v>90899</c:v>
                </c:pt>
                <c:pt idx="6012">
                  <c:v>90901</c:v>
                </c:pt>
                <c:pt idx="6013">
                  <c:v>90910</c:v>
                </c:pt>
                <c:pt idx="6014">
                  <c:v>90917</c:v>
                </c:pt>
                <c:pt idx="6015">
                  <c:v>90919</c:v>
                </c:pt>
                <c:pt idx="6016">
                  <c:v>90924</c:v>
                </c:pt>
                <c:pt idx="6017">
                  <c:v>90944</c:v>
                </c:pt>
                <c:pt idx="6018">
                  <c:v>90955</c:v>
                </c:pt>
                <c:pt idx="6019">
                  <c:v>90985</c:v>
                </c:pt>
                <c:pt idx="6020">
                  <c:v>90993</c:v>
                </c:pt>
                <c:pt idx="6021">
                  <c:v>90995</c:v>
                </c:pt>
                <c:pt idx="6022">
                  <c:v>90996</c:v>
                </c:pt>
                <c:pt idx="6023">
                  <c:v>90999</c:v>
                </c:pt>
                <c:pt idx="6024">
                  <c:v>91001</c:v>
                </c:pt>
                <c:pt idx="6025">
                  <c:v>91014</c:v>
                </c:pt>
                <c:pt idx="6026">
                  <c:v>91019</c:v>
                </c:pt>
                <c:pt idx="6027">
                  <c:v>91055</c:v>
                </c:pt>
                <c:pt idx="6028">
                  <c:v>91058</c:v>
                </c:pt>
                <c:pt idx="6029">
                  <c:v>91062</c:v>
                </c:pt>
                <c:pt idx="6030">
                  <c:v>91076</c:v>
                </c:pt>
                <c:pt idx="6031">
                  <c:v>91083</c:v>
                </c:pt>
                <c:pt idx="6032">
                  <c:v>91096</c:v>
                </c:pt>
                <c:pt idx="6033">
                  <c:v>91099</c:v>
                </c:pt>
                <c:pt idx="6034">
                  <c:v>91101</c:v>
                </c:pt>
                <c:pt idx="6035">
                  <c:v>91119</c:v>
                </c:pt>
                <c:pt idx="6036">
                  <c:v>91131</c:v>
                </c:pt>
                <c:pt idx="6037">
                  <c:v>91152</c:v>
                </c:pt>
                <c:pt idx="6038">
                  <c:v>91155</c:v>
                </c:pt>
                <c:pt idx="6039">
                  <c:v>91168</c:v>
                </c:pt>
                <c:pt idx="6040">
                  <c:v>91196</c:v>
                </c:pt>
                <c:pt idx="6041">
                  <c:v>91199</c:v>
                </c:pt>
                <c:pt idx="6042">
                  <c:v>91201</c:v>
                </c:pt>
                <c:pt idx="6043">
                  <c:v>91203</c:v>
                </c:pt>
                <c:pt idx="6044">
                  <c:v>91219</c:v>
                </c:pt>
                <c:pt idx="6045">
                  <c:v>91225</c:v>
                </c:pt>
                <c:pt idx="6046">
                  <c:v>91255</c:v>
                </c:pt>
                <c:pt idx="6047">
                  <c:v>91267</c:v>
                </c:pt>
                <c:pt idx="6048">
                  <c:v>91268</c:v>
                </c:pt>
                <c:pt idx="6049">
                  <c:v>91270</c:v>
                </c:pt>
                <c:pt idx="6050">
                  <c:v>91274</c:v>
                </c:pt>
                <c:pt idx="6051">
                  <c:v>91293</c:v>
                </c:pt>
                <c:pt idx="6052">
                  <c:v>91296</c:v>
                </c:pt>
                <c:pt idx="6053">
                  <c:v>91299</c:v>
                </c:pt>
                <c:pt idx="6054">
                  <c:v>91316</c:v>
                </c:pt>
                <c:pt idx="6055">
                  <c:v>91336</c:v>
                </c:pt>
                <c:pt idx="6056">
                  <c:v>91349</c:v>
                </c:pt>
                <c:pt idx="6057">
                  <c:v>91353</c:v>
                </c:pt>
                <c:pt idx="6058">
                  <c:v>91355</c:v>
                </c:pt>
                <c:pt idx="6059">
                  <c:v>91365</c:v>
                </c:pt>
                <c:pt idx="6060">
                  <c:v>91396</c:v>
                </c:pt>
                <c:pt idx="6061">
                  <c:v>91399</c:v>
                </c:pt>
                <c:pt idx="6062">
                  <c:v>91405</c:v>
                </c:pt>
                <c:pt idx="6063">
                  <c:v>91416</c:v>
                </c:pt>
                <c:pt idx="6064">
                  <c:v>91422</c:v>
                </c:pt>
                <c:pt idx="6065">
                  <c:v>91434</c:v>
                </c:pt>
                <c:pt idx="6066">
                  <c:v>91439</c:v>
                </c:pt>
                <c:pt idx="6067">
                  <c:v>91455</c:v>
                </c:pt>
                <c:pt idx="6068">
                  <c:v>91465</c:v>
                </c:pt>
                <c:pt idx="6069">
                  <c:v>91473</c:v>
                </c:pt>
                <c:pt idx="6070">
                  <c:v>91494</c:v>
                </c:pt>
                <c:pt idx="6071">
                  <c:v>91496</c:v>
                </c:pt>
                <c:pt idx="6072">
                  <c:v>91499</c:v>
                </c:pt>
                <c:pt idx="6073">
                  <c:v>91504</c:v>
                </c:pt>
                <c:pt idx="6074">
                  <c:v>91516</c:v>
                </c:pt>
                <c:pt idx="6075">
                  <c:v>91539</c:v>
                </c:pt>
                <c:pt idx="6076">
                  <c:v>91540</c:v>
                </c:pt>
                <c:pt idx="6077">
                  <c:v>91542</c:v>
                </c:pt>
                <c:pt idx="6078">
                  <c:v>91555</c:v>
                </c:pt>
                <c:pt idx="6079">
                  <c:v>91565</c:v>
                </c:pt>
                <c:pt idx="6080">
                  <c:v>91576</c:v>
                </c:pt>
                <c:pt idx="6081">
                  <c:v>91596</c:v>
                </c:pt>
                <c:pt idx="6082">
                  <c:v>91599</c:v>
                </c:pt>
                <c:pt idx="6083">
                  <c:v>91611</c:v>
                </c:pt>
                <c:pt idx="6084">
                  <c:v>91616</c:v>
                </c:pt>
                <c:pt idx="6085">
                  <c:v>91630</c:v>
                </c:pt>
                <c:pt idx="6086">
                  <c:v>91633</c:v>
                </c:pt>
                <c:pt idx="6087">
                  <c:v>91638</c:v>
                </c:pt>
                <c:pt idx="6088">
                  <c:v>91645</c:v>
                </c:pt>
                <c:pt idx="6089">
                  <c:v>91655</c:v>
                </c:pt>
                <c:pt idx="6090">
                  <c:v>91681</c:v>
                </c:pt>
                <c:pt idx="6091">
                  <c:v>91696</c:v>
                </c:pt>
                <c:pt idx="6092">
                  <c:v>91699</c:v>
                </c:pt>
                <c:pt idx="6093">
                  <c:v>91704</c:v>
                </c:pt>
                <c:pt idx="6094">
                  <c:v>91705</c:v>
                </c:pt>
                <c:pt idx="6095">
                  <c:v>91711</c:v>
                </c:pt>
                <c:pt idx="6096">
                  <c:v>91716</c:v>
                </c:pt>
                <c:pt idx="6097">
                  <c:v>91719</c:v>
                </c:pt>
                <c:pt idx="6098">
                  <c:v>91752</c:v>
                </c:pt>
                <c:pt idx="6099">
                  <c:v>91755</c:v>
                </c:pt>
                <c:pt idx="6100">
                  <c:v>91782</c:v>
                </c:pt>
                <c:pt idx="6101">
                  <c:v>91789</c:v>
                </c:pt>
                <c:pt idx="6102">
                  <c:v>91793</c:v>
                </c:pt>
                <c:pt idx="6103">
                  <c:v>91796</c:v>
                </c:pt>
                <c:pt idx="6104">
                  <c:v>91797</c:v>
                </c:pt>
                <c:pt idx="6105">
                  <c:v>91799</c:v>
                </c:pt>
                <c:pt idx="6106">
                  <c:v>91812</c:v>
                </c:pt>
                <c:pt idx="6107">
                  <c:v>91820</c:v>
                </c:pt>
                <c:pt idx="6108">
                  <c:v>91855</c:v>
                </c:pt>
                <c:pt idx="6109">
                  <c:v>91865</c:v>
                </c:pt>
                <c:pt idx="6110">
                  <c:v>91885</c:v>
                </c:pt>
                <c:pt idx="6111">
                  <c:v>91887</c:v>
                </c:pt>
                <c:pt idx="6112">
                  <c:v>91888</c:v>
                </c:pt>
                <c:pt idx="6113">
                  <c:v>91896</c:v>
                </c:pt>
                <c:pt idx="6114">
                  <c:v>91899</c:v>
                </c:pt>
                <c:pt idx="6115">
                  <c:v>91904</c:v>
                </c:pt>
                <c:pt idx="6116">
                  <c:v>91928</c:v>
                </c:pt>
                <c:pt idx="6117">
                  <c:v>91942</c:v>
                </c:pt>
                <c:pt idx="6118">
                  <c:v>91955</c:v>
                </c:pt>
                <c:pt idx="6119">
                  <c:v>91956</c:v>
                </c:pt>
                <c:pt idx="6120">
                  <c:v>91970</c:v>
                </c:pt>
                <c:pt idx="6121">
                  <c:v>91981</c:v>
                </c:pt>
                <c:pt idx="6122">
                  <c:v>91993</c:v>
                </c:pt>
                <c:pt idx="6123">
                  <c:v>91996</c:v>
                </c:pt>
                <c:pt idx="6124">
                  <c:v>91999</c:v>
                </c:pt>
                <c:pt idx="6125">
                  <c:v>92012</c:v>
                </c:pt>
                <c:pt idx="6126">
                  <c:v>92015</c:v>
                </c:pt>
                <c:pt idx="6127">
                  <c:v>92024</c:v>
                </c:pt>
                <c:pt idx="6128">
                  <c:v>92050</c:v>
                </c:pt>
                <c:pt idx="6129">
                  <c:v>92055</c:v>
                </c:pt>
                <c:pt idx="6130">
                  <c:v>92070</c:v>
                </c:pt>
                <c:pt idx="6131">
                  <c:v>92080</c:v>
                </c:pt>
                <c:pt idx="6132">
                  <c:v>92084</c:v>
                </c:pt>
                <c:pt idx="6133">
                  <c:v>92093</c:v>
                </c:pt>
                <c:pt idx="6134">
                  <c:v>92096</c:v>
                </c:pt>
                <c:pt idx="6135">
                  <c:v>92099</c:v>
                </c:pt>
                <c:pt idx="6136">
                  <c:v>92144</c:v>
                </c:pt>
                <c:pt idx="6137">
                  <c:v>92151</c:v>
                </c:pt>
                <c:pt idx="6138">
                  <c:v>92153</c:v>
                </c:pt>
                <c:pt idx="6139">
                  <c:v>92155</c:v>
                </c:pt>
                <c:pt idx="6140">
                  <c:v>92156</c:v>
                </c:pt>
                <c:pt idx="6141">
                  <c:v>92162</c:v>
                </c:pt>
                <c:pt idx="6142">
                  <c:v>92174</c:v>
                </c:pt>
                <c:pt idx="6143">
                  <c:v>92196</c:v>
                </c:pt>
                <c:pt idx="6144">
                  <c:v>92199</c:v>
                </c:pt>
                <c:pt idx="6145">
                  <c:v>92225</c:v>
                </c:pt>
                <c:pt idx="6146">
                  <c:v>92228</c:v>
                </c:pt>
                <c:pt idx="6147">
                  <c:v>92229</c:v>
                </c:pt>
                <c:pt idx="6148">
                  <c:v>92233</c:v>
                </c:pt>
                <c:pt idx="6149">
                  <c:v>92235</c:v>
                </c:pt>
                <c:pt idx="6150">
                  <c:v>92255</c:v>
                </c:pt>
                <c:pt idx="6151">
                  <c:v>92268</c:v>
                </c:pt>
                <c:pt idx="6152">
                  <c:v>92294</c:v>
                </c:pt>
                <c:pt idx="6153">
                  <c:v>92296</c:v>
                </c:pt>
                <c:pt idx="6154">
                  <c:v>92299</c:v>
                </c:pt>
                <c:pt idx="6155">
                  <c:v>92300</c:v>
                </c:pt>
                <c:pt idx="6156">
                  <c:v>92302</c:v>
                </c:pt>
                <c:pt idx="6157">
                  <c:v>92304</c:v>
                </c:pt>
                <c:pt idx="6158">
                  <c:v>92355</c:v>
                </c:pt>
                <c:pt idx="6159">
                  <c:v>92361</c:v>
                </c:pt>
                <c:pt idx="6160">
                  <c:v>92365</c:v>
                </c:pt>
                <c:pt idx="6161">
                  <c:v>92369</c:v>
                </c:pt>
                <c:pt idx="6162">
                  <c:v>92376</c:v>
                </c:pt>
                <c:pt idx="6163">
                  <c:v>92394</c:v>
                </c:pt>
                <c:pt idx="6164">
                  <c:v>92396</c:v>
                </c:pt>
                <c:pt idx="6165">
                  <c:v>92399</c:v>
                </c:pt>
                <c:pt idx="6166">
                  <c:v>92404</c:v>
                </c:pt>
                <c:pt idx="6167">
                  <c:v>92434</c:v>
                </c:pt>
                <c:pt idx="6168">
                  <c:v>92439</c:v>
                </c:pt>
                <c:pt idx="6169">
                  <c:v>92449</c:v>
                </c:pt>
                <c:pt idx="6170">
                  <c:v>92455</c:v>
                </c:pt>
                <c:pt idx="6171">
                  <c:v>92457</c:v>
                </c:pt>
                <c:pt idx="6172">
                  <c:v>92466</c:v>
                </c:pt>
                <c:pt idx="6173">
                  <c:v>92492</c:v>
                </c:pt>
                <c:pt idx="6174">
                  <c:v>92496</c:v>
                </c:pt>
                <c:pt idx="6175">
                  <c:v>92499</c:v>
                </c:pt>
                <c:pt idx="6176">
                  <c:v>92501</c:v>
                </c:pt>
                <c:pt idx="6177">
                  <c:v>92508</c:v>
                </c:pt>
                <c:pt idx="6178">
                  <c:v>92520</c:v>
                </c:pt>
                <c:pt idx="6179">
                  <c:v>92541</c:v>
                </c:pt>
                <c:pt idx="6180">
                  <c:v>92555</c:v>
                </c:pt>
                <c:pt idx="6181">
                  <c:v>92557</c:v>
                </c:pt>
                <c:pt idx="6182">
                  <c:v>92571</c:v>
                </c:pt>
                <c:pt idx="6183">
                  <c:v>92578</c:v>
                </c:pt>
                <c:pt idx="6184">
                  <c:v>92591</c:v>
                </c:pt>
                <c:pt idx="6185">
                  <c:v>92592</c:v>
                </c:pt>
                <c:pt idx="6186">
                  <c:v>92596</c:v>
                </c:pt>
                <c:pt idx="6187">
                  <c:v>92599</c:v>
                </c:pt>
                <c:pt idx="6188">
                  <c:v>92622</c:v>
                </c:pt>
                <c:pt idx="6189">
                  <c:v>92642</c:v>
                </c:pt>
                <c:pt idx="6190">
                  <c:v>92647</c:v>
                </c:pt>
                <c:pt idx="6191">
                  <c:v>92655</c:v>
                </c:pt>
                <c:pt idx="6192">
                  <c:v>92657</c:v>
                </c:pt>
                <c:pt idx="6193">
                  <c:v>92664</c:v>
                </c:pt>
                <c:pt idx="6194">
                  <c:v>92682</c:v>
                </c:pt>
                <c:pt idx="6195">
                  <c:v>92696</c:v>
                </c:pt>
                <c:pt idx="6196">
                  <c:v>92699</c:v>
                </c:pt>
                <c:pt idx="6197">
                  <c:v>92700</c:v>
                </c:pt>
                <c:pt idx="6198">
                  <c:v>92717</c:v>
                </c:pt>
                <c:pt idx="6199">
                  <c:v>92738</c:v>
                </c:pt>
                <c:pt idx="6200">
                  <c:v>92755</c:v>
                </c:pt>
                <c:pt idx="6201">
                  <c:v>92757</c:v>
                </c:pt>
                <c:pt idx="6202">
                  <c:v>92774</c:v>
                </c:pt>
                <c:pt idx="6203">
                  <c:v>92782</c:v>
                </c:pt>
                <c:pt idx="6204">
                  <c:v>92789</c:v>
                </c:pt>
                <c:pt idx="6205">
                  <c:v>92790</c:v>
                </c:pt>
                <c:pt idx="6206">
                  <c:v>92796</c:v>
                </c:pt>
                <c:pt idx="6207">
                  <c:v>92799</c:v>
                </c:pt>
                <c:pt idx="6208">
                  <c:v>92813</c:v>
                </c:pt>
                <c:pt idx="6209">
                  <c:v>92849</c:v>
                </c:pt>
                <c:pt idx="6210">
                  <c:v>92855</c:v>
                </c:pt>
                <c:pt idx="6211">
                  <c:v>92857</c:v>
                </c:pt>
                <c:pt idx="6212">
                  <c:v>92860</c:v>
                </c:pt>
                <c:pt idx="6213">
                  <c:v>92861</c:v>
                </c:pt>
                <c:pt idx="6214">
                  <c:v>92882</c:v>
                </c:pt>
                <c:pt idx="6215">
                  <c:v>92889</c:v>
                </c:pt>
                <c:pt idx="6216">
                  <c:v>92896</c:v>
                </c:pt>
                <c:pt idx="6217">
                  <c:v>92899</c:v>
                </c:pt>
                <c:pt idx="6218">
                  <c:v>92922</c:v>
                </c:pt>
                <c:pt idx="6219">
                  <c:v>92929</c:v>
                </c:pt>
                <c:pt idx="6220">
                  <c:v>92955</c:v>
                </c:pt>
                <c:pt idx="6221">
                  <c:v>92957</c:v>
                </c:pt>
                <c:pt idx="6222">
                  <c:v>92960</c:v>
                </c:pt>
                <c:pt idx="6223">
                  <c:v>92982</c:v>
                </c:pt>
                <c:pt idx="6224">
                  <c:v>92996</c:v>
                </c:pt>
                <c:pt idx="6225">
                  <c:v>92997</c:v>
                </c:pt>
                <c:pt idx="6226">
                  <c:v>92999</c:v>
                </c:pt>
                <c:pt idx="6227">
                  <c:v>93000</c:v>
                </c:pt>
                <c:pt idx="6228">
                  <c:v>93032</c:v>
                </c:pt>
                <c:pt idx="6229">
                  <c:v>93055</c:v>
                </c:pt>
                <c:pt idx="6230">
                  <c:v>93057</c:v>
                </c:pt>
                <c:pt idx="6231">
                  <c:v>93068</c:v>
                </c:pt>
                <c:pt idx="6232">
                  <c:v>93069</c:v>
                </c:pt>
                <c:pt idx="6233">
                  <c:v>93082</c:v>
                </c:pt>
                <c:pt idx="6234">
                  <c:v>93095</c:v>
                </c:pt>
                <c:pt idx="6235">
                  <c:v>93099</c:v>
                </c:pt>
                <c:pt idx="6236">
                  <c:v>93106</c:v>
                </c:pt>
                <c:pt idx="6237">
                  <c:v>93137</c:v>
                </c:pt>
                <c:pt idx="6238">
                  <c:v>93140</c:v>
                </c:pt>
                <c:pt idx="6239">
                  <c:v>93143</c:v>
                </c:pt>
                <c:pt idx="6240">
                  <c:v>93151</c:v>
                </c:pt>
                <c:pt idx="6241">
                  <c:v>93155</c:v>
                </c:pt>
                <c:pt idx="6242">
                  <c:v>93157</c:v>
                </c:pt>
                <c:pt idx="6243">
                  <c:v>93179</c:v>
                </c:pt>
                <c:pt idx="6244">
                  <c:v>93195</c:v>
                </c:pt>
                <c:pt idx="6245">
                  <c:v>93199</c:v>
                </c:pt>
                <c:pt idx="6246">
                  <c:v>93206</c:v>
                </c:pt>
                <c:pt idx="6247">
                  <c:v>93208</c:v>
                </c:pt>
                <c:pt idx="6248">
                  <c:v>93215</c:v>
                </c:pt>
                <c:pt idx="6249">
                  <c:v>93220</c:v>
                </c:pt>
                <c:pt idx="6250">
                  <c:v>93253</c:v>
                </c:pt>
                <c:pt idx="6251">
                  <c:v>93255</c:v>
                </c:pt>
                <c:pt idx="6252">
                  <c:v>93257</c:v>
                </c:pt>
                <c:pt idx="6253">
                  <c:v>93275</c:v>
                </c:pt>
                <c:pt idx="6254">
                  <c:v>93281</c:v>
                </c:pt>
                <c:pt idx="6255">
                  <c:v>93288</c:v>
                </c:pt>
                <c:pt idx="6256">
                  <c:v>93295</c:v>
                </c:pt>
                <c:pt idx="6257">
                  <c:v>93299</c:v>
                </c:pt>
                <c:pt idx="6258">
                  <c:v>93312</c:v>
                </c:pt>
                <c:pt idx="6259">
                  <c:v>93326</c:v>
                </c:pt>
                <c:pt idx="6260">
                  <c:v>93344</c:v>
                </c:pt>
                <c:pt idx="6261">
                  <c:v>93350</c:v>
                </c:pt>
                <c:pt idx="6262">
                  <c:v>93355</c:v>
                </c:pt>
                <c:pt idx="6263">
                  <c:v>93357</c:v>
                </c:pt>
                <c:pt idx="6264">
                  <c:v>93366</c:v>
                </c:pt>
                <c:pt idx="6265">
                  <c:v>93395</c:v>
                </c:pt>
                <c:pt idx="6266">
                  <c:v>93397</c:v>
                </c:pt>
                <c:pt idx="6267">
                  <c:v>93399</c:v>
                </c:pt>
                <c:pt idx="6268">
                  <c:v>93412</c:v>
                </c:pt>
                <c:pt idx="6269">
                  <c:v>93413</c:v>
                </c:pt>
                <c:pt idx="6270">
                  <c:v>93422</c:v>
                </c:pt>
                <c:pt idx="6271">
                  <c:v>93448</c:v>
                </c:pt>
                <c:pt idx="6272">
                  <c:v>93455</c:v>
                </c:pt>
                <c:pt idx="6273">
                  <c:v>93457</c:v>
                </c:pt>
                <c:pt idx="6274">
                  <c:v>93470</c:v>
                </c:pt>
                <c:pt idx="6275">
                  <c:v>93481</c:v>
                </c:pt>
                <c:pt idx="6276">
                  <c:v>93492</c:v>
                </c:pt>
                <c:pt idx="6277">
                  <c:v>93495</c:v>
                </c:pt>
                <c:pt idx="6278">
                  <c:v>93499</c:v>
                </c:pt>
                <c:pt idx="6279">
                  <c:v>93520</c:v>
                </c:pt>
                <c:pt idx="6280">
                  <c:v>93541</c:v>
                </c:pt>
                <c:pt idx="6281">
                  <c:v>93551</c:v>
                </c:pt>
                <c:pt idx="6282">
                  <c:v>93555</c:v>
                </c:pt>
                <c:pt idx="6283">
                  <c:v>93557</c:v>
                </c:pt>
                <c:pt idx="6284">
                  <c:v>93560</c:v>
                </c:pt>
                <c:pt idx="6285">
                  <c:v>93581</c:v>
                </c:pt>
                <c:pt idx="6286">
                  <c:v>93595</c:v>
                </c:pt>
                <c:pt idx="6287">
                  <c:v>93598</c:v>
                </c:pt>
                <c:pt idx="6288">
                  <c:v>93599</c:v>
                </c:pt>
                <c:pt idx="6289">
                  <c:v>93614</c:v>
                </c:pt>
                <c:pt idx="6290">
                  <c:v>93619</c:v>
                </c:pt>
                <c:pt idx="6291">
                  <c:v>93630</c:v>
                </c:pt>
                <c:pt idx="6292">
                  <c:v>93655</c:v>
                </c:pt>
                <c:pt idx="6293">
                  <c:v>93657</c:v>
                </c:pt>
                <c:pt idx="6294">
                  <c:v>93673</c:v>
                </c:pt>
                <c:pt idx="6295">
                  <c:v>93681</c:v>
                </c:pt>
                <c:pt idx="6296">
                  <c:v>93685</c:v>
                </c:pt>
                <c:pt idx="6297">
                  <c:v>93688</c:v>
                </c:pt>
                <c:pt idx="6298">
                  <c:v>93695</c:v>
                </c:pt>
                <c:pt idx="6299">
                  <c:v>93699</c:v>
                </c:pt>
                <c:pt idx="6300">
                  <c:v>93702</c:v>
                </c:pt>
                <c:pt idx="6301">
                  <c:v>93752</c:v>
                </c:pt>
                <c:pt idx="6302">
                  <c:v>93755</c:v>
                </c:pt>
                <c:pt idx="6303">
                  <c:v>93756</c:v>
                </c:pt>
                <c:pt idx="6304">
                  <c:v>93757</c:v>
                </c:pt>
                <c:pt idx="6305">
                  <c:v>93758</c:v>
                </c:pt>
                <c:pt idx="6306">
                  <c:v>93772</c:v>
                </c:pt>
                <c:pt idx="6307">
                  <c:v>93781</c:v>
                </c:pt>
                <c:pt idx="6308">
                  <c:v>93795</c:v>
                </c:pt>
                <c:pt idx="6309">
                  <c:v>93799</c:v>
                </c:pt>
                <c:pt idx="6310">
                  <c:v>93824</c:v>
                </c:pt>
                <c:pt idx="6311">
                  <c:v>93825</c:v>
                </c:pt>
                <c:pt idx="6312">
                  <c:v>93831</c:v>
                </c:pt>
                <c:pt idx="6313">
                  <c:v>93840</c:v>
                </c:pt>
                <c:pt idx="6314">
                  <c:v>93855</c:v>
                </c:pt>
                <c:pt idx="6315">
                  <c:v>93857</c:v>
                </c:pt>
                <c:pt idx="6316">
                  <c:v>93881</c:v>
                </c:pt>
                <c:pt idx="6317">
                  <c:v>93894</c:v>
                </c:pt>
                <c:pt idx="6318">
                  <c:v>93895</c:v>
                </c:pt>
                <c:pt idx="6319">
                  <c:v>93899</c:v>
                </c:pt>
                <c:pt idx="6320">
                  <c:v>93902</c:v>
                </c:pt>
                <c:pt idx="6321">
                  <c:v>93903</c:v>
                </c:pt>
                <c:pt idx="6322">
                  <c:v>93908</c:v>
                </c:pt>
                <c:pt idx="6323">
                  <c:v>93955</c:v>
                </c:pt>
                <c:pt idx="6324">
                  <c:v>93957</c:v>
                </c:pt>
                <c:pt idx="6325">
                  <c:v>93963</c:v>
                </c:pt>
                <c:pt idx="6326">
                  <c:v>93977</c:v>
                </c:pt>
                <c:pt idx="6327">
                  <c:v>93979</c:v>
                </c:pt>
                <c:pt idx="6328">
                  <c:v>93981</c:v>
                </c:pt>
                <c:pt idx="6329">
                  <c:v>93995</c:v>
                </c:pt>
                <c:pt idx="6330">
                  <c:v>93999</c:v>
                </c:pt>
                <c:pt idx="6331">
                  <c:v>94031</c:v>
                </c:pt>
                <c:pt idx="6332">
                  <c:v>94050</c:v>
                </c:pt>
                <c:pt idx="6333">
                  <c:v>94051</c:v>
                </c:pt>
                <c:pt idx="6334">
                  <c:v>94052</c:v>
                </c:pt>
                <c:pt idx="6335">
                  <c:v>94055</c:v>
                </c:pt>
                <c:pt idx="6336">
                  <c:v>94057</c:v>
                </c:pt>
                <c:pt idx="6337">
                  <c:v>94081</c:v>
                </c:pt>
                <c:pt idx="6338">
                  <c:v>94095</c:v>
                </c:pt>
                <c:pt idx="6339">
                  <c:v>94099</c:v>
                </c:pt>
                <c:pt idx="6340">
                  <c:v>94122</c:v>
                </c:pt>
                <c:pt idx="6341">
                  <c:v>94126</c:v>
                </c:pt>
                <c:pt idx="6342">
                  <c:v>94130</c:v>
                </c:pt>
                <c:pt idx="6343">
                  <c:v>94155</c:v>
                </c:pt>
                <c:pt idx="6344">
                  <c:v>94157</c:v>
                </c:pt>
                <c:pt idx="6345">
                  <c:v>94167</c:v>
                </c:pt>
                <c:pt idx="6346">
                  <c:v>94181</c:v>
                </c:pt>
                <c:pt idx="6347">
                  <c:v>94195</c:v>
                </c:pt>
                <c:pt idx="6348">
                  <c:v>94197</c:v>
                </c:pt>
                <c:pt idx="6349">
                  <c:v>94199</c:v>
                </c:pt>
                <c:pt idx="6350">
                  <c:v>94220</c:v>
                </c:pt>
                <c:pt idx="6351">
                  <c:v>94235</c:v>
                </c:pt>
                <c:pt idx="6352">
                  <c:v>94250</c:v>
                </c:pt>
                <c:pt idx="6353">
                  <c:v>94255</c:v>
                </c:pt>
                <c:pt idx="6354">
                  <c:v>94257</c:v>
                </c:pt>
                <c:pt idx="6355">
                  <c:v>94266</c:v>
                </c:pt>
                <c:pt idx="6356">
                  <c:v>94267</c:v>
                </c:pt>
                <c:pt idx="6357">
                  <c:v>94295</c:v>
                </c:pt>
                <c:pt idx="6358">
                  <c:v>94299</c:v>
                </c:pt>
                <c:pt idx="6359">
                  <c:v>94304</c:v>
                </c:pt>
                <c:pt idx="6360">
                  <c:v>94317</c:v>
                </c:pt>
                <c:pt idx="6361">
                  <c:v>94335</c:v>
                </c:pt>
                <c:pt idx="6362">
                  <c:v>94338</c:v>
                </c:pt>
                <c:pt idx="6363">
                  <c:v>94355</c:v>
                </c:pt>
                <c:pt idx="6364">
                  <c:v>94357</c:v>
                </c:pt>
                <c:pt idx="6365">
                  <c:v>94366</c:v>
                </c:pt>
                <c:pt idx="6366">
                  <c:v>94372</c:v>
                </c:pt>
                <c:pt idx="6367">
                  <c:v>94395</c:v>
                </c:pt>
                <c:pt idx="6368">
                  <c:v>94399</c:v>
                </c:pt>
                <c:pt idx="6369">
                  <c:v>94410</c:v>
                </c:pt>
                <c:pt idx="6370">
                  <c:v>94411</c:v>
                </c:pt>
                <c:pt idx="6371">
                  <c:v>94417</c:v>
                </c:pt>
                <c:pt idx="6372">
                  <c:v>94439</c:v>
                </c:pt>
                <c:pt idx="6373">
                  <c:v>94442</c:v>
                </c:pt>
                <c:pt idx="6374">
                  <c:v>94455</c:v>
                </c:pt>
                <c:pt idx="6375">
                  <c:v>94457</c:v>
                </c:pt>
                <c:pt idx="6376">
                  <c:v>94479</c:v>
                </c:pt>
                <c:pt idx="6377">
                  <c:v>94485</c:v>
                </c:pt>
                <c:pt idx="6378">
                  <c:v>94495</c:v>
                </c:pt>
                <c:pt idx="6379">
                  <c:v>94499</c:v>
                </c:pt>
                <c:pt idx="6380">
                  <c:v>94510</c:v>
                </c:pt>
                <c:pt idx="6381">
                  <c:v>94511</c:v>
                </c:pt>
                <c:pt idx="6382">
                  <c:v>94517</c:v>
                </c:pt>
                <c:pt idx="6383">
                  <c:v>94548</c:v>
                </c:pt>
                <c:pt idx="6384">
                  <c:v>94555</c:v>
                </c:pt>
                <c:pt idx="6385">
                  <c:v>94557</c:v>
                </c:pt>
                <c:pt idx="6386">
                  <c:v>94578</c:v>
                </c:pt>
                <c:pt idx="6387">
                  <c:v>94595</c:v>
                </c:pt>
                <c:pt idx="6388">
                  <c:v>94599</c:v>
                </c:pt>
                <c:pt idx="6389">
                  <c:v>94617</c:v>
                </c:pt>
                <c:pt idx="6390">
                  <c:v>94629</c:v>
                </c:pt>
                <c:pt idx="6391">
                  <c:v>94646</c:v>
                </c:pt>
                <c:pt idx="6392">
                  <c:v>94655</c:v>
                </c:pt>
                <c:pt idx="6393">
                  <c:v>94657</c:v>
                </c:pt>
                <c:pt idx="6394">
                  <c:v>94674</c:v>
                </c:pt>
                <c:pt idx="6395">
                  <c:v>94685</c:v>
                </c:pt>
                <c:pt idx="6396">
                  <c:v>94687</c:v>
                </c:pt>
                <c:pt idx="6397">
                  <c:v>94695</c:v>
                </c:pt>
                <c:pt idx="6398">
                  <c:v>94699</c:v>
                </c:pt>
                <c:pt idx="6399">
                  <c:v>94701</c:v>
                </c:pt>
                <c:pt idx="6400">
                  <c:v>94715</c:v>
                </c:pt>
                <c:pt idx="6401">
                  <c:v>94746</c:v>
                </c:pt>
                <c:pt idx="6402">
                  <c:v>94755</c:v>
                </c:pt>
                <c:pt idx="6403">
                  <c:v>94757</c:v>
                </c:pt>
                <c:pt idx="6404">
                  <c:v>94774</c:v>
                </c:pt>
                <c:pt idx="6405">
                  <c:v>94783</c:v>
                </c:pt>
                <c:pt idx="6406">
                  <c:v>94787</c:v>
                </c:pt>
                <c:pt idx="6407">
                  <c:v>94795</c:v>
                </c:pt>
                <c:pt idx="6408">
                  <c:v>94799</c:v>
                </c:pt>
                <c:pt idx="6409">
                  <c:v>94821</c:v>
                </c:pt>
                <c:pt idx="6410">
                  <c:v>94828</c:v>
                </c:pt>
                <c:pt idx="6411">
                  <c:v>94847</c:v>
                </c:pt>
                <c:pt idx="6412">
                  <c:v>94852</c:v>
                </c:pt>
                <c:pt idx="6413">
                  <c:v>94855</c:v>
                </c:pt>
                <c:pt idx="6414">
                  <c:v>94857</c:v>
                </c:pt>
                <c:pt idx="6415">
                  <c:v>94887</c:v>
                </c:pt>
                <c:pt idx="6416">
                  <c:v>94893</c:v>
                </c:pt>
                <c:pt idx="6417">
                  <c:v>94895</c:v>
                </c:pt>
                <c:pt idx="6418">
                  <c:v>94897</c:v>
                </c:pt>
                <c:pt idx="6419">
                  <c:v>94899</c:v>
                </c:pt>
                <c:pt idx="6420">
                  <c:v>94919</c:v>
                </c:pt>
                <c:pt idx="6421">
                  <c:v>94921</c:v>
                </c:pt>
                <c:pt idx="6422">
                  <c:v>94955</c:v>
                </c:pt>
                <c:pt idx="6423">
                  <c:v>94956</c:v>
                </c:pt>
                <c:pt idx="6424">
                  <c:v>94957</c:v>
                </c:pt>
                <c:pt idx="6425">
                  <c:v>94968</c:v>
                </c:pt>
                <c:pt idx="6426">
                  <c:v>94972</c:v>
                </c:pt>
                <c:pt idx="6427">
                  <c:v>94990</c:v>
                </c:pt>
                <c:pt idx="6428">
                  <c:v>94994</c:v>
                </c:pt>
                <c:pt idx="6429">
                  <c:v>94995</c:v>
                </c:pt>
                <c:pt idx="6430">
                  <c:v>94999</c:v>
                </c:pt>
                <c:pt idx="6431">
                  <c:v>95037</c:v>
                </c:pt>
                <c:pt idx="6432">
                  <c:v>95049</c:v>
                </c:pt>
                <c:pt idx="6433">
                  <c:v>95055</c:v>
                </c:pt>
                <c:pt idx="6434">
                  <c:v>95056</c:v>
                </c:pt>
                <c:pt idx="6435">
                  <c:v>95057</c:v>
                </c:pt>
                <c:pt idx="6436">
                  <c:v>95062</c:v>
                </c:pt>
                <c:pt idx="6437">
                  <c:v>95063</c:v>
                </c:pt>
                <c:pt idx="6438">
                  <c:v>95095</c:v>
                </c:pt>
                <c:pt idx="6439">
                  <c:v>95099</c:v>
                </c:pt>
                <c:pt idx="6440">
                  <c:v>95106</c:v>
                </c:pt>
                <c:pt idx="6441">
                  <c:v>95119</c:v>
                </c:pt>
                <c:pt idx="6442">
                  <c:v>95131</c:v>
                </c:pt>
                <c:pt idx="6443">
                  <c:v>95135</c:v>
                </c:pt>
                <c:pt idx="6444">
                  <c:v>95155</c:v>
                </c:pt>
                <c:pt idx="6445">
                  <c:v>95156</c:v>
                </c:pt>
                <c:pt idx="6446">
                  <c:v>95157</c:v>
                </c:pt>
                <c:pt idx="6447">
                  <c:v>95175</c:v>
                </c:pt>
                <c:pt idx="6448">
                  <c:v>95192</c:v>
                </c:pt>
                <c:pt idx="6449">
                  <c:v>95195</c:v>
                </c:pt>
                <c:pt idx="6450">
                  <c:v>95198</c:v>
                </c:pt>
                <c:pt idx="6451">
                  <c:v>95199</c:v>
                </c:pt>
                <c:pt idx="6452">
                  <c:v>95207</c:v>
                </c:pt>
                <c:pt idx="6453">
                  <c:v>95225</c:v>
                </c:pt>
                <c:pt idx="6454">
                  <c:v>95243</c:v>
                </c:pt>
                <c:pt idx="6455">
                  <c:v>95255</c:v>
                </c:pt>
                <c:pt idx="6456">
                  <c:v>95257</c:v>
                </c:pt>
                <c:pt idx="6457">
                  <c:v>95265</c:v>
                </c:pt>
                <c:pt idx="6458">
                  <c:v>95266</c:v>
                </c:pt>
                <c:pt idx="6459">
                  <c:v>95276</c:v>
                </c:pt>
                <c:pt idx="6460">
                  <c:v>95281</c:v>
                </c:pt>
                <c:pt idx="6461">
                  <c:v>95294</c:v>
                </c:pt>
                <c:pt idx="6462">
                  <c:v>95299</c:v>
                </c:pt>
                <c:pt idx="6463">
                  <c:v>95314</c:v>
                </c:pt>
                <c:pt idx="6464">
                  <c:v>95333</c:v>
                </c:pt>
                <c:pt idx="6465">
                  <c:v>95343</c:v>
                </c:pt>
                <c:pt idx="6466">
                  <c:v>95353</c:v>
                </c:pt>
                <c:pt idx="6467">
                  <c:v>95355</c:v>
                </c:pt>
                <c:pt idx="6468">
                  <c:v>95357</c:v>
                </c:pt>
                <c:pt idx="6469">
                  <c:v>95376</c:v>
                </c:pt>
                <c:pt idx="6470">
                  <c:v>95382</c:v>
                </c:pt>
                <c:pt idx="6471">
                  <c:v>95394</c:v>
                </c:pt>
                <c:pt idx="6472">
                  <c:v>95399</c:v>
                </c:pt>
                <c:pt idx="6473">
                  <c:v>95404</c:v>
                </c:pt>
                <c:pt idx="6474">
                  <c:v>95416</c:v>
                </c:pt>
                <c:pt idx="6475">
                  <c:v>95425</c:v>
                </c:pt>
                <c:pt idx="6476">
                  <c:v>95449</c:v>
                </c:pt>
                <c:pt idx="6477">
                  <c:v>95455</c:v>
                </c:pt>
                <c:pt idx="6478">
                  <c:v>95457</c:v>
                </c:pt>
                <c:pt idx="6479">
                  <c:v>95463</c:v>
                </c:pt>
                <c:pt idx="6480">
                  <c:v>95472</c:v>
                </c:pt>
                <c:pt idx="6481">
                  <c:v>95476</c:v>
                </c:pt>
                <c:pt idx="6482">
                  <c:v>95494</c:v>
                </c:pt>
                <c:pt idx="6483">
                  <c:v>95497</c:v>
                </c:pt>
                <c:pt idx="6484">
                  <c:v>95499</c:v>
                </c:pt>
                <c:pt idx="6485">
                  <c:v>95522</c:v>
                </c:pt>
                <c:pt idx="6486">
                  <c:v>95533</c:v>
                </c:pt>
                <c:pt idx="6487">
                  <c:v>95542</c:v>
                </c:pt>
                <c:pt idx="6488">
                  <c:v>95555</c:v>
                </c:pt>
                <c:pt idx="6489">
                  <c:v>95557</c:v>
                </c:pt>
                <c:pt idx="6490">
                  <c:v>95569</c:v>
                </c:pt>
                <c:pt idx="6491">
                  <c:v>95571</c:v>
                </c:pt>
                <c:pt idx="6492">
                  <c:v>95576</c:v>
                </c:pt>
                <c:pt idx="6493">
                  <c:v>95590</c:v>
                </c:pt>
                <c:pt idx="6494">
                  <c:v>95599</c:v>
                </c:pt>
                <c:pt idx="6495">
                  <c:v>95601</c:v>
                </c:pt>
                <c:pt idx="6496">
                  <c:v>95609</c:v>
                </c:pt>
                <c:pt idx="6497">
                  <c:v>95641</c:v>
                </c:pt>
                <c:pt idx="6498">
                  <c:v>95642</c:v>
                </c:pt>
                <c:pt idx="6499">
                  <c:v>95655</c:v>
                </c:pt>
                <c:pt idx="6500">
                  <c:v>95657</c:v>
                </c:pt>
                <c:pt idx="6501">
                  <c:v>95659</c:v>
                </c:pt>
                <c:pt idx="6502">
                  <c:v>95671</c:v>
                </c:pt>
                <c:pt idx="6503">
                  <c:v>95676</c:v>
                </c:pt>
                <c:pt idx="6504">
                  <c:v>95699</c:v>
                </c:pt>
                <c:pt idx="6505">
                  <c:v>95713</c:v>
                </c:pt>
                <c:pt idx="6506">
                  <c:v>95714</c:v>
                </c:pt>
                <c:pt idx="6507">
                  <c:v>95729</c:v>
                </c:pt>
                <c:pt idx="6508">
                  <c:v>95741</c:v>
                </c:pt>
                <c:pt idx="6509">
                  <c:v>95743</c:v>
                </c:pt>
                <c:pt idx="6510">
                  <c:v>95755</c:v>
                </c:pt>
                <c:pt idx="6511">
                  <c:v>95757</c:v>
                </c:pt>
                <c:pt idx="6512">
                  <c:v>95776</c:v>
                </c:pt>
                <c:pt idx="6513">
                  <c:v>95787</c:v>
                </c:pt>
                <c:pt idx="6514">
                  <c:v>95797</c:v>
                </c:pt>
                <c:pt idx="6515">
                  <c:v>95798</c:v>
                </c:pt>
                <c:pt idx="6516">
                  <c:v>95799</c:v>
                </c:pt>
                <c:pt idx="6517">
                  <c:v>95811</c:v>
                </c:pt>
                <c:pt idx="6518">
                  <c:v>95812</c:v>
                </c:pt>
                <c:pt idx="6519">
                  <c:v>95855</c:v>
                </c:pt>
                <c:pt idx="6520">
                  <c:v>95857</c:v>
                </c:pt>
                <c:pt idx="6521">
                  <c:v>95861</c:v>
                </c:pt>
                <c:pt idx="6522">
                  <c:v>95867</c:v>
                </c:pt>
                <c:pt idx="6523">
                  <c:v>95869</c:v>
                </c:pt>
                <c:pt idx="6524">
                  <c:v>95876</c:v>
                </c:pt>
                <c:pt idx="6525">
                  <c:v>95879</c:v>
                </c:pt>
                <c:pt idx="6526">
                  <c:v>95882</c:v>
                </c:pt>
                <c:pt idx="6527">
                  <c:v>95899</c:v>
                </c:pt>
                <c:pt idx="6528">
                  <c:v>95933</c:v>
                </c:pt>
                <c:pt idx="6529">
                  <c:v>95938</c:v>
                </c:pt>
                <c:pt idx="6530">
                  <c:v>95942</c:v>
                </c:pt>
                <c:pt idx="6531">
                  <c:v>95948</c:v>
                </c:pt>
                <c:pt idx="6532">
                  <c:v>95952</c:v>
                </c:pt>
                <c:pt idx="6533">
                  <c:v>95955</c:v>
                </c:pt>
                <c:pt idx="6534">
                  <c:v>95957</c:v>
                </c:pt>
                <c:pt idx="6535">
                  <c:v>95976</c:v>
                </c:pt>
                <c:pt idx="6536">
                  <c:v>95999</c:v>
                </c:pt>
                <c:pt idx="6537">
                  <c:v>96004</c:v>
                </c:pt>
                <c:pt idx="6538">
                  <c:v>96006</c:v>
                </c:pt>
                <c:pt idx="6539">
                  <c:v>96013</c:v>
                </c:pt>
                <c:pt idx="6540">
                  <c:v>96016</c:v>
                </c:pt>
                <c:pt idx="6541">
                  <c:v>96022</c:v>
                </c:pt>
                <c:pt idx="6542">
                  <c:v>96025</c:v>
                </c:pt>
                <c:pt idx="6543">
                  <c:v>96055</c:v>
                </c:pt>
                <c:pt idx="6544">
                  <c:v>96076</c:v>
                </c:pt>
                <c:pt idx="6545">
                  <c:v>96083</c:v>
                </c:pt>
                <c:pt idx="6546">
                  <c:v>96085</c:v>
                </c:pt>
                <c:pt idx="6547">
                  <c:v>96092</c:v>
                </c:pt>
                <c:pt idx="6548">
                  <c:v>96099</c:v>
                </c:pt>
                <c:pt idx="6549">
                  <c:v>96144</c:v>
                </c:pt>
                <c:pt idx="6550">
                  <c:v>96149</c:v>
                </c:pt>
                <c:pt idx="6551">
                  <c:v>96150</c:v>
                </c:pt>
                <c:pt idx="6552">
                  <c:v>96155</c:v>
                </c:pt>
                <c:pt idx="6553">
                  <c:v>96158</c:v>
                </c:pt>
                <c:pt idx="6554">
                  <c:v>96161</c:v>
                </c:pt>
                <c:pt idx="6555">
                  <c:v>96163</c:v>
                </c:pt>
                <c:pt idx="6556">
                  <c:v>96176</c:v>
                </c:pt>
                <c:pt idx="6557">
                  <c:v>96199</c:v>
                </c:pt>
                <c:pt idx="6558">
                  <c:v>96213</c:v>
                </c:pt>
                <c:pt idx="6559">
                  <c:v>96220</c:v>
                </c:pt>
                <c:pt idx="6560">
                  <c:v>96230</c:v>
                </c:pt>
                <c:pt idx="6561">
                  <c:v>96234</c:v>
                </c:pt>
                <c:pt idx="6562">
                  <c:v>96255</c:v>
                </c:pt>
                <c:pt idx="6563">
                  <c:v>96258</c:v>
                </c:pt>
                <c:pt idx="6564">
                  <c:v>96276</c:v>
                </c:pt>
                <c:pt idx="6565">
                  <c:v>96282</c:v>
                </c:pt>
                <c:pt idx="6566">
                  <c:v>96290</c:v>
                </c:pt>
                <c:pt idx="6567">
                  <c:v>96291</c:v>
                </c:pt>
                <c:pt idx="6568">
                  <c:v>96299</c:v>
                </c:pt>
                <c:pt idx="6569">
                  <c:v>96300</c:v>
                </c:pt>
                <c:pt idx="6570">
                  <c:v>96307</c:v>
                </c:pt>
                <c:pt idx="6571">
                  <c:v>96352</c:v>
                </c:pt>
                <c:pt idx="6572">
                  <c:v>96355</c:v>
                </c:pt>
                <c:pt idx="6573">
                  <c:v>96358</c:v>
                </c:pt>
                <c:pt idx="6574">
                  <c:v>96362</c:v>
                </c:pt>
                <c:pt idx="6575">
                  <c:v>96371</c:v>
                </c:pt>
                <c:pt idx="6576">
                  <c:v>96376</c:v>
                </c:pt>
                <c:pt idx="6577">
                  <c:v>96377</c:v>
                </c:pt>
                <c:pt idx="6578">
                  <c:v>96399</c:v>
                </c:pt>
                <c:pt idx="6579">
                  <c:v>96421</c:v>
                </c:pt>
                <c:pt idx="6580">
                  <c:v>96434</c:v>
                </c:pt>
                <c:pt idx="6581">
                  <c:v>96436</c:v>
                </c:pt>
                <c:pt idx="6582">
                  <c:v>96441</c:v>
                </c:pt>
                <c:pt idx="6583">
                  <c:v>96443</c:v>
                </c:pt>
                <c:pt idx="6584">
                  <c:v>96449</c:v>
                </c:pt>
                <c:pt idx="6585">
                  <c:v>96455</c:v>
                </c:pt>
                <c:pt idx="6586">
                  <c:v>96476</c:v>
                </c:pt>
                <c:pt idx="6587">
                  <c:v>96492</c:v>
                </c:pt>
                <c:pt idx="6588">
                  <c:v>96499</c:v>
                </c:pt>
                <c:pt idx="6589">
                  <c:v>96504</c:v>
                </c:pt>
                <c:pt idx="6590">
                  <c:v>96506</c:v>
                </c:pt>
                <c:pt idx="6591">
                  <c:v>96509</c:v>
                </c:pt>
                <c:pt idx="6592">
                  <c:v>96510</c:v>
                </c:pt>
                <c:pt idx="6593">
                  <c:v>96521</c:v>
                </c:pt>
                <c:pt idx="6594">
                  <c:v>96555</c:v>
                </c:pt>
                <c:pt idx="6595">
                  <c:v>96562</c:v>
                </c:pt>
                <c:pt idx="6596">
                  <c:v>96572</c:v>
                </c:pt>
                <c:pt idx="6597">
                  <c:v>96576</c:v>
                </c:pt>
                <c:pt idx="6598">
                  <c:v>96578</c:v>
                </c:pt>
                <c:pt idx="6599">
                  <c:v>96593</c:v>
                </c:pt>
                <c:pt idx="6600">
                  <c:v>96597</c:v>
                </c:pt>
                <c:pt idx="6601">
                  <c:v>96599</c:v>
                </c:pt>
                <c:pt idx="6602">
                  <c:v>96630</c:v>
                </c:pt>
                <c:pt idx="6603">
                  <c:v>96641</c:v>
                </c:pt>
                <c:pt idx="6604">
                  <c:v>96649</c:v>
                </c:pt>
                <c:pt idx="6605">
                  <c:v>96650</c:v>
                </c:pt>
                <c:pt idx="6606">
                  <c:v>96655</c:v>
                </c:pt>
                <c:pt idx="6607">
                  <c:v>96666</c:v>
                </c:pt>
                <c:pt idx="6608">
                  <c:v>96676</c:v>
                </c:pt>
                <c:pt idx="6609">
                  <c:v>96697</c:v>
                </c:pt>
                <c:pt idx="6610">
                  <c:v>96699</c:v>
                </c:pt>
                <c:pt idx="6611">
                  <c:v>96700</c:v>
                </c:pt>
                <c:pt idx="6612">
                  <c:v>96709</c:v>
                </c:pt>
                <c:pt idx="6613">
                  <c:v>96718</c:v>
                </c:pt>
                <c:pt idx="6614">
                  <c:v>96722</c:v>
                </c:pt>
                <c:pt idx="6615">
                  <c:v>96745</c:v>
                </c:pt>
                <c:pt idx="6616">
                  <c:v>96755</c:v>
                </c:pt>
                <c:pt idx="6617">
                  <c:v>96771</c:v>
                </c:pt>
                <c:pt idx="6618">
                  <c:v>96776</c:v>
                </c:pt>
                <c:pt idx="6619">
                  <c:v>96792</c:v>
                </c:pt>
                <c:pt idx="6620">
                  <c:v>96794</c:v>
                </c:pt>
                <c:pt idx="6621">
                  <c:v>96799</c:v>
                </c:pt>
                <c:pt idx="6622">
                  <c:v>96814</c:v>
                </c:pt>
                <c:pt idx="6623">
                  <c:v>96839</c:v>
                </c:pt>
                <c:pt idx="6624">
                  <c:v>96843</c:v>
                </c:pt>
                <c:pt idx="6625">
                  <c:v>96855</c:v>
                </c:pt>
                <c:pt idx="6626">
                  <c:v>96861</c:v>
                </c:pt>
                <c:pt idx="6627">
                  <c:v>96865</c:v>
                </c:pt>
                <c:pt idx="6628">
                  <c:v>96871</c:v>
                </c:pt>
                <c:pt idx="6629">
                  <c:v>96876</c:v>
                </c:pt>
                <c:pt idx="6630">
                  <c:v>96892</c:v>
                </c:pt>
                <c:pt idx="6631">
                  <c:v>96899</c:v>
                </c:pt>
                <c:pt idx="6632">
                  <c:v>96909</c:v>
                </c:pt>
                <c:pt idx="6633">
                  <c:v>96910</c:v>
                </c:pt>
                <c:pt idx="6634">
                  <c:v>96932</c:v>
                </c:pt>
                <c:pt idx="6635">
                  <c:v>96939</c:v>
                </c:pt>
                <c:pt idx="6636">
                  <c:v>96955</c:v>
                </c:pt>
                <c:pt idx="6637">
                  <c:v>96964</c:v>
                </c:pt>
                <c:pt idx="6638">
                  <c:v>96976</c:v>
                </c:pt>
                <c:pt idx="6639">
                  <c:v>96978</c:v>
                </c:pt>
                <c:pt idx="6640">
                  <c:v>96979</c:v>
                </c:pt>
                <c:pt idx="6641">
                  <c:v>96999</c:v>
                </c:pt>
                <c:pt idx="6642">
                  <c:v>97000</c:v>
                </c:pt>
                <c:pt idx="6643">
                  <c:v>97006</c:v>
                </c:pt>
                <c:pt idx="6644">
                  <c:v>97014</c:v>
                </c:pt>
                <c:pt idx="6645">
                  <c:v>97039</c:v>
                </c:pt>
                <c:pt idx="6646">
                  <c:v>97048</c:v>
                </c:pt>
                <c:pt idx="6647">
                  <c:v>97055</c:v>
                </c:pt>
                <c:pt idx="6648">
                  <c:v>97076</c:v>
                </c:pt>
                <c:pt idx="6649">
                  <c:v>97078</c:v>
                </c:pt>
                <c:pt idx="6650">
                  <c:v>97082</c:v>
                </c:pt>
                <c:pt idx="6651">
                  <c:v>97087</c:v>
                </c:pt>
                <c:pt idx="6652">
                  <c:v>97099</c:v>
                </c:pt>
                <c:pt idx="6653">
                  <c:v>97115</c:v>
                </c:pt>
                <c:pt idx="6654">
                  <c:v>97117</c:v>
                </c:pt>
                <c:pt idx="6655">
                  <c:v>97147</c:v>
                </c:pt>
                <c:pt idx="6656">
                  <c:v>97149</c:v>
                </c:pt>
                <c:pt idx="6657">
                  <c:v>97151</c:v>
                </c:pt>
                <c:pt idx="6658">
                  <c:v>97155</c:v>
                </c:pt>
                <c:pt idx="6659">
                  <c:v>97160</c:v>
                </c:pt>
                <c:pt idx="6660">
                  <c:v>97176</c:v>
                </c:pt>
                <c:pt idx="6661">
                  <c:v>97184</c:v>
                </c:pt>
                <c:pt idx="6662">
                  <c:v>97185</c:v>
                </c:pt>
                <c:pt idx="6663">
                  <c:v>97199</c:v>
                </c:pt>
                <c:pt idx="6664">
                  <c:v>97217</c:v>
                </c:pt>
                <c:pt idx="6665">
                  <c:v>97222</c:v>
                </c:pt>
                <c:pt idx="6666">
                  <c:v>97233</c:v>
                </c:pt>
                <c:pt idx="6667">
                  <c:v>97251</c:v>
                </c:pt>
                <c:pt idx="6668">
                  <c:v>97254</c:v>
                </c:pt>
                <c:pt idx="6669">
                  <c:v>97255</c:v>
                </c:pt>
                <c:pt idx="6670">
                  <c:v>97256</c:v>
                </c:pt>
                <c:pt idx="6671">
                  <c:v>97276</c:v>
                </c:pt>
                <c:pt idx="6672">
                  <c:v>97284</c:v>
                </c:pt>
                <c:pt idx="6673">
                  <c:v>97293</c:v>
                </c:pt>
                <c:pt idx="6674">
                  <c:v>97299</c:v>
                </c:pt>
                <c:pt idx="6675">
                  <c:v>97305</c:v>
                </c:pt>
                <c:pt idx="6676">
                  <c:v>97324</c:v>
                </c:pt>
                <c:pt idx="6677">
                  <c:v>97330</c:v>
                </c:pt>
                <c:pt idx="6678">
                  <c:v>97350</c:v>
                </c:pt>
                <c:pt idx="6679">
                  <c:v>97355</c:v>
                </c:pt>
                <c:pt idx="6680">
                  <c:v>97362</c:v>
                </c:pt>
                <c:pt idx="6681">
                  <c:v>97376</c:v>
                </c:pt>
                <c:pt idx="6682">
                  <c:v>97379</c:v>
                </c:pt>
                <c:pt idx="6683">
                  <c:v>97384</c:v>
                </c:pt>
                <c:pt idx="6684">
                  <c:v>97392</c:v>
                </c:pt>
                <c:pt idx="6685">
                  <c:v>97398</c:v>
                </c:pt>
                <c:pt idx="6686">
                  <c:v>97399</c:v>
                </c:pt>
                <c:pt idx="6687">
                  <c:v>97425</c:v>
                </c:pt>
                <c:pt idx="6688">
                  <c:v>97432</c:v>
                </c:pt>
                <c:pt idx="6689">
                  <c:v>97452</c:v>
                </c:pt>
                <c:pt idx="6690">
                  <c:v>97455</c:v>
                </c:pt>
                <c:pt idx="6691">
                  <c:v>97463</c:v>
                </c:pt>
                <c:pt idx="6692">
                  <c:v>97469</c:v>
                </c:pt>
                <c:pt idx="6693">
                  <c:v>97476</c:v>
                </c:pt>
                <c:pt idx="6694">
                  <c:v>97484</c:v>
                </c:pt>
                <c:pt idx="6695">
                  <c:v>97495</c:v>
                </c:pt>
                <c:pt idx="6696">
                  <c:v>97499</c:v>
                </c:pt>
                <c:pt idx="6697">
                  <c:v>97500</c:v>
                </c:pt>
                <c:pt idx="6698">
                  <c:v>97524</c:v>
                </c:pt>
                <c:pt idx="6699">
                  <c:v>97535</c:v>
                </c:pt>
                <c:pt idx="6700">
                  <c:v>97541</c:v>
                </c:pt>
                <c:pt idx="6701">
                  <c:v>97551</c:v>
                </c:pt>
                <c:pt idx="6702">
                  <c:v>97555</c:v>
                </c:pt>
                <c:pt idx="6703">
                  <c:v>97571</c:v>
                </c:pt>
                <c:pt idx="6704">
                  <c:v>97576</c:v>
                </c:pt>
                <c:pt idx="6705">
                  <c:v>97595</c:v>
                </c:pt>
                <c:pt idx="6706">
                  <c:v>97599</c:v>
                </c:pt>
                <c:pt idx="6707">
                  <c:v>97605</c:v>
                </c:pt>
                <c:pt idx="6708">
                  <c:v>97611</c:v>
                </c:pt>
                <c:pt idx="6709">
                  <c:v>97619</c:v>
                </c:pt>
                <c:pt idx="6710">
                  <c:v>97641</c:v>
                </c:pt>
                <c:pt idx="6711">
                  <c:v>97655</c:v>
                </c:pt>
                <c:pt idx="6712">
                  <c:v>97665</c:v>
                </c:pt>
                <c:pt idx="6713">
                  <c:v>97668</c:v>
                </c:pt>
                <c:pt idx="6714">
                  <c:v>97673</c:v>
                </c:pt>
                <c:pt idx="6715">
                  <c:v>97676</c:v>
                </c:pt>
                <c:pt idx="6716">
                  <c:v>97682</c:v>
                </c:pt>
                <c:pt idx="6717">
                  <c:v>97699</c:v>
                </c:pt>
                <c:pt idx="6718">
                  <c:v>97713</c:v>
                </c:pt>
                <c:pt idx="6719">
                  <c:v>97719</c:v>
                </c:pt>
                <c:pt idx="6720">
                  <c:v>97740</c:v>
                </c:pt>
                <c:pt idx="6721">
                  <c:v>97741</c:v>
                </c:pt>
                <c:pt idx="6722">
                  <c:v>97744</c:v>
                </c:pt>
                <c:pt idx="6723">
                  <c:v>97754</c:v>
                </c:pt>
                <c:pt idx="6724">
                  <c:v>97755</c:v>
                </c:pt>
                <c:pt idx="6725">
                  <c:v>97776</c:v>
                </c:pt>
                <c:pt idx="6726">
                  <c:v>97784</c:v>
                </c:pt>
                <c:pt idx="6727">
                  <c:v>97787</c:v>
                </c:pt>
                <c:pt idx="6728">
                  <c:v>97799</c:v>
                </c:pt>
                <c:pt idx="6729">
                  <c:v>97811</c:v>
                </c:pt>
                <c:pt idx="6730">
                  <c:v>97812</c:v>
                </c:pt>
                <c:pt idx="6731">
                  <c:v>97825</c:v>
                </c:pt>
                <c:pt idx="6732">
                  <c:v>97852</c:v>
                </c:pt>
                <c:pt idx="6733">
                  <c:v>97855</c:v>
                </c:pt>
                <c:pt idx="6734">
                  <c:v>97876</c:v>
                </c:pt>
                <c:pt idx="6735">
                  <c:v>97879</c:v>
                </c:pt>
                <c:pt idx="6736">
                  <c:v>97880</c:v>
                </c:pt>
                <c:pt idx="6737">
                  <c:v>97886</c:v>
                </c:pt>
                <c:pt idx="6738">
                  <c:v>97896</c:v>
                </c:pt>
                <c:pt idx="6739">
                  <c:v>97899</c:v>
                </c:pt>
                <c:pt idx="6740">
                  <c:v>97921</c:v>
                </c:pt>
                <c:pt idx="6741">
                  <c:v>97923</c:v>
                </c:pt>
                <c:pt idx="6742">
                  <c:v>97948</c:v>
                </c:pt>
                <c:pt idx="6743">
                  <c:v>97950</c:v>
                </c:pt>
                <c:pt idx="6744">
                  <c:v>97955</c:v>
                </c:pt>
                <c:pt idx="6745">
                  <c:v>97957</c:v>
                </c:pt>
                <c:pt idx="6746">
                  <c:v>97969</c:v>
                </c:pt>
                <c:pt idx="6747">
                  <c:v>97976</c:v>
                </c:pt>
                <c:pt idx="6748">
                  <c:v>97991</c:v>
                </c:pt>
                <c:pt idx="6749">
                  <c:v>97999</c:v>
                </c:pt>
                <c:pt idx="6750">
                  <c:v>98016</c:v>
                </c:pt>
                <c:pt idx="6751">
                  <c:v>98018</c:v>
                </c:pt>
                <c:pt idx="6752">
                  <c:v>98023</c:v>
                </c:pt>
                <c:pt idx="6753">
                  <c:v>98028</c:v>
                </c:pt>
                <c:pt idx="6754">
                  <c:v>98040</c:v>
                </c:pt>
                <c:pt idx="6755">
                  <c:v>98055</c:v>
                </c:pt>
                <c:pt idx="6756">
                  <c:v>98062</c:v>
                </c:pt>
                <c:pt idx="6757">
                  <c:v>98076</c:v>
                </c:pt>
                <c:pt idx="6758">
                  <c:v>98086</c:v>
                </c:pt>
                <c:pt idx="6759">
                  <c:v>98090</c:v>
                </c:pt>
                <c:pt idx="6760">
                  <c:v>98099</c:v>
                </c:pt>
                <c:pt idx="6761">
                  <c:v>98100</c:v>
                </c:pt>
                <c:pt idx="6762">
                  <c:v>98112</c:v>
                </c:pt>
                <c:pt idx="6763">
                  <c:v>98131</c:v>
                </c:pt>
                <c:pt idx="6764">
                  <c:v>98155</c:v>
                </c:pt>
                <c:pt idx="6765">
                  <c:v>98157</c:v>
                </c:pt>
                <c:pt idx="6766">
                  <c:v>98172</c:v>
                </c:pt>
                <c:pt idx="6767">
                  <c:v>98176</c:v>
                </c:pt>
                <c:pt idx="6768">
                  <c:v>98183</c:v>
                </c:pt>
                <c:pt idx="6769">
                  <c:v>98190</c:v>
                </c:pt>
                <c:pt idx="6770">
                  <c:v>98199</c:v>
                </c:pt>
                <c:pt idx="6771">
                  <c:v>98204</c:v>
                </c:pt>
                <c:pt idx="6772">
                  <c:v>98226</c:v>
                </c:pt>
                <c:pt idx="6773">
                  <c:v>98227</c:v>
                </c:pt>
                <c:pt idx="6774">
                  <c:v>98245</c:v>
                </c:pt>
                <c:pt idx="6775">
                  <c:v>98253</c:v>
                </c:pt>
                <c:pt idx="6776">
                  <c:v>98255</c:v>
                </c:pt>
                <c:pt idx="6777">
                  <c:v>98257</c:v>
                </c:pt>
                <c:pt idx="6778">
                  <c:v>98273</c:v>
                </c:pt>
                <c:pt idx="6779">
                  <c:v>98276</c:v>
                </c:pt>
                <c:pt idx="6780">
                  <c:v>98293</c:v>
                </c:pt>
                <c:pt idx="6781">
                  <c:v>98295</c:v>
                </c:pt>
                <c:pt idx="6782">
                  <c:v>98299</c:v>
                </c:pt>
                <c:pt idx="6783">
                  <c:v>98316</c:v>
                </c:pt>
                <c:pt idx="6784">
                  <c:v>98325</c:v>
                </c:pt>
                <c:pt idx="6785">
                  <c:v>98344</c:v>
                </c:pt>
                <c:pt idx="6786">
                  <c:v>98355</c:v>
                </c:pt>
                <c:pt idx="6787">
                  <c:v>98357</c:v>
                </c:pt>
                <c:pt idx="6788">
                  <c:v>98363</c:v>
                </c:pt>
                <c:pt idx="6789">
                  <c:v>98365</c:v>
                </c:pt>
                <c:pt idx="6790">
                  <c:v>98376</c:v>
                </c:pt>
                <c:pt idx="6791">
                  <c:v>98389</c:v>
                </c:pt>
                <c:pt idx="6792">
                  <c:v>98396</c:v>
                </c:pt>
                <c:pt idx="6793">
                  <c:v>98399</c:v>
                </c:pt>
                <c:pt idx="6794">
                  <c:v>98413</c:v>
                </c:pt>
                <c:pt idx="6795">
                  <c:v>98425</c:v>
                </c:pt>
                <c:pt idx="6796">
                  <c:v>98432</c:v>
                </c:pt>
                <c:pt idx="6797">
                  <c:v>98438</c:v>
                </c:pt>
                <c:pt idx="6798">
                  <c:v>98455</c:v>
                </c:pt>
                <c:pt idx="6799">
                  <c:v>98461</c:v>
                </c:pt>
                <c:pt idx="6800">
                  <c:v>98469</c:v>
                </c:pt>
                <c:pt idx="6801">
                  <c:v>98476</c:v>
                </c:pt>
                <c:pt idx="6802">
                  <c:v>98482</c:v>
                </c:pt>
                <c:pt idx="6803">
                  <c:v>98492</c:v>
                </c:pt>
                <c:pt idx="6804">
                  <c:v>98499</c:v>
                </c:pt>
                <c:pt idx="6805">
                  <c:v>98501</c:v>
                </c:pt>
                <c:pt idx="6806">
                  <c:v>98518</c:v>
                </c:pt>
                <c:pt idx="6807">
                  <c:v>98533</c:v>
                </c:pt>
                <c:pt idx="6808">
                  <c:v>98544</c:v>
                </c:pt>
                <c:pt idx="6809">
                  <c:v>98550</c:v>
                </c:pt>
                <c:pt idx="6810">
                  <c:v>98555</c:v>
                </c:pt>
                <c:pt idx="6811">
                  <c:v>98569</c:v>
                </c:pt>
                <c:pt idx="6812">
                  <c:v>98576</c:v>
                </c:pt>
                <c:pt idx="6813">
                  <c:v>98587</c:v>
                </c:pt>
                <c:pt idx="6814">
                  <c:v>98592</c:v>
                </c:pt>
                <c:pt idx="6815">
                  <c:v>98599</c:v>
                </c:pt>
                <c:pt idx="6816">
                  <c:v>98607</c:v>
                </c:pt>
                <c:pt idx="6817">
                  <c:v>98619</c:v>
                </c:pt>
                <c:pt idx="6818">
                  <c:v>98621</c:v>
                </c:pt>
                <c:pt idx="6819">
                  <c:v>98638</c:v>
                </c:pt>
                <c:pt idx="6820">
                  <c:v>98654</c:v>
                </c:pt>
                <c:pt idx="6821">
                  <c:v>98655</c:v>
                </c:pt>
                <c:pt idx="6822">
                  <c:v>98660</c:v>
                </c:pt>
                <c:pt idx="6823">
                  <c:v>98676</c:v>
                </c:pt>
                <c:pt idx="6824">
                  <c:v>98679</c:v>
                </c:pt>
                <c:pt idx="6825">
                  <c:v>98690</c:v>
                </c:pt>
                <c:pt idx="6826">
                  <c:v>98697</c:v>
                </c:pt>
                <c:pt idx="6827">
                  <c:v>98699</c:v>
                </c:pt>
                <c:pt idx="6828">
                  <c:v>98705</c:v>
                </c:pt>
                <c:pt idx="6829">
                  <c:v>98723</c:v>
                </c:pt>
                <c:pt idx="6830">
                  <c:v>98752</c:v>
                </c:pt>
                <c:pt idx="6831">
                  <c:v>98755</c:v>
                </c:pt>
                <c:pt idx="6832">
                  <c:v>98760</c:v>
                </c:pt>
                <c:pt idx="6833">
                  <c:v>98769</c:v>
                </c:pt>
                <c:pt idx="6834">
                  <c:v>98773</c:v>
                </c:pt>
                <c:pt idx="6835">
                  <c:v>98776</c:v>
                </c:pt>
                <c:pt idx="6836">
                  <c:v>98794</c:v>
                </c:pt>
                <c:pt idx="6837">
                  <c:v>98799</c:v>
                </c:pt>
                <c:pt idx="6838">
                  <c:v>98825</c:v>
                </c:pt>
                <c:pt idx="6839">
                  <c:v>98828</c:v>
                </c:pt>
                <c:pt idx="6840">
                  <c:v>98840</c:v>
                </c:pt>
                <c:pt idx="6841">
                  <c:v>98855</c:v>
                </c:pt>
                <c:pt idx="6842">
                  <c:v>98861</c:v>
                </c:pt>
                <c:pt idx="6843">
                  <c:v>98876</c:v>
                </c:pt>
                <c:pt idx="6844">
                  <c:v>98895</c:v>
                </c:pt>
                <c:pt idx="6845">
                  <c:v>98897</c:v>
                </c:pt>
                <c:pt idx="6846">
                  <c:v>98898</c:v>
                </c:pt>
                <c:pt idx="6847">
                  <c:v>98899</c:v>
                </c:pt>
                <c:pt idx="6848">
                  <c:v>98910</c:v>
                </c:pt>
                <c:pt idx="6849">
                  <c:v>98912</c:v>
                </c:pt>
                <c:pt idx="6850">
                  <c:v>98931</c:v>
                </c:pt>
                <c:pt idx="6851">
                  <c:v>98955</c:v>
                </c:pt>
                <c:pt idx="6852">
                  <c:v>98966</c:v>
                </c:pt>
                <c:pt idx="6853">
                  <c:v>98969</c:v>
                </c:pt>
                <c:pt idx="6854">
                  <c:v>98976</c:v>
                </c:pt>
                <c:pt idx="6855">
                  <c:v>98978</c:v>
                </c:pt>
                <c:pt idx="6856">
                  <c:v>98984</c:v>
                </c:pt>
                <c:pt idx="6857">
                  <c:v>98995</c:v>
                </c:pt>
                <c:pt idx="6858">
                  <c:v>98999</c:v>
                </c:pt>
                <c:pt idx="6859">
                  <c:v>99035</c:v>
                </c:pt>
                <c:pt idx="6860">
                  <c:v>99040</c:v>
                </c:pt>
                <c:pt idx="6861">
                  <c:v>99046</c:v>
                </c:pt>
                <c:pt idx="6862">
                  <c:v>99055</c:v>
                </c:pt>
                <c:pt idx="6863">
                  <c:v>99062</c:v>
                </c:pt>
                <c:pt idx="6864">
                  <c:v>99068</c:v>
                </c:pt>
                <c:pt idx="6865">
                  <c:v>99076</c:v>
                </c:pt>
                <c:pt idx="6866">
                  <c:v>99095</c:v>
                </c:pt>
                <c:pt idx="6867">
                  <c:v>99099</c:v>
                </c:pt>
                <c:pt idx="6868">
                  <c:v>99105</c:v>
                </c:pt>
                <c:pt idx="6869">
                  <c:v>99115</c:v>
                </c:pt>
                <c:pt idx="6870">
                  <c:v>99116</c:v>
                </c:pt>
                <c:pt idx="6871">
                  <c:v>99136</c:v>
                </c:pt>
                <c:pt idx="6872">
                  <c:v>99138</c:v>
                </c:pt>
                <c:pt idx="6873">
                  <c:v>99155</c:v>
                </c:pt>
                <c:pt idx="6874">
                  <c:v>99174</c:v>
                </c:pt>
                <c:pt idx="6875">
                  <c:v>99176</c:v>
                </c:pt>
                <c:pt idx="6876">
                  <c:v>99184</c:v>
                </c:pt>
                <c:pt idx="6877">
                  <c:v>99195</c:v>
                </c:pt>
                <c:pt idx="6878">
                  <c:v>99199</c:v>
                </c:pt>
                <c:pt idx="6879">
                  <c:v>99207</c:v>
                </c:pt>
                <c:pt idx="6880">
                  <c:v>99211</c:v>
                </c:pt>
                <c:pt idx="6881">
                  <c:v>99215</c:v>
                </c:pt>
                <c:pt idx="6882">
                  <c:v>99242</c:v>
                </c:pt>
                <c:pt idx="6883">
                  <c:v>99251</c:v>
                </c:pt>
                <c:pt idx="6884">
                  <c:v>99255</c:v>
                </c:pt>
                <c:pt idx="6885">
                  <c:v>99262</c:v>
                </c:pt>
                <c:pt idx="6886">
                  <c:v>99274</c:v>
                </c:pt>
                <c:pt idx="6887">
                  <c:v>99276</c:v>
                </c:pt>
                <c:pt idx="6888">
                  <c:v>99286</c:v>
                </c:pt>
                <c:pt idx="6889">
                  <c:v>99299</c:v>
                </c:pt>
                <c:pt idx="6890">
                  <c:v>99311</c:v>
                </c:pt>
                <c:pt idx="6891">
                  <c:v>99319</c:v>
                </c:pt>
                <c:pt idx="6892">
                  <c:v>99346</c:v>
                </c:pt>
                <c:pt idx="6893">
                  <c:v>99355</c:v>
                </c:pt>
                <c:pt idx="6894">
                  <c:v>99357</c:v>
                </c:pt>
                <c:pt idx="6895">
                  <c:v>99358</c:v>
                </c:pt>
                <c:pt idx="6896">
                  <c:v>99361</c:v>
                </c:pt>
                <c:pt idx="6897">
                  <c:v>99362</c:v>
                </c:pt>
                <c:pt idx="6898">
                  <c:v>99379</c:v>
                </c:pt>
                <c:pt idx="6899">
                  <c:v>99387</c:v>
                </c:pt>
                <c:pt idx="6900">
                  <c:v>99399</c:v>
                </c:pt>
                <c:pt idx="6901">
                  <c:v>99416</c:v>
                </c:pt>
                <c:pt idx="6902">
                  <c:v>99429</c:v>
                </c:pt>
                <c:pt idx="6903">
                  <c:v>99448</c:v>
                </c:pt>
                <c:pt idx="6904">
                  <c:v>99455</c:v>
                </c:pt>
                <c:pt idx="6905">
                  <c:v>99456</c:v>
                </c:pt>
                <c:pt idx="6906">
                  <c:v>99461</c:v>
                </c:pt>
                <c:pt idx="6907">
                  <c:v>99483</c:v>
                </c:pt>
                <c:pt idx="6908">
                  <c:v>99496</c:v>
                </c:pt>
                <c:pt idx="6909">
                  <c:v>99499</c:v>
                </c:pt>
                <c:pt idx="6910">
                  <c:v>99501</c:v>
                </c:pt>
                <c:pt idx="6911">
                  <c:v>99504</c:v>
                </c:pt>
                <c:pt idx="6912">
                  <c:v>99519</c:v>
                </c:pt>
                <c:pt idx="6913">
                  <c:v>99524</c:v>
                </c:pt>
                <c:pt idx="6914">
                  <c:v>99555</c:v>
                </c:pt>
                <c:pt idx="6915">
                  <c:v>99561</c:v>
                </c:pt>
                <c:pt idx="6916">
                  <c:v>99574</c:v>
                </c:pt>
                <c:pt idx="6917">
                  <c:v>99587</c:v>
                </c:pt>
                <c:pt idx="6918">
                  <c:v>99592</c:v>
                </c:pt>
                <c:pt idx="6919">
                  <c:v>99596</c:v>
                </c:pt>
                <c:pt idx="6920">
                  <c:v>99599</c:v>
                </c:pt>
                <c:pt idx="6921">
                  <c:v>99625</c:v>
                </c:pt>
                <c:pt idx="6922">
                  <c:v>99646</c:v>
                </c:pt>
                <c:pt idx="6923">
                  <c:v>99647</c:v>
                </c:pt>
                <c:pt idx="6924">
                  <c:v>99655</c:v>
                </c:pt>
                <c:pt idx="6925">
                  <c:v>99657</c:v>
                </c:pt>
                <c:pt idx="6926">
                  <c:v>99660</c:v>
                </c:pt>
                <c:pt idx="6927">
                  <c:v>99661</c:v>
                </c:pt>
                <c:pt idx="6928">
                  <c:v>99668</c:v>
                </c:pt>
                <c:pt idx="6929">
                  <c:v>99693</c:v>
                </c:pt>
                <c:pt idx="6930">
                  <c:v>99699</c:v>
                </c:pt>
                <c:pt idx="6931">
                  <c:v>99720</c:v>
                </c:pt>
                <c:pt idx="6932">
                  <c:v>99722</c:v>
                </c:pt>
                <c:pt idx="6933">
                  <c:v>99725</c:v>
                </c:pt>
                <c:pt idx="6934">
                  <c:v>99727</c:v>
                </c:pt>
                <c:pt idx="6935">
                  <c:v>99755</c:v>
                </c:pt>
                <c:pt idx="6936">
                  <c:v>99759</c:v>
                </c:pt>
                <c:pt idx="6937">
                  <c:v>99761</c:v>
                </c:pt>
                <c:pt idx="6938">
                  <c:v>99768</c:v>
                </c:pt>
                <c:pt idx="6939">
                  <c:v>99792</c:v>
                </c:pt>
                <c:pt idx="6940">
                  <c:v>99794</c:v>
                </c:pt>
                <c:pt idx="6941">
                  <c:v>99796</c:v>
                </c:pt>
                <c:pt idx="6942">
                  <c:v>99799</c:v>
                </c:pt>
                <c:pt idx="6943">
                  <c:v>99830</c:v>
                </c:pt>
                <c:pt idx="6944">
                  <c:v>99855</c:v>
                </c:pt>
                <c:pt idx="6945">
                  <c:v>99861</c:v>
                </c:pt>
                <c:pt idx="6946">
                  <c:v>99862</c:v>
                </c:pt>
                <c:pt idx="6947">
                  <c:v>99864</c:v>
                </c:pt>
                <c:pt idx="6948">
                  <c:v>99865</c:v>
                </c:pt>
                <c:pt idx="6949">
                  <c:v>99867</c:v>
                </c:pt>
                <c:pt idx="6950">
                  <c:v>99868</c:v>
                </c:pt>
                <c:pt idx="6951">
                  <c:v>99899</c:v>
                </c:pt>
                <c:pt idx="6952">
                  <c:v>99900</c:v>
                </c:pt>
                <c:pt idx="6953">
                  <c:v>99930</c:v>
                </c:pt>
                <c:pt idx="6954">
                  <c:v>99934</c:v>
                </c:pt>
                <c:pt idx="6955">
                  <c:v>99936</c:v>
                </c:pt>
                <c:pt idx="6956">
                  <c:v>99938</c:v>
                </c:pt>
                <c:pt idx="6957">
                  <c:v>99955</c:v>
                </c:pt>
                <c:pt idx="6958">
                  <c:v>99961</c:v>
                </c:pt>
                <c:pt idx="6959">
                  <c:v>99968</c:v>
                </c:pt>
                <c:pt idx="6960">
                  <c:v>99979</c:v>
                </c:pt>
                <c:pt idx="6961">
                  <c:v>99999</c:v>
                </c:pt>
              </c:numCache>
            </c:numRef>
          </c:xVal>
          <c:yVal>
            <c:numRef>
              <c:f>Sheet4!$P$2:$P$6963</c:f>
              <c:numCache>
                <c:formatCode>General</c:formatCode>
                <c:ptCount val="696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0.1</c:v>
                </c:pt>
                <c:pt idx="64">
                  <c:v>1.1000000000000001</c:v>
                </c:pt>
                <c:pt idx="65">
                  <c:v>2</c:v>
                </c:pt>
                <c:pt idx="66">
                  <c:v>2</c:v>
                </c:pt>
                <c:pt idx="67">
                  <c:v>2</c:v>
                </c:pt>
                <c:pt idx="68">
                  <c:v>2</c:v>
                </c:pt>
                <c:pt idx="69">
                  <c:v>2</c:v>
                </c:pt>
                <c:pt idx="70">
                  <c:v>2</c:v>
                </c:pt>
                <c:pt idx="71">
                  <c:v>2</c:v>
                </c:pt>
                <c:pt idx="72">
                  <c:v>2</c:v>
                </c:pt>
                <c:pt idx="73">
                  <c:v>1.9</c:v>
                </c:pt>
                <c:pt idx="74">
                  <c:v>0.89999998000000003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0.2</c:v>
                </c:pt>
                <c:pt idx="104">
                  <c:v>1.2</c:v>
                </c:pt>
                <c:pt idx="105">
                  <c:v>2</c:v>
                </c:pt>
                <c:pt idx="106">
                  <c:v>2</c:v>
                </c:pt>
                <c:pt idx="107">
                  <c:v>2</c:v>
                </c:pt>
                <c:pt idx="108">
                  <c:v>2</c:v>
                </c:pt>
                <c:pt idx="109">
                  <c:v>2</c:v>
                </c:pt>
                <c:pt idx="110">
                  <c:v>2</c:v>
                </c:pt>
                <c:pt idx="111">
                  <c:v>2</c:v>
                </c:pt>
                <c:pt idx="112">
                  <c:v>2</c:v>
                </c:pt>
                <c:pt idx="113">
                  <c:v>1.8</c:v>
                </c:pt>
                <c:pt idx="114">
                  <c:v>0.80000000999999998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9.0000003999999995E-2</c:v>
                </c:pt>
                <c:pt idx="181">
                  <c:v>0.98000001999999997</c:v>
                </c:pt>
                <c:pt idx="182">
                  <c:v>1.98</c:v>
                </c:pt>
                <c:pt idx="183">
                  <c:v>2.8900001</c:v>
                </c:pt>
                <c:pt idx="184">
                  <c:v>3</c:v>
                </c:pt>
                <c:pt idx="185">
                  <c:v>3</c:v>
                </c:pt>
                <c:pt idx="186">
                  <c:v>3</c:v>
                </c:pt>
                <c:pt idx="187">
                  <c:v>3</c:v>
                </c:pt>
                <c:pt idx="188">
                  <c:v>3</c:v>
                </c:pt>
                <c:pt idx="189">
                  <c:v>3</c:v>
                </c:pt>
                <c:pt idx="190">
                  <c:v>2.9100001</c:v>
                </c:pt>
                <c:pt idx="191">
                  <c:v>2.02</c:v>
                </c:pt>
                <c:pt idx="192">
                  <c:v>1.02</c:v>
                </c:pt>
                <c:pt idx="193">
                  <c:v>0.11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5.0000001000000002E-2</c:v>
                </c:pt>
                <c:pt idx="214">
                  <c:v>0.19</c:v>
                </c:pt>
                <c:pt idx="215">
                  <c:v>1.1299999999999999</c:v>
                </c:pt>
                <c:pt idx="216">
                  <c:v>2.1300001000000002</c:v>
                </c:pt>
                <c:pt idx="217">
                  <c:v>3.0799998999999998</c:v>
                </c:pt>
                <c:pt idx="218">
                  <c:v>3.9400000999999998</c:v>
                </c:pt>
                <c:pt idx="219">
                  <c:v>4</c:v>
                </c:pt>
                <c:pt idx="220">
                  <c:v>4</c:v>
                </c:pt>
                <c:pt idx="221">
                  <c:v>4</c:v>
                </c:pt>
                <c:pt idx="222">
                  <c:v>4</c:v>
                </c:pt>
                <c:pt idx="223">
                  <c:v>3.95</c:v>
                </c:pt>
                <c:pt idx="224">
                  <c:v>3.8099999000000002</c:v>
                </c:pt>
                <c:pt idx="225">
                  <c:v>2.8699998999999998</c:v>
                </c:pt>
                <c:pt idx="226">
                  <c:v>1.87</c:v>
                </c:pt>
                <c:pt idx="227">
                  <c:v>0.92000002000000003</c:v>
                </c:pt>
                <c:pt idx="228">
                  <c:v>0.13</c:v>
                </c:pt>
                <c:pt idx="229">
                  <c:v>0.2</c:v>
                </c:pt>
                <c:pt idx="230">
                  <c:v>0.38</c:v>
                </c:pt>
                <c:pt idx="231">
                  <c:v>0.64999998000000003</c:v>
                </c:pt>
                <c:pt idx="232">
                  <c:v>1.65</c:v>
                </c:pt>
                <c:pt idx="233">
                  <c:v>2.5799998999999998</c:v>
                </c:pt>
                <c:pt idx="234">
                  <c:v>3.45</c:v>
                </c:pt>
                <c:pt idx="235">
                  <c:v>4.2699999999999996</c:v>
                </c:pt>
                <c:pt idx="236">
                  <c:v>5</c:v>
                </c:pt>
                <c:pt idx="237">
                  <c:v>5</c:v>
                </c:pt>
                <c:pt idx="238">
                  <c:v>4.9299998</c:v>
                </c:pt>
                <c:pt idx="239">
                  <c:v>4.8000002000000004</c:v>
                </c:pt>
                <c:pt idx="240">
                  <c:v>4.6199998999999998</c:v>
                </c:pt>
                <c:pt idx="241">
                  <c:v>4.3499999000000003</c:v>
                </c:pt>
                <c:pt idx="242">
                  <c:v>3.3499998999999998</c:v>
                </c:pt>
                <c:pt idx="243">
                  <c:v>2.4200001000000002</c:v>
                </c:pt>
                <c:pt idx="244">
                  <c:v>1.55</c:v>
                </c:pt>
                <c:pt idx="245">
                  <c:v>0.73000001999999997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0.22</c:v>
                </c:pt>
                <c:pt idx="319">
                  <c:v>0.56999999000000001</c:v>
                </c:pt>
                <c:pt idx="320">
                  <c:v>0.97000003000000001</c:v>
                </c:pt>
                <c:pt idx="321">
                  <c:v>1.46</c:v>
                </c:pt>
                <c:pt idx="322">
                  <c:v>2.46</c:v>
                </c:pt>
                <c:pt idx="323">
                  <c:v>3.24</c:v>
                </c:pt>
                <c:pt idx="324">
                  <c:v>3.8900001</c:v>
                </c:pt>
                <c:pt idx="325">
                  <c:v>4.4899997999999997</c:v>
                </c:pt>
                <c:pt idx="326">
                  <c:v>5</c:v>
                </c:pt>
                <c:pt idx="327">
                  <c:v>5</c:v>
                </c:pt>
                <c:pt idx="328">
                  <c:v>4.7800001999999999</c:v>
                </c:pt>
                <c:pt idx="329">
                  <c:v>4.4299998</c:v>
                </c:pt>
                <c:pt idx="330">
                  <c:v>4.0300001999999999</c:v>
                </c:pt>
                <c:pt idx="331">
                  <c:v>3.54</c:v>
                </c:pt>
                <c:pt idx="332">
                  <c:v>2.54</c:v>
                </c:pt>
                <c:pt idx="333">
                  <c:v>1.76</c:v>
                </c:pt>
                <c:pt idx="334">
                  <c:v>1.1100000000000001</c:v>
                </c:pt>
                <c:pt idx="335">
                  <c:v>0.50999998999999996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0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0</c:v>
                </c:pt>
                <c:pt idx="357">
                  <c:v>0</c:v>
                </c:pt>
                <c:pt idx="358">
                  <c:v>0</c:v>
                </c:pt>
                <c:pt idx="359">
                  <c:v>0</c:v>
                </c:pt>
                <c:pt idx="360">
                  <c:v>0</c:v>
                </c:pt>
                <c:pt idx="361">
                  <c:v>0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  <c:pt idx="365">
                  <c:v>0</c:v>
                </c:pt>
                <c:pt idx="366">
                  <c:v>0</c:v>
                </c:pt>
                <c:pt idx="367">
                  <c:v>0</c:v>
                </c:pt>
                <c:pt idx="368">
                  <c:v>0</c:v>
                </c:pt>
                <c:pt idx="369">
                  <c:v>0</c:v>
                </c:pt>
                <c:pt idx="370">
                  <c:v>0</c:v>
                </c:pt>
                <c:pt idx="371">
                  <c:v>0</c:v>
                </c:pt>
                <c:pt idx="372">
                  <c:v>0</c:v>
                </c:pt>
                <c:pt idx="373">
                  <c:v>0</c:v>
                </c:pt>
                <c:pt idx="374">
                  <c:v>0</c:v>
                </c:pt>
                <c:pt idx="375">
                  <c:v>0</c:v>
                </c:pt>
                <c:pt idx="376">
                  <c:v>0</c:v>
                </c:pt>
                <c:pt idx="377">
                  <c:v>0</c:v>
                </c:pt>
                <c:pt idx="378">
                  <c:v>0</c:v>
                </c:pt>
                <c:pt idx="379">
                  <c:v>0</c:v>
                </c:pt>
                <c:pt idx="380">
                  <c:v>0</c:v>
                </c:pt>
                <c:pt idx="381">
                  <c:v>0</c:v>
                </c:pt>
                <c:pt idx="382">
                  <c:v>0</c:v>
                </c:pt>
                <c:pt idx="383">
                  <c:v>0</c:v>
                </c:pt>
                <c:pt idx="384">
                  <c:v>0</c:v>
                </c:pt>
                <c:pt idx="385">
                  <c:v>0</c:v>
                </c:pt>
                <c:pt idx="386">
                  <c:v>0</c:v>
                </c:pt>
                <c:pt idx="387">
                  <c:v>0</c:v>
                </c:pt>
                <c:pt idx="388">
                  <c:v>0</c:v>
                </c:pt>
                <c:pt idx="389">
                  <c:v>0</c:v>
                </c:pt>
                <c:pt idx="390">
                  <c:v>0</c:v>
                </c:pt>
                <c:pt idx="391">
                  <c:v>0</c:v>
                </c:pt>
                <c:pt idx="392">
                  <c:v>0</c:v>
                </c:pt>
                <c:pt idx="393">
                  <c:v>0</c:v>
                </c:pt>
                <c:pt idx="394">
                  <c:v>0</c:v>
                </c:pt>
                <c:pt idx="395">
                  <c:v>0</c:v>
                </c:pt>
                <c:pt idx="396">
                  <c:v>0</c:v>
                </c:pt>
                <c:pt idx="397">
                  <c:v>0</c:v>
                </c:pt>
                <c:pt idx="398">
                  <c:v>0</c:v>
                </c:pt>
                <c:pt idx="399">
                  <c:v>0</c:v>
                </c:pt>
                <c:pt idx="400">
                  <c:v>0</c:v>
                </c:pt>
                <c:pt idx="401">
                  <c:v>0</c:v>
                </c:pt>
                <c:pt idx="402">
                  <c:v>0</c:v>
                </c:pt>
                <c:pt idx="403">
                  <c:v>0</c:v>
                </c:pt>
                <c:pt idx="404">
                  <c:v>0</c:v>
                </c:pt>
                <c:pt idx="405">
                  <c:v>0</c:v>
                </c:pt>
                <c:pt idx="406">
                  <c:v>0</c:v>
                </c:pt>
                <c:pt idx="407">
                  <c:v>0</c:v>
                </c:pt>
                <c:pt idx="408">
                  <c:v>0</c:v>
                </c:pt>
                <c:pt idx="409">
                  <c:v>0</c:v>
                </c:pt>
                <c:pt idx="410">
                  <c:v>0</c:v>
                </c:pt>
                <c:pt idx="411">
                  <c:v>0</c:v>
                </c:pt>
                <c:pt idx="412">
                  <c:v>0</c:v>
                </c:pt>
                <c:pt idx="413">
                  <c:v>0</c:v>
                </c:pt>
                <c:pt idx="414">
                  <c:v>0</c:v>
                </c:pt>
                <c:pt idx="415">
                  <c:v>0</c:v>
                </c:pt>
                <c:pt idx="416">
                  <c:v>0</c:v>
                </c:pt>
                <c:pt idx="417">
                  <c:v>0</c:v>
                </c:pt>
                <c:pt idx="418">
                  <c:v>0</c:v>
                </c:pt>
                <c:pt idx="419">
                  <c:v>0</c:v>
                </c:pt>
                <c:pt idx="420">
                  <c:v>0</c:v>
                </c:pt>
                <c:pt idx="421">
                  <c:v>0</c:v>
                </c:pt>
                <c:pt idx="422">
                  <c:v>0</c:v>
                </c:pt>
                <c:pt idx="423">
                  <c:v>0</c:v>
                </c:pt>
                <c:pt idx="424">
                  <c:v>0</c:v>
                </c:pt>
                <c:pt idx="425">
                  <c:v>0</c:v>
                </c:pt>
                <c:pt idx="426">
                  <c:v>0</c:v>
                </c:pt>
                <c:pt idx="427">
                  <c:v>0</c:v>
                </c:pt>
                <c:pt idx="428">
                  <c:v>0</c:v>
                </c:pt>
                <c:pt idx="429">
                  <c:v>0</c:v>
                </c:pt>
                <c:pt idx="430">
                  <c:v>0</c:v>
                </c:pt>
                <c:pt idx="431">
                  <c:v>0</c:v>
                </c:pt>
                <c:pt idx="432">
                  <c:v>0</c:v>
                </c:pt>
                <c:pt idx="433">
                  <c:v>0</c:v>
                </c:pt>
                <c:pt idx="434">
                  <c:v>0</c:v>
                </c:pt>
                <c:pt idx="435">
                  <c:v>0</c:v>
                </c:pt>
                <c:pt idx="436">
                  <c:v>0</c:v>
                </c:pt>
                <c:pt idx="437">
                  <c:v>0</c:v>
                </c:pt>
                <c:pt idx="438">
                  <c:v>0</c:v>
                </c:pt>
                <c:pt idx="439">
                  <c:v>0</c:v>
                </c:pt>
                <c:pt idx="440">
                  <c:v>0</c:v>
                </c:pt>
                <c:pt idx="441">
                  <c:v>0</c:v>
                </c:pt>
                <c:pt idx="442">
                  <c:v>0</c:v>
                </c:pt>
                <c:pt idx="443">
                  <c:v>0</c:v>
                </c:pt>
                <c:pt idx="444">
                  <c:v>0</c:v>
                </c:pt>
                <c:pt idx="445">
                  <c:v>0</c:v>
                </c:pt>
                <c:pt idx="446">
                  <c:v>0</c:v>
                </c:pt>
                <c:pt idx="447">
                  <c:v>0</c:v>
                </c:pt>
                <c:pt idx="448">
                  <c:v>0</c:v>
                </c:pt>
                <c:pt idx="449">
                  <c:v>0</c:v>
                </c:pt>
                <c:pt idx="450">
                  <c:v>0</c:v>
                </c:pt>
                <c:pt idx="451">
                  <c:v>0</c:v>
                </c:pt>
                <c:pt idx="452">
                  <c:v>0</c:v>
                </c:pt>
                <c:pt idx="453">
                  <c:v>0</c:v>
                </c:pt>
                <c:pt idx="454">
                  <c:v>0</c:v>
                </c:pt>
                <c:pt idx="455">
                  <c:v>0</c:v>
                </c:pt>
                <c:pt idx="456">
                  <c:v>0</c:v>
                </c:pt>
                <c:pt idx="457">
                  <c:v>0</c:v>
                </c:pt>
                <c:pt idx="458">
                  <c:v>0</c:v>
                </c:pt>
                <c:pt idx="459">
                  <c:v>0</c:v>
                </c:pt>
                <c:pt idx="460">
                  <c:v>0</c:v>
                </c:pt>
                <c:pt idx="461">
                  <c:v>0</c:v>
                </c:pt>
                <c:pt idx="462">
                  <c:v>0</c:v>
                </c:pt>
                <c:pt idx="463">
                  <c:v>0</c:v>
                </c:pt>
                <c:pt idx="464">
                  <c:v>0</c:v>
                </c:pt>
                <c:pt idx="465">
                  <c:v>0</c:v>
                </c:pt>
                <c:pt idx="466">
                  <c:v>0</c:v>
                </c:pt>
                <c:pt idx="467">
                  <c:v>0</c:v>
                </c:pt>
                <c:pt idx="468">
                  <c:v>0</c:v>
                </c:pt>
                <c:pt idx="469">
                  <c:v>0</c:v>
                </c:pt>
                <c:pt idx="470">
                  <c:v>0</c:v>
                </c:pt>
                <c:pt idx="471">
                  <c:v>0</c:v>
                </c:pt>
                <c:pt idx="472">
                  <c:v>0</c:v>
                </c:pt>
                <c:pt idx="473">
                  <c:v>0</c:v>
                </c:pt>
                <c:pt idx="474">
                  <c:v>0</c:v>
                </c:pt>
                <c:pt idx="475">
                  <c:v>0</c:v>
                </c:pt>
                <c:pt idx="476">
                  <c:v>0</c:v>
                </c:pt>
                <c:pt idx="477">
                  <c:v>0</c:v>
                </c:pt>
                <c:pt idx="478">
                  <c:v>0</c:v>
                </c:pt>
                <c:pt idx="479">
                  <c:v>0</c:v>
                </c:pt>
                <c:pt idx="480">
                  <c:v>0</c:v>
                </c:pt>
                <c:pt idx="481">
                  <c:v>0</c:v>
                </c:pt>
                <c:pt idx="482">
                  <c:v>0</c:v>
                </c:pt>
                <c:pt idx="483">
                  <c:v>0</c:v>
                </c:pt>
                <c:pt idx="484">
                  <c:v>0</c:v>
                </c:pt>
                <c:pt idx="485">
                  <c:v>0</c:v>
                </c:pt>
                <c:pt idx="486">
                  <c:v>0</c:v>
                </c:pt>
                <c:pt idx="487">
                  <c:v>0</c:v>
                </c:pt>
                <c:pt idx="488">
                  <c:v>0</c:v>
                </c:pt>
                <c:pt idx="489">
                  <c:v>0</c:v>
                </c:pt>
                <c:pt idx="490">
                  <c:v>0</c:v>
                </c:pt>
                <c:pt idx="491">
                  <c:v>0</c:v>
                </c:pt>
                <c:pt idx="492">
                  <c:v>0</c:v>
                </c:pt>
                <c:pt idx="493">
                  <c:v>0</c:v>
                </c:pt>
                <c:pt idx="494">
                  <c:v>0</c:v>
                </c:pt>
                <c:pt idx="495">
                  <c:v>0</c:v>
                </c:pt>
                <c:pt idx="496">
                  <c:v>0</c:v>
                </c:pt>
                <c:pt idx="497">
                  <c:v>0</c:v>
                </c:pt>
                <c:pt idx="498">
                  <c:v>0</c:v>
                </c:pt>
                <c:pt idx="499">
                  <c:v>0</c:v>
                </c:pt>
                <c:pt idx="500">
                  <c:v>0</c:v>
                </c:pt>
                <c:pt idx="501">
                  <c:v>0</c:v>
                </c:pt>
                <c:pt idx="502">
                  <c:v>0</c:v>
                </c:pt>
                <c:pt idx="503">
                  <c:v>0</c:v>
                </c:pt>
                <c:pt idx="504">
                  <c:v>0</c:v>
                </c:pt>
                <c:pt idx="505">
                  <c:v>0</c:v>
                </c:pt>
                <c:pt idx="506">
                  <c:v>0</c:v>
                </c:pt>
                <c:pt idx="507">
                  <c:v>0</c:v>
                </c:pt>
                <c:pt idx="508">
                  <c:v>0</c:v>
                </c:pt>
                <c:pt idx="509">
                  <c:v>0</c:v>
                </c:pt>
                <c:pt idx="510">
                  <c:v>0</c:v>
                </c:pt>
                <c:pt idx="511">
                  <c:v>0</c:v>
                </c:pt>
                <c:pt idx="512">
                  <c:v>0</c:v>
                </c:pt>
                <c:pt idx="513">
                  <c:v>0</c:v>
                </c:pt>
                <c:pt idx="514">
                  <c:v>0</c:v>
                </c:pt>
                <c:pt idx="515">
                  <c:v>0</c:v>
                </c:pt>
                <c:pt idx="516">
                  <c:v>0</c:v>
                </c:pt>
                <c:pt idx="517">
                  <c:v>0</c:v>
                </c:pt>
                <c:pt idx="518">
                  <c:v>0</c:v>
                </c:pt>
                <c:pt idx="519">
                  <c:v>0</c:v>
                </c:pt>
                <c:pt idx="520">
                  <c:v>0</c:v>
                </c:pt>
                <c:pt idx="521">
                  <c:v>0</c:v>
                </c:pt>
                <c:pt idx="522">
                  <c:v>0</c:v>
                </c:pt>
                <c:pt idx="523">
                  <c:v>0</c:v>
                </c:pt>
                <c:pt idx="524">
                  <c:v>0</c:v>
                </c:pt>
                <c:pt idx="525">
                  <c:v>0</c:v>
                </c:pt>
                <c:pt idx="526">
                  <c:v>0</c:v>
                </c:pt>
                <c:pt idx="527">
                  <c:v>0</c:v>
                </c:pt>
                <c:pt idx="528">
                  <c:v>0</c:v>
                </c:pt>
                <c:pt idx="529">
                  <c:v>0</c:v>
                </c:pt>
                <c:pt idx="530">
                  <c:v>0</c:v>
                </c:pt>
                <c:pt idx="531">
                  <c:v>0</c:v>
                </c:pt>
                <c:pt idx="532">
                  <c:v>0</c:v>
                </c:pt>
                <c:pt idx="533">
                  <c:v>0</c:v>
                </c:pt>
                <c:pt idx="534">
                  <c:v>0</c:v>
                </c:pt>
                <c:pt idx="535">
                  <c:v>0</c:v>
                </c:pt>
                <c:pt idx="536">
                  <c:v>0</c:v>
                </c:pt>
                <c:pt idx="537">
                  <c:v>0</c:v>
                </c:pt>
                <c:pt idx="538">
                  <c:v>0</c:v>
                </c:pt>
                <c:pt idx="539">
                  <c:v>0</c:v>
                </c:pt>
                <c:pt idx="540">
                  <c:v>0</c:v>
                </c:pt>
                <c:pt idx="541">
                  <c:v>0</c:v>
                </c:pt>
                <c:pt idx="542">
                  <c:v>0</c:v>
                </c:pt>
                <c:pt idx="543">
                  <c:v>0</c:v>
                </c:pt>
                <c:pt idx="544">
                  <c:v>0</c:v>
                </c:pt>
                <c:pt idx="545">
                  <c:v>0</c:v>
                </c:pt>
                <c:pt idx="546">
                  <c:v>0</c:v>
                </c:pt>
                <c:pt idx="547">
                  <c:v>0</c:v>
                </c:pt>
                <c:pt idx="548">
                  <c:v>0</c:v>
                </c:pt>
                <c:pt idx="549">
                  <c:v>0</c:v>
                </c:pt>
                <c:pt idx="550">
                  <c:v>0</c:v>
                </c:pt>
                <c:pt idx="551">
                  <c:v>0</c:v>
                </c:pt>
                <c:pt idx="552">
                  <c:v>0</c:v>
                </c:pt>
                <c:pt idx="553">
                  <c:v>0</c:v>
                </c:pt>
                <c:pt idx="554">
                  <c:v>0</c:v>
                </c:pt>
                <c:pt idx="555">
                  <c:v>0</c:v>
                </c:pt>
                <c:pt idx="556">
                  <c:v>0</c:v>
                </c:pt>
                <c:pt idx="557">
                  <c:v>0</c:v>
                </c:pt>
                <c:pt idx="558">
                  <c:v>0</c:v>
                </c:pt>
                <c:pt idx="559">
                  <c:v>0</c:v>
                </c:pt>
                <c:pt idx="560">
                  <c:v>0</c:v>
                </c:pt>
                <c:pt idx="561">
                  <c:v>0</c:v>
                </c:pt>
                <c:pt idx="562">
                  <c:v>0</c:v>
                </c:pt>
                <c:pt idx="563">
                  <c:v>0</c:v>
                </c:pt>
                <c:pt idx="564">
                  <c:v>0</c:v>
                </c:pt>
                <c:pt idx="565">
                  <c:v>0</c:v>
                </c:pt>
                <c:pt idx="566">
                  <c:v>0</c:v>
                </c:pt>
                <c:pt idx="567">
                  <c:v>0</c:v>
                </c:pt>
                <c:pt idx="568">
                  <c:v>0</c:v>
                </c:pt>
                <c:pt idx="569">
                  <c:v>0</c:v>
                </c:pt>
                <c:pt idx="570">
                  <c:v>0</c:v>
                </c:pt>
                <c:pt idx="571">
                  <c:v>0</c:v>
                </c:pt>
                <c:pt idx="572">
                  <c:v>0</c:v>
                </c:pt>
                <c:pt idx="573">
                  <c:v>0</c:v>
                </c:pt>
                <c:pt idx="574">
                  <c:v>0</c:v>
                </c:pt>
                <c:pt idx="575">
                  <c:v>0</c:v>
                </c:pt>
                <c:pt idx="576">
                  <c:v>0</c:v>
                </c:pt>
                <c:pt idx="577">
                  <c:v>0</c:v>
                </c:pt>
                <c:pt idx="578">
                  <c:v>0</c:v>
                </c:pt>
                <c:pt idx="579">
                  <c:v>0</c:v>
                </c:pt>
                <c:pt idx="580">
                  <c:v>0</c:v>
                </c:pt>
                <c:pt idx="581">
                  <c:v>0</c:v>
                </c:pt>
                <c:pt idx="582">
                  <c:v>0</c:v>
                </c:pt>
                <c:pt idx="583">
                  <c:v>0</c:v>
                </c:pt>
                <c:pt idx="584">
                  <c:v>0</c:v>
                </c:pt>
                <c:pt idx="585">
                  <c:v>0</c:v>
                </c:pt>
                <c:pt idx="586">
                  <c:v>0</c:v>
                </c:pt>
                <c:pt idx="587">
                  <c:v>0</c:v>
                </c:pt>
                <c:pt idx="588">
                  <c:v>0</c:v>
                </c:pt>
                <c:pt idx="589">
                  <c:v>0</c:v>
                </c:pt>
                <c:pt idx="590">
                  <c:v>0</c:v>
                </c:pt>
                <c:pt idx="591">
                  <c:v>0</c:v>
                </c:pt>
                <c:pt idx="592">
                  <c:v>0</c:v>
                </c:pt>
                <c:pt idx="593">
                  <c:v>0</c:v>
                </c:pt>
                <c:pt idx="594">
                  <c:v>0</c:v>
                </c:pt>
                <c:pt idx="595">
                  <c:v>0</c:v>
                </c:pt>
                <c:pt idx="596">
                  <c:v>0</c:v>
                </c:pt>
                <c:pt idx="597">
                  <c:v>0</c:v>
                </c:pt>
                <c:pt idx="598">
                  <c:v>0</c:v>
                </c:pt>
                <c:pt idx="599">
                  <c:v>0</c:v>
                </c:pt>
                <c:pt idx="600">
                  <c:v>0</c:v>
                </c:pt>
                <c:pt idx="601">
                  <c:v>0</c:v>
                </c:pt>
                <c:pt idx="602">
                  <c:v>0</c:v>
                </c:pt>
                <c:pt idx="603">
                  <c:v>0</c:v>
                </c:pt>
                <c:pt idx="604">
                  <c:v>0</c:v>
                </c:pt>
                <c:pt idx="605">
                  <c:v>0</c:v>
                </c:pt>
                <c:pt idx="606">
                  <c:v>0</c:v>
                </c:pt>
                <c:pt idx="607">
                  <c:v>0</c:v>
                </c:pt>
                <c:pt idx="608">
                  <c:v>0</c:v>
                </c:pt>
                <c:pt idx="609">
                  <c:v>0</c:v>
                </c:pt>
                <c:pt idx="610">
                  <c:v>0</c:v>
                </c:pt>
                <c:pt idx="611">
                  <c:v>0</c:v>
                </c:pt>
                <c:pt idx="612">
                  <c:v>0</c:v>
                </c:pt>
                <c:pt idx="613">
                  <c:v>0</c:v>
                </c:pt>
                <c:pt idx="614">
                  <c:v>0</c:v>
                </c:pt>
                <c:pt idx="615">
                  <c:v>0</c:v>
                </c:pt>
                <c:pt idx="616">
                  <c:v>0</c:v>
                </c:pt>
                <c:pt idx="617">
                  <c:v>0</c:v>
                </c:pt>
                <c:pt idx="618">
                  <c:v>0</c:v>
                </c:pt>
                <c:pt idx="619">
                  <c:v>0</c:v>
                </c:pt>
                <c:pt idx="620">
                  <c:v>0</c:v>
                </c:pt>
                <c:pt idx="621">
                  <c:v>0</c:v>
                </c:pt>
                <c:pt idx="622">
                  <c:v>0</c:v>
                </c:pt>
                <c:pt idx="623">
                  <c:v>0</c:v>
                </c:pt>
                <c:pt idx="624">
                  <c:v>0</c:v>
                </c:pt>
                <c:pt idx="625">
                  <c:v>0</c:v>
                </c:pt>
                <c:pt idx="626">
                  <c:v>0</c:v>
                </c:pt>
                <c:pt idx="627">
                  <c:v>0</c:v>
                </c:pt>
                <c:pt idx="628">
                  <c:v>0</c:v>
                </c:pt>
                <c:pt idx="629">
                  <c:v>0</c:v>
                </c:pt>
                <c:pt idx="630">
                  <c:v>0</c:v>
                </c:pt>
                <c:pt idx="631">
                  <c:v>0</c:v>
                </c:pt>
                <c:pt idx="632">
                  <c:v>0</c:v>
                </c:pt>
                <c:pt idx="633">
                  <c:v>0</c:v>
                </c:pt>
                <c:pt idx="634">
                  <c:v>0</c:v>
                </c:pt>
                <c:pt idx="635">
                  <c:v>0</c:v>
                </c:pt>
                <c:pt idx="636">
                  <c:v>0</c:v>
                </c:pt>
                <c:pt idx="637">
                  <c:v>0</c:v>
                </c:pt>
                <c:pt idx="638">
                  <c:v>0</c:v>
                </c:pt>
                <c:pt idx="639">
                  <c:v>0</c:v>
                </c:pt>
                <c:pt idx="640">
                  <c:v>0</c:v>
                </c:pt>
                <c:pt idx="641">
                  <c:v>0</c:v>
                </c:pt>
                <c:pt idx="642">
                  <c:v>0</c:v>
                </c:pt>
                <c:pt idx="643">
                  <c:v>0</c:v>
                </c:pt>
                <c:pt idx="644">
                  <c:v>0</c:v>
                </c:pt>
                <c:pt idx="645">
                  <c:v>0</c:v>
                </c:pt>
                <c:pt idx="646">
                  <c:v>0</c:v>
                </c:pt>
                <c:pt idx="647">
                  <c:v>0</c:v>
                </c:pt>
                <c:pt idx="648">
                  <c:v>0</c:v>
                </c:pt>
                <c:pt idx="649">
                  <c:v>0</c:v>
                </c:pt>
                <c:pt idx="650">
                  <c:v>0</c:v>
                </c:pt>
                <c:pt idx="651">
                  <c:v>0</c:v>
                </c:pt>
                <c:pt idx="652">
                  <c:v>0</c:v>
                </c:pt>
                <c:pt idx="653">
                  <c:v>0</c:v>
                </c:pt>
                <c:pt idx="654">
                  <c:v>0</c:v>
                </c:pt>
                <c:pt idx="655">
                  <c:v>0</c:v>
                </c:pt>
                <c:pt idx="656">
                  <c:v>0</c:v>
                </c:pt>
                <c:pt idx="657">
                  <c:v>0</c:v>
                </c:pt>
                <c:pt idx="658">
                  <c:v>0</c:v>
                </c:pt>
                <c:pt idx="659">
                  <c:v>0</c:v>
                </c:pt>
                <c:pt idx="660">
                  <c:v>0</c:v>
                </c:pt>
                <c:pt idx="661">
                  <c:v>0</c:v>
                </c:pt>
                <c:pt idx="662">
                  <c:v>0</c:v>
                </c:pt>
                <c:pt idx="663">
                  <c:v>0</c:v>
                </c:pt>
                <c:pt idx="664">
                  <c:v>0</c:v>
                </c:pt>
                <c:pt idx="665">
                  <c:v>0</c:v>
                </c:pt>
                <c:pt idx="666">
                  <c:v>0</c:v>
                </c:pt>
                <c:pt idx="667">
                  <c:v>0</c:v>
                </c:pt>
                <c:pt idx="668">
                  <c:v>0</c:v>
                </c:pt>
                <c:pt idx="669">
                  <c:v>0</c:v>
                </c:pt>
                <c:pt idx="670">
                  <c:v>0</c:v>
                </c:pt>
                <c:pt idx="671">
                  <c:v>0</c:v>
                </c:pt>
                <c:pt idx="672">
                  <c:v>0</c:v>
                </c:pt>
                <c:pt idx="673">
                  <c:v>0</c:v>
                </c:pt>
                <c:pt idx="674">
                  <c:v>0</c:v>
                </c:pt>
                <c:pt idx="675">
                  <c:v>0</c:v>
                </c:pt>
                <c:pt idx="676">
                  <c:v>0</c:v>
                </c:pt>
                <c:pt idx="677">
                  <c:v>0</c:v>
                </c:pt>
                <c:pt idx="678">
                  <c:v>0</c:v>
                </c:pt>
                <c:pt idx="679">
                  <c:v>0</c:v>
                </c:pt>
                <c:pt idx="680">
                  <c:v>0</c:v>
                </c:pt>
                <c:pt idx="681">
                  <c:v>0</c:v>
                </c:pt>
                <c:pt idx="682">
                  <c:v>0</c:v>
                </c:pt>
                <c:pt idx="683">
                  <c:v>0</c:v>
                </c:pt>
                <c:pt idx="684">
                  <c:v>0</c:v>
                </c:pt>
                <c:pt idx="685">
                  <c:v>0</c:v>
                </c:pt>
                <c:pt idx="686">
                  <c:v>0</c:v>
                </c:pt>
                <c:pt idx="687">
                  <c:v>0</c:v>
                </c:pt>
                <c:pt idx="688">
                  <c:v>0</c:v>
                </c:pt>
                <c:pt idx="689">
                  <c:v>0</c:v>
                </c:pt>
                <c:pt idx="690">
                  <c:v>0</c:v>
                </c:pt>
                <c:pt idx="691">
                  <c:v>0</c:v>
                </c:pt>
                <c:pt idx="692">
                  <c:v>0</c:v>
                </c:pt>
                <c:pt idx="693">
                  <c:v>0</c:v>
                </c:pt>
                <c:pt idx="694">
                  <c:v>0</c:v>
                </c:pt>
                <c:pt idx="695">
                  <c:v>0</c:v>
                </c:pt>
                <c:pt idx="696">
                  <c:v>0</c:v>
                </c:pt>
                <c:pt idx="697">
                  <c:v>0</c:v>
                </c:pt>
                <c:pt idx="698">
                  <c:v>0</c:v>
                </c:pt>
                <c:pt idx="699">
                  <c:v>0</c:v>
                </c:pt>
                <c:pt idx="700">
                  <c:v>0</c:v>
                </c:pt>
                <c:pt idx="701">
                  <c:v>0</c:v>
                </c:pt>
                <c:pt idx="702">
                  <c:v>0</c:v>
                </c:pt>
                <c:pt idx="703">
                  <c:v>0</c:v>
                </c:pt>
                <c:pt idx="704">
                  <c:v>0</c:v>
                </c:pt>
                <c:pt idx="705">
                  <c:v>0</c:v>
                </c:pt>
                <c:pt idx="706">
                  <c:v>0</c:v>
                </c:pt>
                <c:pt idx="707">
                  <c:v>0</c:v>
                </c:pt>
                <c:pt idx="708">
                  <c:v>0</c:v>
                </c:pt>
                <c:pt idx="709">
                  <c:v>0</c:v>
                </c:pt>
                <c:pt idx="710">
                  <c:v>0</c:v>
                </c:pt>
                <c:pt idx="711">
                  <c:v>0</c:v>
                </c:pt>
                <c:pt idx="712">
                  <c:v>0</c:v>
                </c:pt>
                <c:pt idx="713">
                  <c:v>0</c:v>
                </c:pt>
                <c:pt idx="714">
                  <c:v>0</c:v>
                </c:pt>
                <c:pt idx="715">
                  <c:v>0</c:v>
                </c:pt>
                <c:pt idx="716">
                  <c:v>0</c:v>
                </c:pt>
                <c:pt idx="717">
                  <c:v>0</c:v>
                </c:pt>
                <c:pt idx="718">
                  <c:v>0</c:v>
                </c:pt>
                <c:pt idx="719">
                  <c:v>0</c:v>
                </c:pt>
                <c:pt idx="720">
                  <c:v>0</c:v>
                </c:pt>
                <c:pt idx="721">
                  <c:v>0</c:v>
                </c:pt>
                <c:pt idx="722">
                  <c:v>0</c:v>
                </c:pt>
                <c:pt idx="723">
                  <c:v>0</c:v>
                </c:pt>
                <c:pt idx="724">
                  <c:v>0</c:v>
                </c:pt>
                <c:pt idx="725">
                  <c:v>0</c:v>
                </c:pt>
                <c:pt idx="726">
                  <c:v>0</c:v>
                </c:pt>
                <c:pt idx="727">
                  <c:v>0</c:v>
                </c:pt>
                <c:pt idx="728">
                  <c:v>0</c:v>
                </c:pt>
                <c:pt idx="729">
                  <c:v>0</c:v>
                </c:pt>
                <c:pt idx="730">
                  <c:v>0</c:v>
                </c:pt>
                <c:pt idx="731">
                  <c:v>0</c:v>
                </c:pt>
                <c:pt idx="732">
                  <c:v>0</c:v>
                </c:pt>
                <c:pt idx="733">
                  <c:v>0</c:v>
                </c:pt>
                <c:pt idx="734">
                  <c:v>0</c:v>
                </c:pt>
                <c:pt idx="735">
                  <c:v>0</c:v>
                </c:pt>
                <c:pt idx="736">
                  <c:v>0</c:v>
                </c:pt>
                <c:pt idx="737">
                  <c:v>0</c:v>
                </c:pt>
                <c:pt idx="738">
                  <c:v>0</c:v>
                </c:pt>
                <c:pt idx="739">
                  <c:v>0</c:v>
                </c:pt>
                <c:pt idx="740">
                  <c:v>0</c:v>
                </c:pt>
                <c:pt idx="741">
                  <c:v>0</c:v>
                </c:pt>
                <c:pt idx="742">
                  <c:v>0</c:v>
                </c:pt>
                <c:pt idx="743">
                  <c:v>0</c:v>
                </c:pt>
                <c:pt idx="744">
                  <c:v>0</c:v>
                </c:pt>
                <c:pt idx="745">
                  <c:v>0</c:v>
                </c:pt>
                <c:pt idx="746">
                  <c:v>0</c:v>
                </c:pt>
                <c:pt idx="747">
                  <c:v>0</c:v>
                </c:pt>
                <c:pt idx="748">
                  <c:v>0</c:v>
                </c:pt>
                <c:pt idx="749">
                  <c:v>0</c:v>
                </c:pt>
                <c:pt idx="750">
                  <c:v>0</c:v>
                </c:pt>
                <c:pt idx="751">
                  <c:v>0</c:v>
                </c:pt>
                <c:pt idx="752">
                  <c:v>0</c:v>
                </c:pt>
                <c:pt idx="753">
                  <c:v>0</c:v>
                </c:pt>
                <c:pt idx="754">
                  <c:v>0</c:v>
                </c:pt>
                <c:pt idx="755">
                  <c:v>0</c:v>
                </c:pt>
                <c:pt idx="756">
                  <c:v>0</c:v>
                </c:pt>
                <c:pt idx="757">
                  <c:v>0</c:v>
                </c:pt>
                <c:pt idx="758">
                  <c:v>0</c:v>
                </c:pt>
                <c:pt idx="759">
                  <c:v>0</c:v>
                </c:pt>
                <c:pt idx="760">
                  <c:v>0</c:v>
                </c:pt>
                <c:pt idx="761">
                  <c:v>0</c:v>
                </c:pt>
                <c:pt idx="762">
                  <c:v>0</c:v>
                </c:pt>
                <c:pt idx="763">
                  <c:v>0</c:v>
                </c:pt>
                <c:pt idx="764">
                  <c:v>0</c:v>
                </c:pt>
                <c:pt idx="765">
                  <c:v>0</c:v>
                </c:pt>
                <c:pt idx="766">
                  <c:v>0</c:v>
                </c:pt>
                <c:pt idx="767">
                  <c:v>0</c:v>
                </c:pt>
                <c:pt idx="768">
                  <c:v>0</c:v>
                </c:pt>
                <c:pt idx="769">
                  <c:v>0</c:v>
                </c:pt>
                <c:pt idx="770">
                  <c:v>0</c:v>
                </c:pt>
                <c:pt idx="771">
                  <c:v>0</c:v>
                </c:pt>
                <c:pt idx="772">
                  <c:v>0</c:v>
                </c:pt>
                <c:pt idx="773">
                  <c:v>0</c:v>
                </c:pt>
                <c:pt idx="774">
                  <c:v>0</c:v>
                </c:pt>
                <c:pt idx="775">
                  <c:v>0</c:v>
                </c:pt>
                <c:pt idx="776">
                  <c:v>0</c:v>
                </c:pt>
                <c:pt idx="777">
                  <c:v>0</c:v>
                </c:pt>
                <c:pt idx="778">
                  <c:v>0</c:v>
                </c:pt>
                <c:pt idx="779">
                  <c:v>0</c:v>
                </c:pt>
                <c:pt idx="780">
                  <c:v>0</c:v>
                </c:pt>
                <c:pt idx="781">
                  <c:v>0</c:v>
                </c:pt>
                <c:pt idx="782">
                  <c:v>0</c:v>
                </c:pt>
                <c:pt idx="783">
                  <c:v>0.22</c:v>
                </c:pt>
                <c:pt idx="784">
                  <c:v>0.56999999000000001</c:v>
                </c:pt>
                <c:pt idx="785">
                  <c:v>0.97000003000000001</c:v>
                </c:pt>
                <c:pt idx="786">
                  <c:v>1.46</c:v>
                </c:pt>
                <c:pt idx="787">
                  <c:v>2.46</c:v>
                </c:pt>
                <c:pt idx="788">
                  <c:v>3.1742857</c:v>
                </c:pt>
                <c:pt idx="789">
                  <c:v>3.7197401999999999</c:v>
                </c:pt>
                <c:pt idx="790">
                  <c:v>4.2002597000000002</c:v>
                </c:pt>
                <c:pt idx="791">
                  <c:v>4.5638962000000003</c:v>
                </c:pt>
                <c:pt idx="792">
                  <c:v>4.5638962000000003</c:v>
                </c:pt>
                <c:pt idx="793">
                  <c:v>4.7938961999999998</c:v>
                </c:pt>
                <c:pt idx="794">
                  <c:v>5.0238962000000003</c:v>
                </c:pt>
                <c:pt idx="795">
                  <c:v>5.2538961999999998</c:v>
                </c:pt>
                <c:pt idx="796">
                  <c:v>5.4838962999999996</c:v>
                </c:pt>
                <c:pt idx="797">
                  <c:v>5.4838962999999996</c:v>
                </c:pt>
                <c:pt idx="798">
                  <c:v>5.3196105999999999</c:v>
                </c:pt>
                <c:pt idx="799">
                  <c:v>5.1941556999999996</c:v>
                </c:pt>
                <c:pt idx="800">
                  <c:v>5.0836363000000002</c:v>
                </c:pt>
                <c:pt idx="801">
                  <c:v>5</c:v>
                </c:pt>
                <c:pt idx="802">
                  <c:v>5</c:v>
                </c:pt>
                <c:pt idx="803">
                  <c:v>4.5500002000000004</c:v>
                </c:pt>
                <c:pt idx="804">
                  <c:v>3.97</c:v>
                </c:pt>
                <c:pt idx="805">
                  <c:v>3.3399999</c:v>
                </c:pt>
                <c:pt idx="806">
                  <c:v>2.6199998999999998</c:v>
                </c:pt>
                <c:pt idx="807">
                  <c:v>1.62</c:v>
                </c:pt>
                <c:pt idx="808">
                  <c:v>1.0700000999999999</c:v>
                </c:pt>
                <c:pt idx="809">
                  <c:v>0.64999998000000003</c:v>
                </c:pt>
                <c:pt idx="810">
                  <c:v>0.28000000000000003</c:v>
                </c:pt>
                <c:pt idx="811">
                  <c:v>0</c:v>
                </c:pt>
                <c:pt idx="812">
                  <c:v>0</c:v>
                </c:pt>
                <c:pt idx="813">
                  <c:v>0.86075950000000001</c:v>
                </c:pt>
                <c:pt idx="814">
                  <c:v>1.8607594999999999</c:v>
                </c:pt>
                <c:pt idx="815">
                  <c:v>2.8607594999999999</c:v>
                </c:pt>
                <c:pt idx="816">
                  <c:v>3.8607594999999999</c:v>
                </c:pt>
                <c:pt idx="817">
                  <c:v>4.8607592999999998</c:v>
                </c:pt>
                <c:pt idx="818">
                  <c:v>5.8607592999999998</c:v>
                </c:pt>
                <c:pt idx="819">
                  <c:v>6.8607592999999998</c:v>
                </c:pt>
                <c:pt idx="820">
                  <c:v>7.8607592999999998</c:v>
                </c:pt>
                <c:pt idx="821">
                  <c:v>8.8607596999999991</c:v>
                </c:pt>
                <c:pt idx="822">
                  <c:v>9.8607596999999991</c:v>
                </c:pt>
                <c:pt idx="823">
                  <c:v>10</c:v>
                </c:pt>
                <c:pt idx="824">
                  <c:v>10</c:v>
                </c:pt>
                <c:pt idx="825">
                  <c:v>10</c:v>
                </c:pt>
                <c:pt idx="826">
                  <c:v>10</c:v>
                </c:pt>
                <c:pt idx="827">
                  <c:v>10</c:v>
                </c:pt>
                <c:pt idx="828">
                  <c:v>10</c:v>
                </c:pt>
                <c:pt idx="829">
                  <c:v>10</c:v>
                </c:pt>
                <c:pt idx="830">
                  <c:v>10</c:v>
                </c:pt>
                <c:pt idx="831">
                  <c:v>10</c:v>
                </c:pt>
                <c:pt idx="832">
                  <c:v>10</c:v>
                </c:pt>
                <c:pt idx="833">
                  <c:v>10</c:v>
                </c:pt>
                <c:pt idx="834">
                  <c:v>10</c:v>
                </c:pt>
                <c:pt idx="835">
                  <c:v>10</c:v>
                </c:pt>
                <c:pt idx="836">
                  <c:v>10</c:v>
                </c:pt>
                <c:pt idx="837">
                  <c:v>10</c:v>
                </c:pt>
                <c:pt idx="838">
                  <c:v>10</c:v>
                </c:pt>
                <c:pt idx="839">
                  <c:v>10</c:v>
                </c:pt>
                <c:pt idx="840">
                  <c:v>10</c:v>
                </c:pt>
                <c:pt idx="841">
                  <c:v>10.14</c:v>
                </c:pt>
                <c:pt idx="842">
                  <c:v>10.42</c:v>
                </c:pt>
                <c:pt idx="843">
                  <c:v>11.29</c:v>
                </c:pt>
                <c:pt idx="844">
                  <c:v>12.29</c:v>
                </c:pt>
                <c:pt idx="845">
                  <c:v>13.15</c:v>
                </c:pt>
                <c:pt idx="846">
                  <c:v>13.28</c:v>
                </c:pt>
                <c:pt idx="847">
                  <c:v>13.28</c:v>
                </c:pt>
                <c:pt idx="848">
                  <c:v>13.077102</c:v>
                </c:pt>
                <c:pt idx="849">
                  <c:v>12.077102</c:v>
                </c:pt>
                <c:pt idx="850">
                  <c:v>11.330622999999999</c:v>
                </c:pt>
                <c:pt idx="851">
                  <c:v>10.627242000000001</c:v>
                </c:pt>
                <c:pt idx="852">
                  <c:v>9.9810447999999994</c:v>
                </c:pt>
                <c:pt idx="853">
                  <c:v>9.1110448999999996</c:v>
                </c:pt>
                <c:pt idx="854">
                  <c:v>8.1110448999999996</c:v>
                </c:pt>
                <c:pt idx="855">
                  <c:v>7.2510452000000001</c:v>
                </c:pt>
                <c:pt idx="856">
                  <c:v>7.1210450999999999</c:v>
                </c:pt>
                <c:pt idx="857">
                  <c:v>7.1210450999999999</c:v>
                </c:pt>
                <c:pt idx="858">
                  <c:v>7.3239435999999998</c:v>
                </c:pt>
                <c:pt idx="859">
                  <c:v>8.3239441000000003</c:v>
                </c:pt>
                <c:pt idx="860">
                  <c:v>9.0704221999999994</c:v>
                </c:pt>
                <c:pt idx="861">
                  <c:v>9.6338024000000004</c:v>
                </c:pt>
                <c:pt idx="862">
                  <c:v>10</c:v>
                </c:pt>
                <c:pt idx="863">
                  <c:v>10</c:v>
                </c:pt>
                <c:pt idx="864">
                  <c:v>10</c:v>
                </c:pt>
                <c:pt idx="865">
                  <c:v>10</c:v>
                </c:pt>
                <c:pt idx="866">
                  <c:v>10</c:v>
                </c:pt>
                <c:pt idx="867">
                  <c:v>10</c:v>
                </c:pt>
                <c:pt idx="868">
                  <c:v>10</c:v>
                </c:pt>
                <c:pt idx="869">
                  <c:v>10</c:v>
                </c:pt>
                <c:pt idx="870">
                  <c:v>10</c:v>
                </c:pt>
                <c:pt idx="871">
                  <c:v>10</c:v>
                </c:pt>
                <c:pt idx="872">
                  <c:v>10</c:v>
                </c:pt>
                <c:pt idx="873">
                  <c:v>10</c:v>
                </c:pt>
                <c:pt idx="874">
                  <c:v>10</c:v>
                </c:pt>
                <c:pt idx="875">
                  <c:v>10</c:v>
                </c:pt>
                <c:pt idx="876">
                  <c:v>10</c:v>
                </c:pt>
                <c:pt idx="877">
                  <c:v>10</c:v>
                </c:pt>
                <c:pt idx="878">
                  <c:v>10</c:v>
                </c:pt>
                <c:pt idx="879">
                  <c:v>9.5600003999999998</c:v>
                </c:pt>
                <c:pt idx="880">
                  <c:v>8.9899997999999997</c:v>
                </c:pt>
                <c:pt idx="881">
                  <c:v>8.2799996999999994</c:v>
                </c:pt>
                <c:pt idx="882">
                  <c:v>7.2800001999999999</c:v>
                </c:pt>
                <c:pt idx="883">
                  <c:v>6.2800001999999999</c:v>
                </c:pt>
                <c:pt idx="884">
                  <c:v>5.2800001999999999</c:v>
                </c:pt>
                <c:pt idx="885">
                  <c:v>4.2800001999999999</c:v>
                </c:pt>
                <c:pt idx="886">
                  <c:v>3.28</c:v>
                </c:pt>
                <c:pt idx="887">
                  <c:v>2.9100001</c:v>
                </c:pt>
                <c:pt idx="888">
                  <c:v>2.6700001000000002</c:v>
                </c:pt>
                <c:pt idx="889">
                  <c:v>3.01</c:v>
                </c:pt>
                <c:pt idx="890">
                  <c:v>3.5799998999999998</c:v>
                </c:pt>
                <c:pt idx="891">
                  <c:v>3.3635294</c:v>
                </c:pt>
                <c:pt idx="892">
                  <c:v>3.3635294</c:v>
                </c:pt>
                <c:pt idx="893">
                  <c:v>3.4534170999999998</c:v>
                </c:pt>
                <c:pt idx="894">
                  <c:v>3.7006079999999999</c:v>
                </c:pt>
                <c:pt idx="895">
                  <c:v>4.7006082999999999</c:v>
                </c:pt>
                <c:pt idx="896">
                  <c:v>5.7606082000000001</c:v>
                </c:pt>
                <c:pt idx="897">
                  <c:v>6.3206081000000003</c:v>
                </c:pt>
                <c:pt idx="898">
                  <c:v>6.8106078999999999</c:v>
                </c:pt>
                <c:pt idx="899">
                  <c:v>7.3266296000000004</c:v>
                </c:pt>
                <c:pt idx="900">
                  <c:v>9.1330814</c:v>
                </c:pt>
                <c:pt idx="901">
                  <c:v>11.810518999999999</c:v>
                </c:pt>
                <c:pt idx="902">
                  <c:v>14.450519999999999</c:v>
                </c:pt>
                <c:pt idx="903">
                  <c:v>16.980633000000001</c:v>
                </c:pt>
                <c:pt idx="904">
                  <c:v>19.073440999999999</c:v>
                </c:pt>
                <c:pt idx="905">
                  <c:v>19.073440999999999</c:v>
                </c:pt>
                <c:pt idx="906">
                  <c:v>19.013441</c:v>
                </c:pt>
                <c:pt idx="907">
                  <c:v>18.823440999999999</c:v>
                </c:pt>
                <c:pt idx="908">
                  <c:v>18.573440999999999</c:v>
                </c:pt>
                <c:pt idx="909">
                  <c:v>18.157419000000001</c:v>
                </c:pt>
                <c:pt idx="910">
                  <c:v>16.350967000000001</c:v>
                </c:pt>
                <c:pt idx="911">
                  <c:v>14.875362000000001</c:v>
                </c:pt>
                <c:pt idx="912">
                  <c:v>13.554202999999999</c:v>
                </c:pt>
                <c:pt idx="913">
                  <c:v>12.34</c:v>
                </c:pt>
                <c:pt idx="914">
                  <c:v>11.594203</c:v>
                </c:pt>
                <c:pt idx="915">
                  <c:v>12.391304</c:v>
                </c:pt>
                <c:pt idx="916">
                  <c:v>13.391304</c:v>
                </c:pt>
                <c:pt idx="917">
                  <c:v>14.391304</c:v>
                </c:pt>
                <c:pt idx="918">
                  <c:v>15.391304</c:v>
                </c:pt>
                <c:pt idx="919">
                  <c:v>16.391304000000002</c:v>
                </c:pt>
                <c:pt idx="920">
                  <c:v>17.391304000000002</c:v>
                </c:pt>
                <c:pt idx="921">
                  <c:v>18.115942</c:v>
                </c:pt>
                <c:pt idx="922">
                  <c:v>18.797101999999999</c:v>
                </c:pt>
                <c:pt idx="923">
                  <c:v>19.391304000000002</c:v>
                </c:pt>
                <c:pt idx="924">
                  <c:v>19.797101999999999</c:v>
                </c:pt>
                <c:pt idx="925">
                  <c:v>20</c:v>
                </c:pt>
                <c:pt idx="926">
                  <c:v>20</c:v>
                </c:pt>
                <c:pt idx="927">
                  <c:v>20</c:v>
                </c:pt>
                <c:pt idx="928">
                  <c:v>20</c:v>
                </c:pt>
                <c:pt idx="929">
                  <c:v>20</c:v>
                </c:pt>
                <c:pt idx="930">
                  <c:v>20</c:v>
                </c:pt>
                <c:pt idx="931">
                  <c:v>20</c:v>
                </c:pt>
                <c:pt idx="932">
                  <c:v>20</c:v>
                </c:pt>
                <c:pt idx="933">
                  <c:v>20</c:v>
                </c:pt>
                <c:pt idx="934">
                  <c:v>20</c:v>
                </c:pt>
                <c:pt idx="935">
                  <c:v>20</c:v>
                </c:pt>
                <c:pt idx="936">
                  <c:v>20</c:v>
                </c:pt>
                <c:pt idx="937">
                  <c:v>20</c:v>
                </c:pt>
                <c:pt idx="938">
                  <c:v>20.116882</c:v>
                </c:pt>
                <c:pt idx="939">
                  <c:v>20.454546000000001</c:v>
                </c:pt>
                <c:pt idx="940">
                  <c:v>20.961039</c:v>
                </c:pt>
                <c:pt idx="941">
                  <c:v>21.649350999999999</c:v>
                </c:pt>
                <c:pt idx="942">
                  <c:v>22.649350999999999</c:v>
                </c:pt>
                <c:pt idx="943">
                  <c:v>23.649350999999999</c:v>
                </c:pt>
                <c:pt idx="944">
                  <c:v>24.649350999999999</c:v>
                </c:pt>
                <c:pt idx="945">
                  <c:v>25.649350999999999</c:v>
                </c:pt>
                <c:pt idx="946">
                  <c:v>26.649350999999999</c:v>
                </c:pt>
                <c:pt idx="947">
                  <c:v>27.649350999999999</c:v>
                </c:pt>
                <c:pt idx="948">
                  <c:v>28.532467</c:v>
                </c:pt>
                <c:pt idx="949">
                  <c:v>29.194804999999999</c:v>
                </c:pt>
                <c:pt idx="950">
                  <c:v>29.688313000000001</c:v>
                </c:pt>
                <c:pt idx="951">
                  <c:v>30</c:v>
                </c:pt>
                <c:pt idx="952">
                  <c:v>30</c:v>
                </c:pt>
                <c:pt idx="953">
                  <c:v>30</c:v>
                </c:pt>
                <c:pt idx="954">
                  <c:v>30</c:v>
                </c:pt>
                <c:pt idx="955">
                  <c:v>30</c:v>
                </c:pt>
                <c:pt idx="956">
                  <c:v>30</c:v>
                </c:pt>
                <c:pt idx="957">
                  <c:v>30</c:v>
                </c:pt>
                <c:pt idx="958">
                  <c:v>30</c:v>
                </c:pt>
                <c:pt idx="959">
                  <c:v>30</c:v>
                </c:pt>
                <c:pt idx="960">
                  <c:v>30</c:v>
                </c:pt>
                <c:pt idx="961">
                  <c:v>30</c:v>
                </c:pt>
                <c:pt idx="962">
                  <c:v>30</c:v>
                </c:pt>
                <c:pt idx="963">
                  <c:v>30</c:v>
                </c:pt>
                <c:pt idx="964">
                  <c:v>30</c:v>
                </c:pt>
                <c:pt idx="965">
                  <c:v>30</c:v>
                </c:pt>
                <c:pt idx="966">
                  <c:v>30</c:v>
                </c:pt>
                <c:pt idx="967">
                  <c:v>30</c:v>
                </c:pt>
                <c:pt idx="968">
                  <c:v>29.989899000000001</c:v>
                </c:pt>
                <c:pt idx="969">
                  <c:v>28.913101000000001</c:v>
                </c:pt>
                <c:pt idx="970">
                  <c:v>27.513815000000001</c:v>
                </c:pt>
                <c:pt idx="971">
                  <c:v>25.816845000000001</c:v>
                </c:pt>
                <c:pt idx="972">
                  <c:v>24.122595</c:v>
                </c:pt>
                <c:pt idx="973">
                  <c:v>22.466417</c:v>
                </c:pt>
                <c:pt idx="974">
                  <c:v>20.851032</c:v>
                </c:pt>
                <c:pt idx="975">
                  <c:v>19.577954999999999</c:v>
                </c:pt>
                <c:pt idx="976">
                  <c:v>19.057956999999998</c:v>
                </c:pt>
                <c:pt idx="977">
                  <c:v>18.637957</c:v>
                </c:pt>
                <c:pt idx="978">
                  <c:v>18.358056999999999</c:v>
                </c:pt>
                <c:pt idx="979">
                  <c:v>19.284855</c:v>
                </c:pt>
                <c:pt idx="980">
                  <c:v>20.544142000000001</c:v>
                </c:pt>
                <c:pt idx="981">
                  <c:v>22.241112000000001</c:v>
                </c:pt>
                <c:pt idx="982">
                  <c:v>23.450512</c:v>
                </c:pt>
                <c:pt idx="983">
                  <c:v>24.402360999999999</c:v>
                </c:pt>
                <c:pt idx="984">
                  <c:v>25.28903</c:v>
                </c:pt>
                <c:pt idx="985">
                  <c:v>25.516362999999998</c:v>
                </c:pt>
                <c:pt idx="986">
                  <c:v>24.649206</c:v>
                </c:pt>
                <c:pt idx="987">
                  <c:v>23.340634999999999</c:v>
                </c:pt>
                <c:pt idx="988">
                  <c:v>21.822554</c:v>
                </c:pt>
                <c:pt idx="989">
                  <c:v>20.370768000000002</c:v>
                </c:pt>
                <c:pt idx="990">
                  <c:v>19.619547000000001</c:v>
                </c:pt>
                <c:pt idx="991">
                  <c:v>19.026306000000002</c:v>
                </c:pt>
                <c:pt idx="992">
                  <c:v>19.238817000000001</c:v>
                </c:pt>
                <c:pt idx="993">
                  <c:v>19.922943</c:v>
                </c:pt>
                <c:pt idx="994">
                  <c:v>20.641558</c:v>
                </c:pt>
                <c:pt idx="995">
                  <c:v>21.687301999999999</c:v>
                </c:pt>
                <c:pt idx="996">
                  <c:v>23.074459000000001</c:v>
                </c:pt>
                <c:pt idx="997">
                  <c:v>24.80303</c:v>
                </c:pt>
                <c:pt idx="998">
                  <c:v>26.611111000000001</c:v>
                </c:pt>
                <c:pt idx="999">
                  <c:v>28.212897999999999</c:v>
                </c:pt>
                <c:pt idx="1000">
                  <c:v>29.104118</c:v>
                </c:pt>
                <c:pt idx="1001">
                  <c:v>29.697358999999999</c:v>
                </c:pt>
                <c:pt idx="1002">
                  <c:v>29.969695999999999</c:v>
                </c:pt>
                <c:pt idx="1003">
                  <c:v>29.989899000000001</c:v>
                </c:pt>
                <c:pt idx="1004">
                  <c:v>30</c:v>
                </c:pt>
                <c:pt idx="1005">
                  <c:v>30</c:v>
                </c:pt>
                <c:pt idx="1006">
                  <c:v>30</c:v>
                </c:pt>
                <c:pt idx="1007">
                  <c:v>30</c:v>
                </c:pt>
                <c:pt idx="1008">
                  <c:v>29.92</c:v>
                </c:pt>
                <c:pt idx="1009">
                  <c:v>29.41</c:v>
                </c:pt>
                <c:pt idx="1010">
                  <c:v>28.809999000000001</c:v>
                </c:pt>
                <c:pt idx="1011">
                  <c:v>28.08</c:v>
                </c:pt>
                <c:pt idx="1012">
                  <c:v>27.209999</c:v>
                </c:pt>
                <c:pt idx="1013">
                  <c:v>26.209999</c:v>
                </c:pt>
                <c:pt idx="1014">
                  <c:v>25.209999</c:v>
                </c:pt>
                <c:pt idx="1015">
                  <c:v>24.040001</c:v>
                </c:pt>
                <c:pt idx="1016">
                  <c:v>22.52</c:v>
                </c:pt>
                <c:pt idx="1017">
                  <c:v>20.870000999999998</c:v>
                </c:pt>
                <c:pt idx="1018">
                  <c:v>19.16</c:v>
                </c:pt>
                <c:pt idx="1019">
                  <c:v>17.75</c:v>
                </c:pt>
                <c:pt idx="1020">
                  <c:v>16.399999999999999</c:v>
                </c:pt>
                <c:pt idx="1021">
                  <c:v>15.13</c:v>
                </c:pt>
                <c:pt idx="1022">
                  <c:v>14</c:v>
                </c:pt>
                <c:pt idx="1023">
                  <c:v>13</c:v>
                </c:pt>
                <c:pt idx="1024">
                  <c:v>12</c:v>
                </c:pt>
                <c:pt idx="1025">
                  <c:v>11.17</c:v>
                </c:pt>
                <c:pt idx="1026">
                  <c:v>10.818571</c:v>
                </c:pt>
                <c:pt idx="1027">
                  <c:v>10.782857</c:v>
                </c:pt>
                <c:pt idx="1028">
                  <c:v>11.572857000000001</c:v>
                </c:pt>
                <c:pt idx="1029">
                  <c:v>12.492857000000001</c:v>
                </c:pt>
                <c:pt idx="1030">
                  <c:v>13.442857</c:v>
                </c:pt>
                <c:pt idx="1031">
                  <c:v>14.442857</c:v>
                </c:pt>
                <c:pt idx="1032">
                  <c:v>15.442857</c:v>
                </c:pt>
                <c:pt idx="1033">
                  <c:v>16.442858000000001</c:v>
                </c:pt>
                <c:pt idx="1034">
                  <c:v>17.442858000000001</c:v>
                </c:pt>
                <c:pt idx="1035">
                  <c:v>18.442858000000001</c:v>
                </c:pt>
                <c:pt idx="1036">
                  <c:v>19.314285000000002</c:v>
                </c:pt>
                <c:pt idx="1037">
                  <c:v>20</c:v>
                </c:pt>
                <c:pt idx="1038">
                  <c:v>20</c:v>
                </c:pt>
                <c:pt idx="1039">
                  <c:v>20</c:v>
                </c:pt>
                <c:pt idx="1040">
                  <c:v>20</c:v>
                </c:pt>
                <c:pt idx="1041">
                  <c:v>20</c:v>
                </c:pt>
                <c:pt idx="1042">
                  <c:v>19.77</c:v>
                </c:pt>
                <c:pt idx="1043">
                  <c:v>19.41</c:v>
                </c:pt>
                <c:pt idx="1044">
                  <c:v>19</c:v>
                </c:pt>
                <c:pt idx="1045">
                  <c:v>18.5</c:v>
                </c:pt>
                <c:pt idx="1046">
                  <c:v>17.870000999999998</c:v>
                </c:pt>
                <c:pt idx="1047">
                  <c:v>16.870000999999998</c:v>
                </c:pt>
                <c:pt idx="1048">
                  <c:v>15.87</c:v>
                </c:pt>
                <c:pt idx="1049">
                  <c:v>14.87</c:v>
                </c:pt>
                <c:pt idx="1050">
                  <c:v>13.87</c:v>
                </c:pt>
                <c:pt idx="1051">
                  <c:v>12.87</c:v>
                </c:pt>
                <c:pt idx="1052">
                  <c:v>12.164516000000001</c:v>
                </c:pt>
                <c:pt idx="1053">
                  <c:v>11.965375999999999</c:v>
                </c:pt>
                <c:pt idx="1054">
                  <c:v>12.155963</c:v>
                </c:pt>
                <c:pt idx="1055">
                  <c:v>13.018939</c:v>
                </c:pt>
                <c:pt idx="1056">
                  <c:v>14.327375</c:v>
                </c:pt>
                <c:pt idx="1057">
                  <c:v>16.030079000000001</c:v>
                </c:pt>
                <c:pt idx="1058">
                  <c:v>17.908456999999999</c:v>
                </c:pt>
                <c:pt idx="1059">
                  <c:v>19.908456999999999</c:v>
                </c:pt>
                <c:pt idx="1060">
                  <c:v>21.908456999999999</c:v>
                </c:pt>
                <c:pt idx="1061">
                  <c:v>23.908456999999999</c:v>
                </c:pt>
                <c:pt idx="1062">
                  <c:v>25.843941000000001</c:v>
                </c:pt>
                <c:pt idx="1063">
                  <c:v>27.403079999999999</c:v>
                </c:pt>
                <c:pt idx="1064">
                  <c:v>28.622494</c:v>
                </c:pt>
                <c:pt idx="1065">
                  <c:v>29.259518</c:v>
                </c:pt>
                <c:pt idx="1066">
                  <c:v>29.581081000000001</c:v>
                </c:pt>
                <c:pt idx="1067">
                  <c:v>29.806089</c:v>
                </c:pt>
                <c:pt idx="1068">
                  <c:v>29.807227999999999</c:v>
                </c:pt>
                <c:pt idx="1069">
                  <c:v>29.674697999999999</c:v>
                </c:pt>
                <c:pt idx="1070">
                  <c:v>29.397590999999998</c:v>
                </c:pt>
                <c:pt idx="1071">
                  <c:v>28.951806999999999</c:v>
                </c:pt>
                <c:pt idx="1072">
                  <c:v>27.963856</c:v>
                </c:pt>
                <c:pt idx="1073">
                  <c:v>26.963856</c:v>
                </c:pt>
                <c:pt idx="1074">
                  <c:v>26.262556</c:v>
                </c:pt>
                <c:pt idx="1075">
                  <c:v>25.569727</c:v>
                </c:pt>
                <c:pt idx="1076">
                  <c:v>24.904426999999998</c:v>
                </c:pt>
                <c:pt idx="1077">
                  <c:v>24.341056999999999</c:v>
                </c:pt>
                <c:pt idx="1078">
                  <c:v>23.859760000000001</c:v>
                </c:pt>
                <c:pt idx="1079">
                  <c:v>23.405334</c:v>
                </c:pt>
                <c:pt idx="1080">
                  <c:v>22.682442000000002</c:v>
                </c:pt>
                <c:pt idx="1081">
                  <c:v>22.248225999999999</c:v>
                </c:pt>
                <c:pt idx="1082">
                  <c:v>22.486177000000001</c:v>
                </c:pt>
                <c:pt idx="1083">
                  <c:v>22.756177999999998</c:v>
                </c:pt>
                <c:pt idx="1084">
                  <c:v>22.847474999999999</c:v>
                </c:pt>
                <c:pt idx="1085">
                  <c:v>22.960304000000001</c:v>
                </c:pt>
                <c:pt idx="1086">
                  <c:v>23.615606</c:v>
                </c:pt>
                <c:pt idx="1087">
                  <c:v>24.251265</c:v>
                </c:pt>
                <c:pt idx="1088">
                  <c:v>24.721176</c:v>
                </c:pt>
                <c:pt idx="1089">
                  <c:v>25.033407</c:v>
                </c:pt>
                <c:pt idx="1090">
                  <c:v>25.604835999999999</c:v>
                </c:pt>
                <c:pt idx="1091">
                  <c:v>26.023295999999998</c:v>
                </c:pt>
                <c:pt idx="1092">
                  <c:v>25.573664000000001</c:v>
                </c:pt>
                <c:pt idx="1093">
                  <c:v>24.675457000000002</c:v>
                </c:pt>
                <c:pt idx="1094">
                  <c:v>23.621355000000001</c:v>
                </c:pt>
                <c:pt idx="1095">
                  <c:v>22.523577</c:v>
                </c:pt>
                <c:pt idx="1096">
                  <c:v>20.965703999999999</c:v>
                </c:pt>
                <c:pt idx="1097">
                  <c:v>19.705559000000001</c:v>
                </c:pt>
                <c:pt idx="1098">
                  <c:v>19.082836</c:v>
                </c:pt>
                <c:pt idx="1099">
                  <c:v>19.020605</c:v>
                </c:pt>
                <c:pt idx="1100">
                  <c:v>19.449176999999999</c:v>
                </c:pt>
                <c:pt idx="1101">
                  <c:v>19.910715</c:v>
                </c:pt>
                <c:pt idx="1102">
                  <c:v>21.11035</c:v>
                </c:pt>
                <c:pt idx="1103">
                  <c:v>22.738554000000001</c:v>
                </c:pt>
                <c:pt idx="1104">
                  <c:v>24.402657000000001</c:v>
                </c:pt>
                <c:pt idx="1105">
                  <c:v>26.000435</c:v>
                </c:pt>
                <c:pt idx="1106">
                  <c:v>27.258308</c:v>
                </c:pt>
                <c:pt idx="1107">
                  <c:v>28.108453999999998</c:v>
                </c:pt>
                <c:pt idx="1108">
                  <c:v>28.423044000000001</c:v>
                </c:pt>
                <c:pt idx="1109">
                  <c:v>28.18</c:v>
                </c:pt>
                <c:pt idx="1110">
                  <c:v>27.34</c:v>
                </c:pt>
                <c:pt idx="1111">
                  <c:v>26.34</c:v>
                </c:pt>
                <c:pt idx="1112">
                  <c:v>25.34</c:v>
                </c:pt>
                <c:pt idx="1113">
                  <c:v>24.34</c:v>
                </c:pt>
                <c:pt idx="1114">
                  <c:v>23.34</c:v>
                </c:pt>
                <c:pt idx="1115">
                  <c:v>22.42</c:v>
                </c:pt>
                <c:pt idx="1116">
                  <c:v>21.73</c:v>
                </c:pt>
                <c:pt idx="1117">
                  <c:v>21.139999</c:v>
                </c:pt>
                <c:pt idx="1118">
                  <c:v>20.420000000000002</c:v>
                </c:pt>
                <c:pt idx="1119">
                  <c:v>19.530000999999999</c:v>
                </c:pt>
                <c:pt idx="1120">
                  <c:v>18.77</c:v>
                </c:pt>
                <c:pt idx="1121">
                  <c:v>18.07</c:v>
                </c:pt>
                <c:pt idx="1122">
                  <c:v>17.329999999999998</c:v>
                </c:pt>
                <c:pt idx="1123">
                  <c:v>16.329999999999998</c:v>
                </c:pt>
                <c:pt idx="1124">
                  <c:v>15.33</c:v>
                </c:pt>
                <c:pt idx="1125">
                  <c:v>14.33</c:v>
                </c:pt>
                <c:pt idx="1126">
                  <c:v>13.33</c:v>
                </c:pt>
                <c:pt idx="1127">
                  <c:v>12.33</c:v>
                </c:pt>
                <c:pt idx="1128">
                  <c:v>11.49</c:v>
                </c:pt>
                <c:pt idx="1129">
                  <c:v>10.96</c:v>
                </c:pt>
                <c:pt idx="1130">
                  <c:v>10.81926</c:v>
                </c:pt>
                <c:pt idx="1131">
                  <c:v>10.917109</c:v>
                </c:pt>
                <c:pt idx="1132">
                  <c:v>11.817204</c:v>
                </c:pt>
                <c:pt idx="1133">
                  <c:v>13.277578</c:v>
                </c:pt>
                <c:pt idx="1134">
                  <c:v>14.922739999999999</c:v>
                </c:pt>
                <c:pt idx="1135">
                  <c:v>16.632418000000001</c:v>
                </c:pt>
                <c:pt idx="1136">
                  <c:v>18.621663999999999</c:v>
                </c:pt>
                <c:pt idx="1137">
                  <c:v>20.621663999999999</c:v>
                </c:pt>
                <c:pt idx="1138">
                  <c:v>22.621663999999999</c:v>
                </c:pt>
                <c:pt idx="1139">
                  <c:v>25.051663999999999</c:v>
                </c:pt>
                <c:pt idx="1140">
                  <c:v>27.302406000000001</c:v>
                </c:pt>
                <c:pt idx="1141">
                  <c:v>29.414556999999999</c:v>
                </c:pt>
                <c:pt idx="1142">
                  <c:v>30.76446</c:v>
                </c:pt>
                <c:pt idx="1143">
                  <c:v>31.814087000000001</c:v>
                </c:pt>
                <c:pt idx="1144">
                  <c:v>32.678925</c:v>
                </c:pt>
                <c:pt idx="1145">
                  <c:v>32.859248999999998</c:v>
                </c:pt>
                <c:pt idx="1146">
                  <c:v>32.520000000000003</c:v>
                </c:pt>
                <c:pt idx="1147">
                  <c:v>32.110000999999997</c:v>
                </c:pt>
                <c:pt idx="1148">
                  <c:v>31.6</c:v>
                </c:pt>
                <c:pt idx="1149">
                  <c:v>30.6</c:v>
                </c:pt>
                <c:pt idx="1150">
                  <c:v>29.09</c:v>
                </c:pt>
                <c:pt idx="1151">
                  <c:v>27.58</c:v>
                </c:pt>
                <c:pt idx="1152">
                  <c:v>26.07</c:v>
                </c:pt>
                <c:pt idx="1153">
                  <c:v>24.559999000000001</c:v>
                </c:pt>
                <c:pt idx="1154">
                  <c:v>23.143022999999999</c:v>
                </c:pt>
                <c:pt idx="1155">
                  <c:v>22.508837</c:v>
                </c:pt>
                <c:pt idx="1156">
                  <c:v>22.416976999999999</c:v>
                </c:pt>
                <c:pt idx="1157">
                  <c:v>22.582789999999999</c:v>
                </c:pt>
                <c:pt idx="1158">
                  <c:v>23.046279999999999</c:v>
                </c:pt>
                <c:pt idx="1159">
                  <c:v>23.61628</c:v>
                </c:pt>
                <c:pt idx="1160">
                  <c:v>24.61628</c:v>
                </c:pt>
                <c:pt idx="1161">
                  <c:v>25.61628</c:v>
                </c:pt>
                <c:pt idx="1162">
                  <c:v>26.61628</c:v>
                </c:pt>
                <c:pt idx="1163">
                  <c:v>27.61628</c:v>
                </c:pt>
                <c:pt idx="1164">
                  <c:v>28.523256</c:v>
                </c:pt>
                <c:pt idx="1165">
                  <c:v>29.267443</c:v>
                </c:pt>
                <c:pt idx="1166">
                  <c:v>29.489301999999999</c:v>
                </c:pt>
                <c:pt idx="1167">
                  <c:v>29.373487000000001</c:v>
                </c:pt>
                <c:pt idx="1168">
                  <c:v>29.040001</c:v>
                </c:pt>
                <c:pt idx="1169">
                  <c:v>28.280000999999999</c:v>
                </c:pt>
                <c:pt idx="1170">
                  <c:v>27.49</c:v>
                </c:pt>
                <c:pt idx="1171">
                  <c:v>26.49</c:v>
                </c:pt>
                <c:pt idx="1172">
                  <c:v>25.49</c:v>
                </c:pt>
                <c:pt idx="1173">
                  <c:v>24.49</c:v>
                </c:pt>
                <c:pt idx="1174">
                  <c:v>23.49</c:v>
                </c:pt>
                <c:pt idx="1175">
                  <c:v>22.110001</c:v>
                </c:pt>
                <c:pt idx="1176">
                  <c:v>20.887391999999998</c:v>
                </c:pt>
                <c:pt idx="1177">
                  <c:v>19.366522</c:v>
                </c:pt>
                <c:pt idx="1178">
                  <c:v>17.406521000000001</c:v>
                </c:pt>
                <c:pt idx="1179">
                  <c:v>15.596956</c:v>
                </c:pt>
                <c:pt idx="1180">
                  <c:v>13.784782</c:v>
                </c:pt>
                <c:pt idx="1181">
                  <c:v>12.160869999999999</c:v>
                </c:pt>
                <c:pt idx="1182">
                  <c:v>10.510870000000001</c:v>
                </c:pt>
                <c:pt idx="1183">
                  <c:v>9.0878905999999997</c:v>
                </c:pt>
                <c:pt idx="1184">
                  <c:v>7.7268271000000004</c:v>
                </c:pt>
                <c:pt idx="1185">
                  <c:v>7.5729971000000003</c:v>
                </c:pt>
                <c:pt idx="1186">
                  <c:v>8.4994478000000004</c:v>
                </c:pt>
                <c:pt idx="1187">
                  <c:v>9.9313687999999996</c:v>
                </c:pt>
                <c:pt idx="1188">
                  <c:v>11.867227</c:v>
                </c:pt>
                <c:pt idx="1189">
                  <c:v>14.570321</c:v>
                </c:pt>
                <c:pt idx="1190">
                  <c:v>17.506025000000001</c:v>
                </c:pt>
                <c:pt idx="1191">
                  <c:v>20.498760000000001</c:v>
                </c:pt>
                <c:pt idx="1192">
                  <c:v>23.418759999999999</c:v>
                </c:pt>
                <c:pt idx="1193">
                  <c:v>25.331738999999999</c:v>
                </c:pt>
                <c:pt idx="1194">
                  <c:v>27.152802999999999</c:v>
                </c:pt>
                <c:pt idx="1195">
                  <c:v>28.126633000000002</c:v>
                </c:pt>
                <c:pt idx="1196">
                  <c:v>27.90279</c:v>
                </c:pt>
                <c:pt idx="1197">
                  <c:v>27.381741000000002</c:v>
                </c:pt>
                <c:pt idx="1198">
                  <c:v>26.785882999999998</c:v>
                </c:pt>
                <c:pt idx="1199">
                  <c:v>25.652353000000002</c:v>
                </c:pt>
                <c:pt idx="1200">
                  <c:v>24.318822999999998</c:v>
                </c:pt>
                <c:pt idx="1201">
                  <c:v>22.950001</c:v>
                </c:pt>
                <c:pt idx="1202">
                  <c:v>21.68</c:v>
                </c:pt>
                <c:pt idx="1203">
                  <c:v>21.190000999999999</c:v>
                </c:pt>
                <c:pt idx="1204">
                  <c:v>20.73</c:v>
                </c:pt>
                <c:pt idx="1205">
                  <c:v>20.460455</c:v>
                </c:pt>
                <c:pt idx="1206">
                  <c:v>20.393636999999998</c:v>
                </c:pt>
                <c:pt idx="1207">
                  <c:v>21.147728000000001</c:v>
                </c:pt>
                <c:pt idx="1208">
                  <c:v>21.965910000000001</c:v>
                </c:pt>
                <c:pt idx="1209">
                  <c:v>22.806818</c:v>
                </c:pt>
                <c:pt idx="1210">
                  <c:v>23.715910000000001</c:v>
                </c:pt>
                <c:pt idx="1211">
                  <c:v>24.715910000000001</c:v>
                </c:pt>
                <c:pt idx="1212">
                  <c:v>25.715910000000001</c:v>
                </c:pt>
                <c:pt idx="1213">
                  <c:v>26.855909</c:v>
                </c:pt>
                <c:pt idx="1214">
                  <c:v>28.605909</c:v>
                </c:pt>
                <c:pt idx="1215">
                  <c:v>30.215454000000001</c:v>
                </c:pt>
                <c:pt idx="1216">
                  <c:v>31.822272999999999</c:v>
                </c:pt>
                <c:pt idx="1217">
                  <c:v>32.858181000000002</c:v>
                </c:pt>
                <c:pt idx="1218">
                  <c:v>33.93</c:v>
                </c:pt>
                <c:pt idx="1219">
                  <c:v>35.089092000000001</c:v>
                </c:pt>
                <c:pt idx="1220">
                  <c:v>36.099997999999999</c:v>
                </c:pt>
                <c:pt idx="1221">
                  <c:v>36.349997999999999</c:v>
                </c:pt>
                <c:pt idx="1222">
                  <c:v>36.590000000000003</c:v>
                </c:pt>
                <c:pt idx="1223">
                  <c:v>36.669998</c:v>
                </c:pt>
                <c:pt idx="1224">
                  <c:v>36.130001</c:v>
                </c:pt>
                <c:pt idx="1225">
                  <c:v>35.549999</c:v>
                </c:pt>
                <c:pt idx="1226">
                  <c:v>34.759998000000003</c:v>
                </c:pt>
                <c:pt idx="1227">
                  <c:v>33.939999</c:v>
                </c:pt>
                <c:pt idx="1228">
                  <c:v>33.049999</c:v>
                </c:pt>
                <c:pt idx="1229">
                  <c:v>32.049999</c:v>
                </c:pt>
                <c:pt idx="1230">
                  <c:v>31.129999000000002</c:v>
                </c:pt>
                <c:pt idx="1231">
                  <c:v>30.879999000000002</c:v>
                </c:pt>
                <c:pt idx="1232">
                  <c:v>30.639999</c:v>
                </c:pt>
                <c:pt idx="1233">
                  <c:v>30.42</c:v>
                </c:pt>
                <c:pt idx="1234">
                  <c:v>30.209999</c:v>
                </c:pt>
                <c:pt idx="1235">
                  <c:v>30.01</c:v>
                </c:pt>
                <c:pt idx="1236">
                  <c:v>30</c:v>
                </c:pt>
                <c:pt idx="1237">
                  <c:v>30</c:v>
                </c:pt>
                <c:pt idx="1238">
                  <c:v>30</c:v>
                </c:pt>
                <c:pt idx="1239">
                  <c:v>30</c:v>
                </c:pt>
                <c:pt idx="1240">
                  <c:v>30</c:v>
                </c:pt>
                <c:pt idx="1241">
                  <c:v>30</c:v>
                </c:pt>
                <c:pt idx="1242">
                  <c:v>30</c:v>
                </c:pt>
                <c:pt idx="1243">
                  <c:v>30</c:v>
                </c:pt>
                <c:pt idx="1244">
                  <c:v>29.969072000000001</c:v>
                </c:pt>
                <c:pt idx="1245">
                  <c:v>29.876289</c:v>
                </c:pt>
                <c:pt idx="1246">
                  <c:v>29.752576999999999</c:v>
                </c:pt>
                <c:pt idx="1247">
                  <c:v>29.608248</c:v>
                </c:pt>
                <c:pt idx="1248">
                  <c:v>29.257732000000001</c:v>
                </c:pt>
                <c:pt idx="1249">
                  <c:v>28.443297999999999</c:v>
                </c:pt>
                <c:pt idx="1250">
                  <c:v>27.642254000000001</c:v>
                </c:pt>
                <c:pt idx="1251">
                  <c:v>26.87602</c:v>
                </c:pt>
                <c:pt idx="1252">
                  <c:v>26.408619000000002</c:v>
                </c:pt>
                <c:pt idx="1253">
                  <c:v>25.987189999999998</c:v>
                </c:pt>
                <c:pt idx="1254">
                  <c:v>25.642664</c:v>
                </c:pt>
                <c:pt idx="1255">
                  <c:v>25.819732999999999</c:v>
                </c:pt>
                <c:pt idx="1256">
                  <c:v>26.533442999999998</c:v>
                </c:pt>
                <c:pt idx="1257">
                  <c:v>27.417774000000001</c:v>
                </c:pt>
                <c:pt idx="1258">
                  <c:v>28.738289000000002</c:v>
                </c:pt>
                <c:pt idx="1259">
                  <c:v>30.552720999999998</c:v>
                </c:pt>
                <c:pt idx="1260">
                  <c:v>32.203766000000002</c:v>
                </c:pt>
                <c:pt idx="1261">
                  <c:v>33.799999</c:v>
                </c:pt>
                <c:pt idx="1262">
                  <c:v>34.897404000000002</c:v>
                </c:pt>
                <c:pt idx="1263">
                  <c:v>35.738830999999998</c:v>
                </c:pt>
                <c:pt idx="1264">
                  <c:v>36.524284000000002</c:v>
                </c:pt>
                <c:pt idx="1265">
                  <c:v>36.409999999999997</c:v>
                </c:pt>
                <c:pt idx="1266">
                  <c:v>35.409999999999997</c:v>
                </c:pt>
                <c:pt idx="1267">
                  <c:v>34.110000999999997</c:v>
                </c:pt>
                <c:pt idx="1268">
                  <c:v>32.560001</c:v>
                </c:pt>
                <c:pt idx="1269">
                  <c:v>30.780000999999999</c:v>
                </c:pt>
                <c:pt idx="1270">
                  <c:v>29.09</c:v>
                </c:pt>
                <c:pt idx="1271">
                  <c:v>27.280000999999999</c:v>
                </c:pt>
                <c:pt idx="1272">
                  <c:v>25.65</c:v>
                </c:pt>
                <c:pt idx="1273">
                  <c:v>24.23</c:v>
                </c:pt>
                <c:pt idx="1274">
                  <c:v>22.82</c:v>
                </c:pt>
                <c:pt idx="1275">
                  <c:v>21.85</c:v>
                </c:pt>
                <c:pt idx="1276">
                  <c:v>21.26</c:v>
                </c:pt>
                <c:pt idx="1277">
                  <c:v>20.82</c:v>
                </c:pt>
                <c:pt idx="1278">
                  <c:v>20.399999999999999</c:v>
                </c:pt>
                <c:pt idx="1279">
                  <c:v>20.18</c:v>
                </c:pt>
                <c:pt idx="1280">
                  <c:v>20.542726999999999</c:v>
                </c:pt>
                <c:pt idx="1281">
                  <c:v>21.306818</c:v>
                </c:pt>
                <c:pt idx="1282">
                  <c:v>22.265152</c:v>
                </c:pt>
                <c:pt idx="1283">
                  <c:v>23.267046000000001</c:v>
                </c:pt>
                <c:pt idx="1284">
                  <c:v>24.443182</c:v>
                </c:pt>
                <c:pt idx="1285">
                  <c:v>25.880682</c:v>
                </c:pt>
                <c:pt idx="1286">
                  <c:v>27.839016000000001</c:v>
                </c:pt>
                <c:pt idx="1287">
                  <c:v>29.839016000000001</c:v>
                </c:pt>
                <c:pt idx="1288">
                  <c:v>31.839016000000001</c:v>
                </c:pt>
                <c:pt idx="1289">
                  <c:v>33.839016000000001</c:v>
                </c:pt>
                <c:pt idx="1290">
                  <c:v>35.316288</c:v>
                </c:pt>
                <c:pt idx="1291">
                  <c:v>36.532195999999999</c:v>
                </c:pt>
                <c:pt idx="1292">
                  <c:v>37.363864999999997</c:v>
                </c:pt>
                <c:pt idx="1293">
                  <c:v>38.041969000000002</c:v>
                </c:pt>
                <c:pt idx="1294">
                  <c:v>38.305832000000002</c:v>
                </c:pt>
                <c:pt idx="1295">
                  <c:v>38.088332999999999</c:v>
                </c:pt>
                <c:pt idx="1296">
                  <c:v>37.330002</c:v>
                </c:pt>
                <c:pt idx="1297">
                  <c:v>36.450001</c:v>
                </c:pt>
                <c:pt idx="1298">
                  <c:v>35.450001</c:v>
                </c:pt>
                <c:pt idx="1299">
                  <c:v>34.450001</c:v>
                </c:pt>
                <c:pt idx="1300">
                  <c:v>33.450001</c:v>
                </c:pt>
                <c:pt idx="1301">
                  <c:v>32.450001</c:v>
                </c:pt>
                <c:pt idx="1302">
                  <c:v>31.66</c:v>
                </c:pt>
                <c:pt idx="1303">
                  <c:v>30.98</c:v>
                </c:pt>
                <c:pt idx="1304">
                  <c:v>30.540001</c:v>
                </c:pt>
                <c:pt idx="1305">
                  <c:v>30.32</c:v>
                </c:pt>
                <c:pt idx="1306">
                  <c:v>30.120000999999998</c:v>
                </c:pt>
                <c:pt idx="1307">
                  <c:v>30</c:v>
                </c:pt>
                <c:pt idx="1308">
                  <c:v>30</c:v>
                </c:pt>
                <c:pt idx="1309">
                  <c:v>30</c:v>
                </c:pt>
                <c:pt idx="1310">
                  <c:v>30</c:v>
                </c:pt>
                <c:pt idx="1311">
                  <c:v>30</c:v>
                </c:pt>
                <c:pt idx="1312">
                  <c:v>30</c:v>
                </c:pt>
                <c:pt idx="1313">
                  <c:v>30</c:v>
                </c:pt>
                <c:pt idx="1314">
                  <c:v>30</c:v>
                </c:pt>
                <c:pt idx="1315">
                  <c:v>30</c:v>
                </c:pt>
                <c:pt idx="1316">
                  <c:v>30</c:v>
                </c:pt>
                <c:pt idx="1317">
                  <c:v>30</c:v>
                </c:pt>
                <c:pt idx="1318">
                  <c:v>30</c:v>
                </c:pt>
                <c:pt idx="1319">
                  <c:v>30</c:v>
                </c:pt>
                <c:pt idx="1320">
                  <c:v>30</c:v>
                </c:pt>
                <c:pt idx="1321">
                  <c:v>30</c:v>
                </c:pt>
                <c:pt idx="1322">
                  <c:v>30</c:v>
                </c:pt>
                <c:pt idx="1323">
                  <c:v>30</c:v>
                </c:pt>
                <c:pt idx="1324">
                  <c:v>30</c:v>
                </c:pt>
                <c:pt idx="1325">
                  <c:v>30</c:v>
                </c:pt>
                <c:pt idx="1326">
                  <c:v>30</c:v>
                </c:pt>
                <c:pt idx="1327">
                  <c:v>30</c:v>
                </c:pt>
                <c:pt idx="1328">
                  <c:v>30</c:v>
                </c:pt>
                <c:pt idx="1329">
                  <c:v>30</c:v>
                </c:pt>
                <c:pt idx="1330">
                  <c:v>30</c:v>
                </c:pt>
                <c:pt idx="1331">
                  <c:v>30</c:v>
                </c:pt>
                <c:pt idx="1332">
                  <c:v>30</c:v>
                </c:pt>
                <c:pt idx="1333">
                  <c:v>30</c:v>
                </c:pt>
                <c:pt idx="1334">
                  <c:v>30</c:v>
                </c:pt>
                <c:pt idx="1335">
                  <c:v>30</c:v>
                </c:pt>
                <c:pt idx="1336">
                  <c:v>30</c:v>
                </c:pt>
                <c:pt idx="1337">
                  <c:v>30</c:v>
                </c:pt>
                <c:pt idx="1338">
                  <c:v>30</c:v>
                </c:pt>
                <c:pt idx="1339">
                  <c:v>30.141304000000002</c:v>
                </c:pt>
                <c:pt idx="1340">
                  <c:v>30.543478</c:v>
                </c:pt>
                <c:pt idx="1341">
                  <c:v>31.021740000000001</c:v>
                </c:pt>
                <c:pt idx="1342">
                  <c:v>32.010868000000002</c:v>
                </c:pt>
                <c:pt idx="1343">
                  <c:v>33.010868000000002</c:v>
                </c:pt>
                <c:pt idx="1344">
                  <c:v>34.010868000000002</c:v>
                </c:pt>
                <c:pt idx="1345">
                  <c:v>35.010868000000002</c:v>
                </c:pt>
                <c:pt idx="1346">
                  <c:v>36.010868000000002</c:v>
                </c:pt>
                <c:pt idx="1347">
                  <c:v>37.010868000000002</c:v>
                </c:pt>
                <c:pt idx="1348">
                  <c:v>38.010868000000002</c:v>
                </c:pt>
                <c:pt idx="1349">
                  <c:v>38.659565000000001</c:v>
                </c:pt>
                <c:pt idx="1350">
                  <c:v>38.787391999999997</c:v>
                </c:pt>
                <c:pt idx="1351">
                  <c:v>38.829132000000001</c:v>
                </c:pt>
                <c:pt idx="1352">
                  <c:v>38.340000000000003</c:v>
                </c:pt>
                <c:pt idx="1353">
                  <c:v>37.599997999999999</c:v>
                </c:pt>
                <c:pt idx="1354">
                  <c:v>36.700001</c:v>
                </c:pt>
                <c:pt idx="1355">
                  <c:v>35.380001</c:v>
                </c:pt>
                <c:pt idx="1356">
                  <c:v>33.860000999999997</c:v>
                </c:pt>
                <c:pt idx="1357">
                  <c:v>31.870000999999998</c:v>
                </c:pt>
                <c:pt idx="1358">
                  <c:v>29.870000999999998</c:v>
                </c:pt>
                <c:pt idx="1359">
                  <c:v>28.08</c:v>
                </c:pt>
                <c:pt idx="1360">
                  <c:v>26.549999</c:v>
                </c:pt>
                <c:pt idx="1361">
                  <c:v>25.030000999999999</c:v>
                </c:pt>
                <c:pt idx="1362">
                  <c:v>23.530000999999999</c:v>
                </c:pt>
                <c:pt idx="1363">
                  <c:v>22.27</c:v>
                </c:pt>
                <c:pt idx="1364">
                  <c:v>21.57</c:v>
                </c:pt>
                <c:pt idx="1365">
                  <c:v>21.997437000000001</c:v>
                </c:pt>
                <c:pt idx="1366">
                  <c:v>22.647691999999999</c:v>
                </c:pt>
                <c:pt idx="1367">
                  <c:v>23.813589</c:v>
                </c:pt>
                <c:pt idx="1368">
                  <c:v>25.377435999999999</c:v>
                </c:pt>
                <c:pt idx="1369">
                  <c:v>26.979441000000001</c:v>
                </c:pt>
                <c:pt idx="1370">
                  <c:v>28.657762999999999</c:v>
                </c:pt>
                <c:pt idx="1371">
                  <c:v>30.205034000000001</c:v>
                </c:pt>
                <c:pt idx="1372">
                  <c:v>30.767358999999999</c:v>
                </c:pt>
                <c:pt idx="1373">
                  <c:v>31.229175999999999</c:v>
                </c:pt>
                <c:pt idx="1374">
                  <c:v>31.250793000000002</c:v>
                </c:pt>
                <c:pt idx="1375">
                  <c:v>30.243357</c:v>
                </c:pt>
                <c:pt idx="1376">
                  <c:v>29.213100000000001</c:v>
                </c:pt>
                <c:pt idx="1377">
                  <c:v>28.137203</c:v>
                </c:pt>
                <c:pt idx="1378">
                  <c:v>26.743357</c:v>
                </c:pt>
                <c:pt idx="1379">
                  <c:v>25.871351000000001</c:v>
                </c:pt>
                <c:pt idx="1380">
                  <c:v>25.013031000000002</c:v>
                </c:pt>
                <c:pt idx="1381">
                  <c:v>24.305758000000001</c:v>
                </c:pt>
                <c:pt idx="1382">
                  <c:v>24.743435000000002</c:v>
                </c:pt>
                <c:pt idx="1383">
                  <c:v>25.241614999999999</c:v>
                </c:pt>
                <c:pt idx="1384">
                  <c:v>25.719999000000001</c:v>
                </c:pt>
                <c:pt idx="1385">
                  <c:v>26.450001</c:v>
                </c:pt>
                <c:pt idx="1386">
                  <c:v>26.059999000000001</c:v>
                </c:pt>
                <c:pt idx="1387">
                  <c:v>25.4</c:v>
                </c:pt>
                <c:pt idx="1388">
                  <c:v>24.610001</c:v>
                </c:pt>
                <c:pt idx="1389">
                  <c:v>22.780000999999999</c:v>
                </c:pt>
                <c:pt idx="1390">
                  <c:v>20.780000999999999</c:v>
                </c:pt>
                <c:pt idx="1391">
                  <c:v>18.639999</c:v>
                </c:pt>
                <c:pt idx="1392">
                  <c:v>16.200001</c:v>
                </c:pt>
                <c:pt idx="1393">
                  <c:v>13.24</c:v>
                </c:pt>
                <c:pt idx="1394">
                  <c:v>10.34</c:v>
                </c:pt>
                <c:pt idx="1395">
                  <c:v>7.5100002000000003</c:v>
                </c:pt>
                <c:pt idx="1396">
                  <c:v>6.0318842000000004</c:v>
                </c:pt>
                <c:pt idx="1397">
                  <c:v>4.8817390999999999</c:v>
                </c:pt>
                <c:pt idx="1398">
                  <c:v>3.8785508000000002</c:v>
                </c:pt>
                <c:pt idx="1399">
                  <c:v>3.9785507</c:v>
                </c:pt>
                <c:pt idx="1400">
                  <c:v>4.1585507000000002</c:v>
                </c:pt>
                <c:pt idx="1401">
                  <c:v>4.4585508999999997</c:v>
                </c:pt>
                <c:pt idx="1402">
                  <c:v>4.8985504999999998</c:v>
                </c:pt>
                <c:pt idx="1403">
                  <c:v>5.8985504999999998</c:v>
                </c:pt>
                <c:pt idx="1404">
                  <c:v>6.8985504999999998</c:v>
                </c:pt>
                <c:pt idx="1405">
                  <c:v>7.8985504999999998</c:v>
                </c:pt>
                <c:pt idx="1406">
                  <c:v>8.6666670000000003</c:v>
                </c:pt>
                <c:pt idx="1407">
                  <c:v>9.1358479999999993</c:v>
                </c:pt>
                <c:pt idx="1408">
                  <c:v>9.4096384000000004</c:v>
                </c:pt>
                <c:pt idx="1409">
                  <c:v>9.0361443000000001</c:v>
                </c:pt>
                <c:pt idx="1410">
                  <c:v>8.4698791999999994</c:v>
                </c:pt>
                <c:pt idx="1411">
                  <c:v>7.8554215000000003</c:v>
                </c:pt>
                <c:pt idx="1412">
                  <c:v>7.1686744999999998</c:v>
                </c:pt>
                <c:pt idx="1413">
                  <c:v>6.1686744999999998</c:v>
                </c:pt>
                <c:pt idx="1414">
                  <c:v>5.5386747999999999</c:v>
                </c:pt>
                <c:pt idx="1415">
                  <c:v>4.9986749000000001</c:v>
                </c:pt>
                <c:pt idx="1416">
                  <c:v>4.4786748999999997</c:v>
                </c:pt>
                <c:pt idx="1417">
                  <c:v>4.3596386999999996</c:v>
                </c:pt>
                <c:pt idx="1418">
                  <c:v>4.3890361999999996</c:v>
                </c:pt>
                <c:pt idx="1419">
                  <c:v>4.5025301000000004</c:v>
                </c:pt>
                <c:pt idx="1420">
                  <c:v>5.0687952000000003</c:v>
                </c:pt>
                <c:pt idx="1421">
                  <c:v>5.2479586999999999</c:v>
                </c:pt>
                <c:pt idx="1422">
                  <c:v>5.3935294000000003</c:v>
                </c:pt>
                <c:pt idx="1423">
                  <c:v>5.8288235999999998</c:v>
                </c:pt>
                <c:pt idx="1424">
                  <c:v>5.7058825000000004</c:v>
                </c:pt>
                <c:pt idx="1425">
                  <c:v>5.4458823000000001</c:v>
                </c:pt>
                <c:pt idx="1426">
                  <c:v>5.095294</c:v>
                </c:pt>
                <c:pt idx="1427">
                  <c:v>4.4552940999999997</c:v>
                </c:pt>
                <c:pt idx="1428">
                  <c:v>4.2952943000000001</c:v>
                </c:pt>
                <c:pt idx="1429">
                  <c:v>4.1652941999999999</c:v>
                </c:pt>
                <c:pt idx="1430">
                  <c:v>3.7952940000000002</c:v>
                </c:pt>
                <c:pt idx="1431">
                  <c:v>4.0205884000000003</c:v>
                </c:pt>
                <c:pt idx="1432">
                  <c:v>4.3917646000000001</c:v>
                </c:pt>
                <c:pt idx="1433">
                  <c:v>4.8464704000000003</c:v>
                </c:pt>
                <c:pt idx="1434">
                  <c:v>5.5994120000000001</c:v>
                </c:pt>
                <c:pt idx="1435">
                  <c:v>5.8794117000000004</c:v>
                </c:pt>
                <c:pt idx="1436">
                  <c:v>6.1399999000000003</c:v>
                </c:pt>
                <c:pt idx="1437">
                  <c:v>6.5100002000000003</c:v>
                </c:pt>
                <c:pt idx="1438">
                  <c:v>6.1999997999999996</c:v>
                </c:pt>
                <c:pt idx="1439">
                  <c:v>5.7600002000000003</c:v>
                </c:pt>
                <c:pt idx="1440">
                  <c:v>5.2399997999999997</c:v>
                </c:pt>
                <c:pt idx="1441">
                  <c:v>4.4499997999999996</c:v>
                </c:pt>
                <c:pt idx="1442">
                  <c:v>3.6199998999999998</c:v>
                </c:pt>
                <c:pt idx="1443">
                  <c:v>2.73</c:v>
                </c:pt>
                <c:pt idx="1444">
                  <c:v>1.73</c:v>
                </c:pt>
                <c:pt idx="1445">
                  <c:v>1.25</c:v>
                </c:pt>
                <c:pt idx="1446">
                  <c:v>0.86000001000000004</c:v>
                </c:pt>
                <c:pt idx="1447">
                  <c:v>0.49000000999999999</c:v>
                </c:pt>
                <c:pt idx="1448">
                  <c:v>0.28000000000000003</c:v>
                </c:pt>
                <c:pt idx="1449">
                  <c:v>0.11</c:v>
                </c:pt>
                <c:pt idx="1450">
                  <c:v>0</c:v>
                </c:pt>
                <c:pt idx="1451">
                  <c:v>0</c:v>
                </c:pt>
                <c:pt idx="1452">
                  <c:v>0</c:v>
                </c:pt>
                <c:pt idx="1453">
                  <c:v>0.17142858</c:v>
                </c:pt>
                <c:pt idx="1454">
                  <c:v>0.40000001000000002</c:v>
                </c:pt>
                <c:pt idx="1455">
                  <c:v>0.71428572999999995</c:v>
                </c:pt>
                <c:pt idx="1456">
                  <c:v>1.7142857</c:v>
                </c:pt>
                <c:pt idx="1457">
                  <c:v>2.7142856000000002</c:v>
                </c:pt>
                <c:pt idx="1458">
                  <c:v>3.7142856000000002</c:v>
                </c:pt>
                <c:pt idx="1459">
                  <c:v>4.7142859000000001</c:v>
                </c:pt>
                <c:pt idx="1460">
                  <c:v>5.7142859000000001</c:v>
                </c:pt>
                <c:pt idx="1461">
                  <c:v>6.7142859000000001</c:v>
                </c:pt>
                <c:pt idx="1462">
                  <c:v>7.7142859000000001</c:v>
                </c:pt>
                <c:pt idx="1463">
                  <c:v>8.5428572000000003</c:v>
                </c:pt>
                <c:pt idx="1464">
                  <c:v>9.1642857000000006</c:v>
                </c:pt>
                <c:pt idx="1465">
                  <c:v>9.6099996999999995</c:v>
                </c:pt>
                <c:pt idx="1466">
                  <c:v>9.3500004000000008</c:v>
                </c:pt>
                <c:pt idx="1467">
                  <c:v>8.9300002999999997</c:v>
                </c:pt>
                <c:pt idx="1468">
                  <c:v>8.4700003000000006</c:v>
                </c:pt>
                <c:pt idx="1469">
                  <c:v>7.9499997999999996</c:v>
                </c:pt>
                <c:pt idx="1470">
                  <c:v>6.9499997999999996</c:v>
                </c:pt>
                <c:pt idx="1471">
                  <c:v>5.9499997999999996</c:v>
                </c:pt>
                <c:pt idx="1472">
                  <c:v>4.9499997999999996</c:v>
                </c:pt>
                <c:pt idx="1473">
                  <c:v>3.95</c:v>
                </c:pt>
                <c:pt idx="1474">
                  <c:v>3.0999998999999998</c:v>
                </c:pt>
                <c:pt idx="1475">
                  <c:v>2.3399999</c:v>
                </c:pt>
                <c:pt idx="1476">
                  <c:v>1.6</c:v>
                </c:pt>
                <c:pt idx="1477">
                  <c:v>1.02</c:v>
                </c:pt>
                <c:pt idx="1478">
                  <c:v>0.47999998999999999</c:v>
                </c:pt>
                <c:pt idx="1479">
                  <c:v>0</c:v>
                </c:pt>
                <c:pt idx="1480">
                  <c:v>0</c:v>
                </c:pt>
                <c:pt idx="1481">
                  <c:v>0</c:v>
                </c:pt>
                <c:pt idx="1482">
                  <c:v>0</c:v>
                </c:pt>
                <c:pt idx="1483">
                  <c:v>0</c:v>
                </c:pt>
                <c:pt idx="1484">
                  <c:v>0</c:v>
                </c:pt>
                <c:pt idx="1485">
                  <c:v>0.34999998999999998</c:v>
                </c:pt>
                <c:pt idx="1486">
                  <c:v>0.79000002000000003</c:v>
                </c:pt>
                <c:pt idx="1487">
                  <c:v>1.25</c:v>
                </c:pt>
                <c:pt idx="1488">
                  <c:v>1.87</c:v>
                </c:pt>
                <c:pt idx="1489">
                  <c:v>2.5299999999999998</c:v>
                </c:pt>
                <c:pt idx="1490">
                  <c:v>3.25</c:v>
                </c:pt>
                <c:pt idx="1491">
                  <c:v>4.25</c:v>
                </c:pt>
                <c:pt idx="1492">
                  <c:v>4.9000000999999997</c:v>
                </c:pt>
                <c:pt idx="1493">
                  <c:v>5.46</c:v>
                </c:pt>
                <c:pt idx="1494">
                  <c:v>6</c:v>
                </c:pt>
                <c:pt idx="1495">
                  <c:v>6.0300001999999999</c:v>
                </c:pt>
                <c:pt idx="1496">
                  <c:v>5.9299998</c:v>
                </c:pt>
                <c:pt idx="1497">
                  <c:v>5.75</c:v>
                </c:pt>
                <c:pt idx="1498">
                  <c:v>5.1300001000000002</c:v>
                </c:pt>
                <c:pt idx="1499">
                  <c:v>4.4699998000000001</c:v>
                </c:pt>
                <c:pt idx="1500">
                  <c:v>3.75</c:v>
                </c:pt>
                <c:pt idx="1501">
                  <c:v>2.75</c:v>
                </c:pt>
                <c:pt idx="1502">
                  <c:v>2.0999998999999998</c:v>
                </c:pt>
                <c:pt idx="1503">
                  <c:v>1.54</c:v>
                </c:pt>
                <c:pt idx="1504">
                  <c:v>1</c:v>
                </c:pt>
                <c:pt idx="1505">
                  <c:v>0.62</c:v>
                </c:pt>
                <c:pt idx="1506">
                  <c:v>0.28000000000000003</c:v>
                </c:pt>
                <c:pt idx="1507">
                  <c:v>0</c:v>
                </c:pt>
                <c:pt idx="1508">
                  <c:v>0</c:v>
                </c:pt>
                <c:pt idx="1509">
                  <c:v>0</c:v>
                </c:pt>
                <c:pt idx="1510">
                  <c:v>0</c:v>
                </c:pt>
                <c:pt idx="1511">
                  <c:v>0</c:v>
                </c:pt>
                <c:pt idx="1512">
                  <c:v>0</c:v>
                </c:pt>
                <c:pt idx="1513">
                  <c:v>0</c:v>
                </c:pt>
                <c:pt idx="1514">
                  <c:v>0</c:v>
                </c:pt>
                <c:pt idx="1515">
                  <c:v>0</c:v>
                </c:pt>
                <c:pt idx="1516">
                  <c:v>0</c:v>
                </c:pt>
                <c:pt idx="1517">
                  <c:v>0</c:v>
                </c:pt>
                <c:pt idx="1518">
                  <c:v>0</c:v>
                </c:pt>
                <c:pt idx="1519">
                  <c:v>0</c:v>
                </c:pt>
                <c:pt idx="1520">
                  <c:v>0</c:v>
                </c:pt>
                <c:pt idx="1521">
                  <c:v>0</c:v>
                </c:pt>
                <c:pt idx="1522">
                  <c:v>0</c:v>
                </c:pt>
                <c:pt idx="1523">
                  <c:v>0</c:v>
                </c:pt>
                <c:pt idx="1524">
                  <c:v>0</c:v>
                </c:pt>
                <c:pt idx="1525">
                  <c:v>0</c:v>
                </c:pt>
                <c:pt idx="1526">
                  <c:v>0</c:v>
                </c:pt>
                <c:pt idx="1527">
                  <c:v>0</c:v>
                </c:pt>
                <c:pt idx="1528">
                  <c:v>0</c:v>
                </c:pt>
                <c:pt idx="1529">
                  <c:v>0</c:v>
                </c:pt>
                <c:pt idx="1530">
                  <c:v>0</c:v>
                </c:pt>
                <c:pt idx="1531">
                  <c:v>0</c:v>
                </c:pt>
                <c:pt idx="1532">
                  <c:v>0</c:v>
                </c:pt>
                <c:pt idx="1533">
                  <c:v>0</c:v>
                </c:pt>
                <c:pt idx="1534">
                  <c:v>0.4375</c:v>
                </c:pt>
                <c:pt idx="1535">
                  <c:v>0.96875</c:v>
                </c:pt>
                <c:pt idx="1536">
                  <c:v>1.5208333999999999</c:v>
                </c:pt>
                <c:pt idx="1537">
                  <c:v>2.2395833000000001</c:v>
                </c:pt>
                <c:pt idx="1538">
                  <c:v>3.04</c:v>
                </c:pt>
                <c:pt idx="1539">
                  <c:v>3.9629165999999998</c:v>
                </c:pt>
                <c:pt idx="1540">
                  <c:v>5.2329167999999999</c:v>
                </c:pt>
                <c:pt idx="1541">
                  <c:v>6.9629168999999997</c:v>
                </c:pt>
                <c:pt idx="1542">
                  <c:v>8.7829169999999994</c:v>
                </c:pt>
                <c:pt idx="1543">
                  <c:v>10.622916</c:v>
                </c:pt>
                <c:pt idx="1544">
                  <c:v>12.185416</c:v>
                </c:pt>
                <c:pt idx="1545">
                  <c:v>13.614166000000001</c:v>
                </c:pt>
                <c:pt idx="1546">
                  <c:v>14.992084</c:v>
                </c:pt>
                <c:pt idx="1547">
                  <c:v>16.173334000000001</c:v>
                </c:pt>
                <c:pt idx="1548">
                  <c:v>16.642916</c:v>
                </c:pt>
                <c:pt idx="1549">
                  <c:v>16.899999999999999</c:v>
                </c:pt>
                <c:pt idx="1550">
                  <c:v>16.790001</c:v>
                </c:pt>
                <c:pt idx="1551">
                  <c:v>16.059999000000001</c:v>
                </c:pt>
                <c:pt idx="1552">
                  <c:v>15.24</c:v>
                </c:pt>
                <c:pt idx="1553">
                  <c:v>14.4</c:v>
                </c:pt>
                <c:pt idx="1554">
                  <c:v>13.37</c:v>
                </c:pt>
                <c:pt idx="1555">
                  <c:v>11.75</c:v>
                </c:pt>
                <c:pt idx="1556">
                  <c:v>10.07</c:v>
                </c:pt>
                <c:pt idx="1557">
                  <c:v>8.3999995999999992</c:v>
                </c:pt>
                <c:pt idx="1558">
                  <c:v>7.1999997999999996</c:v>
                </c:pt>
                <c:pt idx="1559">
                  <c:v>6.0500002000000004</c:v>
                </c:pt>
                <c:pt idx="1560">
                  <c:v>4.8899999000000003</c:v>
                </c:pt>
                <c:pt idx="1561">
                  <c:v>3.8900001</c:v>
                </c:pt>
                <c:pt idx="1562">
                  <c:v>2.8900001</c:v>
                </c:pt>
                <c:pt idx="1563">
                  <c:v>1.89</c:v>
                </c:pt>
                <c:pt idx="1564">
                  <c:v>0.92000002000000003</c:v>
                </c:pt>
                <c:pt idx="1565">
                  <c:v>0.57999997999999997</c:v>
                </c:pt>
                <c:pt idx="1566">
                  <c:v>0.33000001000000001</c:v>
                </c:pt>
                <c:pt idx="1567">
                  <c:v>0.1</c:v>
                </c:pt>
                <c:pt idx="1568">
                  <c:v>7.9999998000000003E-2</c:v>
                </c:pt>
                <c:pt idx="1569">
                  <c:v>0.73000001999999997</c:v>
                </c:pt>
                <c:pt idx="1570">
                  <c:v>1.5</c:v>
                </c:pt>
                <c:pt idx="1571">
                  <c:v>2.29</c:v>
                </c:pt>
                <c:pt idx="1572">
                  <c:v>3.24</c:v>
                </c:pt>
                <c:pt idx="1573">
                  <c:v>4.2300000000000004</c:v>
                </c:pt>
                <c:pt idx="1574">
                  <c:v>5.23</c:v>
                </c:pt>
                <c:pt idx="1575">
                  <c:v>6.1585711999999999</c:v>
                </c:pt>
                <c:pt idx="1576">
                  <c:v>6.1871428000000002</c:v>
                </c:pt>
                <c:pt idx="1577">
                  <c:v>6.1871428000000002</c:v>
                </c:pt>
                <c:pt idx="1578">
                  <c:v>6.2071427999999997</c:v>
                </c:pt>
                <c:pt idx="1579">
                  <c:v>5.6171426999999996</c:v>
                </c:pt>
                <c:pt idx="1580">
                  <c:v>5.0971427</c:v>
                </c:pt>
                <c:pt idx="1581">
                  <c:v>4.5971427</c:v>
                </c:pt>
                <c:pt idx="1582">
                  <c:v>3.9971428000000002</c:v>
                </c:pt>
                <c:pt idx="1583">
                  <c:v>3.9871428</c:v>
                </c:pt>
                <c:pt idx="1584">
                  <c:v>3.9871428</c:v>
                </c:pt>
                <c:pt idx="1585">
                  <c:v>4.0585712999999997</c:v>
                </c:pt>
                <c:pt idx="1586">
                  <c:v>5.0300001999999999</c:v>
                </c:pt>
                <c:pt idx="1587">
                  <c:v>6.0300001999999999</c:v>
                </c:pt>
                <c:pt idx="1588">
                  <c:v>6.96</c:v>
                </c:pt>
                <c:pt idx="1589">
                  <c:v>7.8699998999999998</c:v>
                </c:pt>
                <c:pt idx="1590">
                  <c:v>8.6199998999999998</c:v>
                </c:pt>
                <c:pt idx="1591">
                  <c:v>9.3299999000000007</c:v>
                </c:pt>
                <c:pt idx="1592">
                  <c:v>9.9799994999999999</c:v>
                </c:pt>
                <c:pt idx="1593">
                  <c:v>10</c:v>
                </c:pt>
                <c:pt idx="1594">
                  <c:v>10</c:v>
                </c:pt>
                <c:pt idx="1595">
                  <c:v>10</c:v>
                </c:pt>
                <c:pt idx="1596">
                  <c:v>10</c:v>
                </c:pt>
                <c:pt idx="1597">
                  <c:v>9.9099997999999996</c:v>
                </c:pt>
                <c:pt idx="1598">
                  <c:v>9.8000001999999995</c:v>
                </c:pt>
                <c:pt idx="1599">
                  <c:v>9.5299996999999994</c:v>
                </c:pt>
                <c:pt idx="1600">
                  <c:v>9.2200003000000006</c:v>
                </c:pt>
                <c:pt idx="1601">
                  <c:v>8.8500004000000008</c:v>
                </c:pt>
                <c:pt idx="1602">
                  <c:v>7.8499999000000003</c:v>
                </c:pt>
                <c:pt idx="1603">
                  <c:v>6.8499999000000003</c:v>
                </c:pt>
                <c:pt idx="1604">
                  <c:v>5.8499999000000003</c:v>
                </c:pt>
                <c:pt idx="1605">
                  <c:v>4.8499999000000003</c:v>
                </c:pt>
                <c:pt idx="1606">
                  <c:v>3.8499998999999998</c:v>
                </c:pt>
                <c:pt idx="1607">
                  <c:v>2.9400000999999998</c:v>
                </c:pt>
                <c:pt idx="1608">
                  <c:v>2.0499999999999998</c:v>
                </c:pt>
                <c:pt idx="1609">
                  <c:v>1.4509524</c:v>
                </c:pt>
                <c:pt idx="1610">
                  <c:v>0.99904764000000001</c:v>
                </c:pt>
                <c:pt idx="1611">
                  <c:v>0.63095235999999999</c:v>
                </c:pt>
                <c:pt idx="1612">
                  <c:v>1.0833333999999999</c:v>
                </c:pt>
                <c:pt idx="1613">
                  <c:v>1.5833333999999999</c:v>
                </c:pt>
                <c:pt idx="1614">
                  <c:v>2.1547618000000002</c:v>
                </c:pt>
                <c:pt idx="1615">
                  <c:v>3.1547618000000002</c:v>
                </c:pt>
                <c:pt idx="1616">
                  <c:v>4.1547618000000002</c:v>
                </c:pt>
                <c:pt idx="1617">
                  <c:v>5.1547618000000002</c:v>
                </c:pt>
                <c:pt idx="1618">
                  <c:v>6.1547618000000002</c:v>
                </c:pt>
                <c:pt idx="1619">
                  <c:v>7.0238094000000002</c:v>
                </c:pt>
                <c:pt idx="1620">
                  <c:v>7.7857140999999999</c:v>
                </c:pt>
                <c:pt idx="1621">
                  <c:v>8.5238093999999993</c:v>
                </c:pt>
                <c:pt idx="1622">
                  <c:v>9.0714283000000009</c:v>
                </c:pt>
                <c:pt idx="1623">
                  <c:v>9.5714283000000009</c:v>
                </c:pt>
                <c:pt idx="1624">
                  <c:v>10</c:v>
                </c:pt>
                <c:pt idx="1625">
                  <c:v>10</c:v>
                </c:pt>
                <c:pt idx="1626">
                  <c:v>10</c:v>
                </c:pt>
                <c:pt idx="1627">
                  <c:v>10</c:v>
                </c:pt>
                <c:pt idx="1628">
                  <c:v>10</c:v>
                </c:pt>
                <c:pt idx="1629">
                  <c:v>10</c:v>
                </c:pt>
                <c:pt idx="1630">
                  <c:v>9.6842108000000007</c:v>
                </c:pt>
                <c:pt idx="1631">
                  <c:v>9.2736844999999999</c:v>
                </c:pt>
                <c:pt idx="1632">
                  <c:v>8.8421049000000007</c:v>
                </c:pt>
                <c:pt idx="1633">
                  <c:v>8.2421054999999992</c:v>
                </c:pt>
                <c:pt idx="1634">
                  <c:v>7.5999999000000003</c:v>
                </c:pt>
                <c:pt idx="1635">
                  <c:v>6.8947368000000004</c:v>
                </c:pt>
                <c:pt idx="1636">
                  <c:v>5.8947368000000004</c:v>
                </c:pt>
                <c:pt idx="1637">
                  <c:v>5.2447366999999998</c:v>
                </c:pt>
                <c:pt idx="1638">
                  <c:v>4.6847367000000002</c:v>
                </c:pt>
                <c:pt idx="1639">
                  <c:v>4.1447368000000004</c:v>
                </c:pt>
                <c:pt idx="1640">
                  <c:v>4.0805264000000001</c:v>
                </c:pt>
                <c:pt idx="1641">
                  <c:v>4.1510524999999996</c:v>
                </c:pt>
                <c:pt idx="1642">
                  <c:v>4.3026314000000001</c:v>
                </c:pt>
                <c:pt idx="1643">
                  <c:v>4.9026318</c:v>
                </c:pt>
                <c:pt idx="1644">
                  <c:v>5.1947369999999999</c:v>
                </c:pt>
                <c:pt idx="1645">
                  <c:v>5.46</c:v>
                </c:pt>
                <c:pt idx="1646">
                  <c:v>6</c:v>
                </c:pt>
                <c:pt idx="1647">
                  <c:v>6.04</c:v>
                </c:pt>
                <c:pt idx="1648">
                  <c:v>5.9899997999999997</c:v>
                </c:pt>
                <c:pt idx="1649">
                  <c:v>5.9200001000000002</c:v>
                </c:pt>
                <c:pt idx="1650">
                  <c:v>5.6900000999999998</c:v>
                </c:pt>
                <c:pt idx="1651">
                  <c:v>5.77</c:v>
                </c:pt>
                <c:pt idx="1652">
                  <c:v>5.8800001000000002</c:v>
                </c:pt>
                <c:pt idx="1653">
                  <c:v>5.73</c:v>
                </c:pt>
                <c:pt idx="1654">
                  <c:v>6.0799998999999998</c:v>
                </c:pt>
                <c:pt idx="1655">
                  <c:v>6.5100002000000003</c:v>
                </c:pt>
                <c:pt idx="1656">
                  <c:v>6.9200001000000002</c:v>
                </c:pt>
                <c:pt idx="1657">
                  <c:v>7.1399999000000003</c:v>
                </c:pt>
                <c:pt idx="1658">
                  <c:v>7.0100002000000003</c:v>
                </c:pt>
                <c:pt idx="1659">
                  <c:v>6.79</c:v>
                </c:pt>
                <c:pt idx="1660">
                  <c:v>6.5500002000000004</c:v>
                </c:pt>
                <c:pt idx="1661">
                  <c:v>5.8099999000000002</c:v>
                </c:pt>
                <c:pt idx="1662">
                  <c:v>4.9800000000000004</c:v>
                </c:pt>
                <c:pt idx="1663">
                  <c:v>4.1300001000000002</c:v>
                </c:pt>
                <c:pt idx="1664">
                  <c:v>3.1300001000000002</c:v>
                </c:pt>
                <c:pt idx="1665">
                  <c:v>2.1400001</c:v>
                </c:pt>
                <c:pt idx="1666">
                  <c:v>1.1900001</c:v>
                </c:pt>
                <c:pt idx="1667">
                  <c:v>0.57999997999999997</c:v>
                </c:pt>
                <c:pt idx="1668">
                  <c:v>0.31999999000000001</c:v>
                </c:pt>
                <c:pt idx="1669">
                  <c:v>0.15000000999999999</c:v>
                </c:pt>
                <c:pt idx="1670">
                  <c:v>0</c:v>
                </c:pt>
                <c:pt idx="1671">
                  <c:v>0</c:v>
                </c:pt>
                <c:pt idx="1672">
                  <c:v>0</c:v>
                </c:pt>
                <c:pt idx="1673">
                  <c:v>0</c:v>
                </c:pt>
                <c:pt idx="1674">
                  <c:v>0</c:v>
                </c:pt>
                <c:pt idx="1675">
                  <c:v>0</c:v>
                </c:pt>
                <c:pt idx="1676">
                  <c:v>0</c:v>
                </c:pt>
                <c:pt idx="1677">
                  <c:v>0</c:v>
                </c:pt>
                <c:pt idx="1678">
                  <c:v>0</c:v>
                </c:pt>
                <c:pt idx="1679">
                  <c:v>0</c:v>
                </c:pt>
                <c:pt idx="1680">
                  <c:v>0</c:v>
                </c:pt>
                <c:pt idx="1681">
                  <c:v>0</c:v>
                </c:pt>
                <c:pt idx="1682">
                  <c:v>0</c:v>
                </c:pt>
                <c:pt idx="1683">
                  <c:v>0</c:v>
                </c:pt>
                <c:pt idx="1684">
                  <c:v>0</c:v>
                </c:pt>
                <c:pt idx="1685">
                  <c:v>0</c:v>
                </c:pt>
                <c:pt idx="1686">
                  <c:v>0</c:v>
                </c:pt>
                <c:pt idx="1687">
                  <c:v>0</c:v>
                </c:pt>
                <c:pt idx="1688">
                  <c:v>0</c:v>
                </c:pt>
                <c:pt idx="1689">
                  <c:v>0</c:v>
                </c:pt>
                <c:pt idx="1690">
                  <c:v>0</c:v>
                </c:pt>
                <c:pt idx="1691">
                  <c:v>0</c:v>
                </c:pt>
                <c:pt idx="1692">
                  <c:v>0</c:v>
                </c:pt>
                <c:pt idx="1693">
                  <c:v>0</c:v>
                </c:pt>
                <c:pt idx="1694">
                  <c:v>0</c:v>
                </c:pt>
                <c:pt idx="1695">
                  <c:v>0</c:v>
                </c:pt>
                <c:pt idx="1696">
                  <c:v>0</c:v>
                </c:pt>
                <c:pt idx="1697">
                  <c:v>0</c:v>
                </c:pt>
                <c:pt idx="1698">
                  <c:v>0</c:v>
                </c:pt>
                <c:pt idx="1699">
                  <c:v>0</c:v>
                </c:pt>
                <c:pt idx="1700">
                  <c:v>0</c:v>
                </c:pt>
                <c:pt idx="1701">
                  <c:v>0</c:v>
                </c:pt>
                <c:pt idx="1702">
                  <c:v>0</c:v>
                </c:pt>
                <c:pt idx="1703">
                  <c:v>0</c:v>
                </c:pt>
                <c:pt idx="1704">
                  <c:v>0</c:v>
                </c:pt>
                <c:pt idx="1705">
                  <c:v>0</c:v>
                </c:pt>
                <c:pt idx="1706">
                  <c:v>0</c:v>
                </c:pt>
                <c:pt idx="1707">
                  <c:v>0</c:v>
                </c:pt>
                <c:pt idx="1708">
                  <c:v>0</c:v>
                </c:pt>
                <c:pt idx="1709">
                  <c:v>0</c:v>
                </c:pt>
                <c:pt idx="1710">
                  <c:v>0</c:v>
                </c:pt>
                <c:pt idx="1711">
                  <c:v>0</c:v>
                </c:pt>
                <c:pt idx="1712">
                  <c:v>0</c:v>
                </c:pt>
                <c:pt idx="1713">
                  <c:v>0</c:v>
                </c:pt>
                <c:pt idx="1714">
                  <c:v>0</c:v>
                </c:pt>
                <c:pt idx="1715">
                  <c:v>0</c:v>
                </c:pt>
                <c:pt idx="1716">
                  <c:v>0</c:v>
                </c:pt>
                <c:pt idx="1717">
                  <c:v>0</c:v>
                </c:pt>
                <c:pt idx="1718">
                  <c:v>0</c:v>
                </c:pt>
                <c:pt idx="1719">
                  <c:v>0</c:v>
                </c:pt>
                <c:pt idx="1720">
                  <c:v>0</c:v>
                </c:pt>
                <c:pt idx="1721">
                  <c:v>0</c:v>
                </c:pt>
                <c:pt idx="1722">
                  <c:v>0</c:v>
                </c:pt>
                <c:pt idx="1723">
                  <c:v>0</c:v>
                </c:pt>
                <c:pt idx="1724">
                  <c:v>0</c:v>
                </c:pt>
                <c:pt idx="1725">
                  <c:v>0</c:v>
                </c:pt>
                <c:pt idx="1726">
                  <c:v>0</c:v>
                </c:pt>
                <c:pt idx="1727">
                  <c:v>0</c:v>
                </c:pt>
                <c:pt idx="1728">
                  <c:v>0</c:v>
                </c:pt>
                <c:pt idx="1729">
                  <c:v>0.28235294999999999</c:v>
                </c:pt>
                <c:pt idx="1730">
                  <c:v>0.58823532000000001</c:v>
                </c:pt>
                <c:pt idx="1731">
                  <c:v>1.0705882</c:v>
                </c:pt>
                <c:pt idx="1732">
                  <c:v>1.5647058</c:v>
                </c:pt>
                <c:pt idx="1733">
                  <c:v>2.1058824</c:v>
                </c:pt>
                <c:pt idx="1734">
                  <c:v>3.0470587999999998</c:v>
                </c:pt>
                <c:pt idx="1735">
                  <c:v>4.0470591000000002</c:v>
                </c:pt>
                <c:pt idx="1736">
                  <c:v>5.0470591000000002</c:v>
                </c:pt>
                <c:pt idx="1737">
                  <c:v>6.0470591000000002</c:v>
                </c:pt>
                <c:pt idx="1738">
                  <c:v>7.0470591000000002</c:v>
                </c:pt>
                <c:pt idx="1739">
                  <c:v>7.7647057000000004</c:v>
                </c:pt>
                <c:pt idx="1740">
                  <c:v>8.4588231999999994</c:v>
                </c:pt>
                <c:pt idx="1741">
                  <c:v>8.9764709000000007</c:v>
                </c:pt>
                <c:pt idx="1742">
                  <c:v>9.4823532000000004</c:v>
                </c:pt>
                <c:pt idx="1743">
                  <c:v>9.9411763999999998</c:v>
                </c:pt>
                <c:pt idx="1744">
                  <c:v>10</c:v>
                </c:pt>
                <c:pt idx="1745">
                  <c:v>10</c:v>
                </c:pt>
                <c:pt idx="1746">
                  <c:v>10</c:v>
                </c:pt>
                <c:pt idx="1747">
                  <c:v>10</c:v>
                </c:pt>
                <c:pt idx="1748">
                  <c:v>10</c:v>
                </c:pt>
                <c:pt idx="1749">
                  <c:v>10</c:v>
                </c:pt>
                <c:pt idx="1750">
                  <c:v>10</c:v>
                </c:pt>
                <c:pt idx="1751">
                  <c:v>10.06</c:v>
                </c:pt>
                <c:pt idx="1752">
                  <c:v>10.14</c:v>
                </c:pt>
                <c:pt idx="1753">
                  <c:v>10.34</c:v>
                </c:pt>
                <c:pt idx="1754">
                  <c:v>10.58</c:v>
                </c:pt>
                <c:pt idx="1755">
                  <c:v>10.86</c:v>
                </c:pt>
                <c:pt idx="1756">
                  <c:v>11.48</c:v>
                </c:pt>
                <c:pt idx="1757">
                  <c:v>12.45</c:v>
                </c:pt>
                <c:pt idx="1758">
                  <c:v>13.45</c:v>
                </c:pt>
                <c:pt idx="1759">
                  <c:v>14.39</c:v>
                </c:pt>
                <c:pt idx="1760">
                  <c:v>15.31</c:v>
                </c:pt>
                <c:pt idx="1761">
                  <c:v>16.010000000000002</c:v>
                </c:pt>
                <c:pt idx="1762">
                  <c:v>16.649999999999999</c:v>
                </c:pt>
                <c:pt idx="1763">
                  <c:v>16.829999999999998</c:v>
                </c:pt>
                <c:pt idx="1764">
                  <c:v>16.850000000000001</c:v>
                </c:pt>
                <c:pt idx="1765">
                  <c:v>16.57</c:v>
                </c:pt>
                <c:pt idx="1766">
                  <c:v>15.95</c:v>
                </c:pt>
                <c:pt idx="1767">
                  <c:v>14.98</c:v>
                </c:pt>
                <c:pt idx="1768">
                  <c:v>13.98</c:v>
                </c:pt>
                <c:pt idx="1769">
                  <c:v>13.04</c:v>
                </c:pt>
                <c:pt idx="1770">
                  <c:v>12.12</c:v>
                </c:pt>
                <c:pt idx="1771">
                  <c:v>11.36</c:v>
                </c:pt>
                <c:pt idx="1772">
                  <c:v>10.64</c:v>
                </c:pt>
                <c:pt idx="1773">
                  <c:v>10.26</c:v>
                </c:pt>
                <c:pt idx="1774">
                  <c:v>10</c:v>
                </c:pt>
                <c:pt idx="1775">
                  <c:v>10</c:v>
                </c:pt>
                <c:pt idx="1776">
                  <c:v>10</c:v>
                </c:pt>
                <c:pt idx="1777">
                  <c:v>10</c:v>
                </c:pt>
                <c:pt idx="1778">
                  <c:v>10</c:v>
                </c:pt>
                <c:pt idx="1779">
                  <c:v>10</c:v>
                </c:pt>
                <c:pt idx="1780">
                  <c:v>10</c:v>
                </c:pt>
                <c:pt idx="1781">
                  <c:v>10</c:v>
                </c:pt>
                <c:pt idx="1782">
                  <c:v>10</c:v>
                </c:pt>
                <c:pt idx="1783">
                  <c:v>10</c:v>
                </c:pt>
                <c:pt idx="1784">
                  <c:v>10</c:v>
                </c:pt>
                <c:pt idx="1785">
                  <c:v>10</c:v>
                </c:pt>
                <c:pt idx="1786">
                  <c:v>10</c:v>
                </c:pt>
                <c:pt idx="1787">
                  <c:v>10</c:v>
                </c:pt>
                <c:pt idx="1788">
                  <c:v>10.083333</c:v>
                </c:pt>
                <c:pt idx="1789">
                  <c:v>10.1875</c:v>
                </c:pt>
                <c:pt idx="1790">
                  <c:v>10.458333</c:v>
                </c:pt>
                <c:pt idx="1791">
                  <c:v>10.770833</c:v>
                </c:pt>
                <c:pt idx="1792">
                  <c:v>11.364583</c:v>
                </c:pt>
                <c:pt idx="1793">
                  <c:v>12.03125</c:v>
                </c:pt>
                <c:pt idx="1794">
                  <c:v>13.03125</c:v>
                </c:pt>
                <c:pt idx="1795">
                  <c:v>14.03125</c:v>
                </c:pt>
                <c:pt idx="1796">
                  <c:v>15.03125</c:v>
                </c:pt>
                <c:pt idx="1797">
                  <c:v>16.03125</c:v>
                </c:pt>
                <c:pt idx="1798">
                  <c:v>16.947915999999999</c:v>
                </c:pt>
                <c:pt idx="1799">
                  <c:v>17.84375</c:v>
                </c:pt>
                <c:pt idx="1800">
                  <c:v>18.572915999999999</c:v>
                </c:pt>
                <c:pt idx="1801">
                  <c:v>19.260415999999999</c:v>
                </c:pt>
                <c:pt idx="1802">
                  <c:v>19.666665999999999</c:v>
                </c:pt>
                <c:pt idx="1803">
                  <c:v>20</c:v>
                </c:pt>
                <c:pt idx="1804">
                  <c:v>20</c:v>
                </c:pt>
                <c:pt idx="1805">
                  <c:v>20</c:v>
                </c:pt>
                <c:pt idx="1806">
                  <c:v>20</c:v>
                </c:pt>
                <c:pt idx="1807">
                  <c:v>20</c:v>
                </c:pt>
                <c:pt idx="1808">
                  <c:v>20</c:v>
                </c:pt>
                <c:pt idx="1809">
                  <c:v>20</c:v>
                </c:pt>
                <c:pt idx="1810">
                  <c:v>20</c:v>
                </c:pt>
                <c:pt idx="1811">
                  <c:v>20</c:v>
                </c:pt>
                <c:pt idx="1812">
                  <c:v>20</c:v>
                </c:pt>
                <c:pt idx="1813">
                  <c:v>20</c:v>
                </c:pt>
                <c:pt idx="1814">
                  <c:v>20</c:v>
                </c:pt>
                <c:pt idx="1815">
                  <c:v>20</c:v>
                </c:pt>
                <c:pt idx="1816">
                  <c:v>20</c:v>
                </c:pt>
                <c:pt idx="1817">
                  <c:v>20</c:v>
                </c:pt>
                <c:pt idx="1818">
                  <c:v>20</c:v>
                </c:pt>
                <c:pt idx="1819">
                  <c:v>20</c:v>
                </c:pt>
                <c:pt idx="1820">
                  <c:v>20</c:v>
                </c:pt>
                <c:pt idx="1821">
                  <c:v>20</c:v>
                </c:pt>
                <c:pt idx="1822">
                  <c:v>20</c:v>
                </c:pt>
                <c:pt idx="1823">
                  <c:v>20</c:v>
                </c:pt>
                <c:pt idx="1824">
                  <c:v>20</c:v>
                </c:pt>
                <c:pt idx="1825">
                  <c:v>20</c:v>
                </c:pt>
                <c:pt idx="1826">
                  <c:v>20</c:v>
                </c:pt>
                <c:pt idx="1827">
                  <c:v>20</c:v>
                </c:pt>
                <c:pt idx="1828">
                  <c:v>20</c:v>
                </c:pt>
                <c:pt idx="1829">
                  <c:v>20</c:v>
                </c:pt>
                <c:pt idx="1830">
                  <c:v>20</c:v>
                </c:pt>
                <c:pt idx="1831">
                  <c:v>20</c:v>
                </c:pt>
                <c:pt idx="1832">
                  <c:v>20</c:v>
                </c:pt>
                <c:pt idx="1833">
                  <c:v>20</c:v>
                </c:pt>
                <c:pt idx="1834">
                  <c:v>20</c:v>
                </c:pt>
                <c:pt idx="1835">
                  <c:v>20</c:v>
                </c:pt>
                <c:pt idx="1836">
                  <c:v>20</c:v>
                </c:pt>
                <c:pt idx="1837">
                  <c:v>20</c:v>
                </c:pt>
                <c:pt idx="1838">
                  <c:v>20</c:v>
                </c:pt>
                <c:pt idx="1839">
                  <c:v>20</c:v>
                </c:pt>
                <c:pt idx="1840">
                  <c:v>20</c:v>
                </c:pt>
                <c:pt idx="1841">
                  <c:v>20</c:v>
                </c:pt>
                <c:pt idx="1842">
                  <c:v>20</c:v>
                </c:pt>
                <c:pt idx="1843">
                  <c:v>20</c:v>
                </c:pt>
                <c:pt idx="1844">
                  <c:v>20</c:v>
                </c:pt>
                <c:pt idx="1845">
                  <c:v>20</c:v>
                </c:pt>
                <c:pt idx="1846">
                  <c:v>20</c:v>
                </c:pt>
                <c:pt idx="1847">
                  <c:v>20</c:v>
                </c:pt>
                <c:pt idx="1848">
                  <c:v>20</c:v>
                </c:pt>
                <c:pt idx="1849">
                  <c:v>20</c:v>
                </c:pt>
                <c:pt idx="1850">
                  <c:v>20</c:v>
                </c:pt>
                <c:pt idx="1851">
                  <c:v>20</c:v>
                </c:pt>
                <c:pt idx="1852">
                  <c:v>20</c:v>
                </c:pt>
                <c:pt idx="1853">
                  <c:v>20</c:v>
                </c:pt>
                <c:pt idx="1854">
                  <c:v>20</c:v>
                </c:pt>
                <c:pt idx="1855">
                  <c:v>20</c:v>
                </c:pt>
                <c:pt idx="1856">
                  <c:v>20</c:v>
                </c:pt>
                <c:pt idx="1857">
                  <c:v>20</c:v>
                </c:pt>
                <c:pt idx="1858">
                  <c:v>20</c:v>
                </c:pt>
                <c:pt idx="1859">
                  <c:v>20</c:v>
                </c:pt>
                <c:pt idx="1860">
                  <c:v>20</c:v>
                </c:pt>
                <c:pt idx="1861">
                  <c:v>20</c:v>
                </c:pt>
                <c:pt idx="1862">
                  <c:v>20</c:v>
                </c:pt>
                <c:pt idx="1863">
                  <c:v>20</c:v>
                </c:pt>
                <c:pt idx="1864">
                  <c:v>20</c:v>
                </c:pt>
                <c:pt idx="1865">
                  <c:v>20</c:v>
                </c:pt>
                <c:pt idx="1866">
                  <c:v>20</c:v>
                </c:pt>
                <c:pt idx="1867">
                  <c:v>20</c:v>
                </c:pt>
                <c:pt idx="1868">
                  <c:v>20</c:v>
                </c:pt>
                <c:pt idx="1869">
                  <c:v>20</c:v>
                </c:pt>
                <c:pt idx="1870">
                  <c:v>19.972602999999999</c:v>
                </c:pt>
                <c:pt idx="1871">
                  <c:v>19.917808999999998</c:v>
                </c:pt>
                <c:pt idx="1872">
                  <c:v>19.643834999999999</c:v>
                </c:pt>
                <c:pt idx="1873">
                  <c:v>19.315069000000001</c:v>
                </c:pt>
                <c:pt idx="1874">
                  <c:v>18.520548000000002</c:v>
                </c:pt>
                <c:pt idx="1875">
                  <c:v>17.589041000000002</c:v>
                </c:pt>
                <c:pt idx="1876">
                  <c:v>16.589041000000002</c:v>
                </c:pt>
                <c:pt idx="1877">
                  <c:v>15.879041000000001</c:v>
                </c:pt>
                <c:pt idx="1878">
                  <c:v>15.189041</c:v>
                </c:pt>
                <c:pt idx="1879">
                  <c:v>14.659041</c:v>
                </c:pt>
                <c:pt idx="1880">
                  <c:v>14.196439</c:v>
                </c:pt>
                <c:pt idx="1881">
                  <c:v>14.101233000000001</c:v>
                </c:pt>
                <c:pt idx="1882">
                  <c:v>14.235206</c:v>
                </c:pt>
                <c:pt idx="1883">
                  <c:v>14.563972</c:v>
                </c:pt>
                <c:pt idx="1884">
                  <c:v>14.944207</c:v>
                </c:pt>
                <c:pt idx="1885">
                  <c:v>15.432858</c:v>
                </c:pt>
                <c:pt idx="1886">
                  <c:v>15.761429</c:v>
                </c:pt>
                <c:pt idx="1887">
                  <c:v>15.742857000000001</c:v>
                </c:pt>
                <c:pt idx="1888">
                  <c:v>15.632857</c:v>
                </c:pt>
                <c:pt idx="1889">
                  <c:v>15.162857000000001</c:v>
                </c:pt>
                <c:pt idx="1890">
                  <c:v>14.858336</c:v>
                </c:pt>
                <c:pt idx="1891">
                  <c:v>14.748063</c:v>
                </c:pt>
                <c:pt idx="1892">
                  <c:v>14.696281000000001</c:v>
                </c:pt>
                <c:pt idx="1893">
                  <c:v>14.531898</c:v>
                </c:pt>
                <c:pt idx="1894">
                  <c:v>14.946184000000001</c:v>
                </c:pt>
                <c:pt idx="1895">
                  <c:v>15.389041000000001</c:v>
                </c:pt>
                <c:pt idx="1896">
                  <c:v>16.060471</c:v>
                </c:pt>
                <c:pt idx="1897">
                  <c:v>16.789041999999998</c:v>
                </c:pt>
                <c:pt idx="1898">
                  <c:v>17.589041000000002</c:v>
                </c:pt>
                <c:pt idx="1899">
                  <c:v>18.589041000000002</c:v>
                </c:pt>
                <c:pt idx="1900">
                  <c:v>19.383562000000001</c:v>
                </c:pt>
                <c:pt idx="1901">
                  <c:v>19.643834999999999</c:v>
                </c:pt>
                <c:pt idx="1902">
                  <c:v>19.835616999999999</c:v>
                </c:pt>
                <c:pt idx="1903">
                  <c:v>20</c:v>
                </c:pt>
                <c:pt idx="1904">
                  <c:v>20</c:v>
                </c:pt>
                <c:pt idx="1905">
                  <c:v>20</c:v>
                </c:pt>
                <c:pt idx="1906">
                  <c:v>20</c:v>
                </c:pt>
                <c:pt idx="1907">
                  <c:v>20</c:v>
                </c:pt>
                <c:pt idx="1908">
                  <c:v>20</c:v>
                </c:pt>
                <c:pt idx="1909">
                  <c:v>20</c:v>
                </c:pt>
                <c:pt idx="1910">
                  <c:v>20</c:v>
                </c:pt>
                <c:pt idx="1911">
                  <c:v>20</c:v>
                </c:pt>
                <c:pt idx="1912">
                  <c:v>20</c:v>
                </c:pt>
                <c:pt idx="1913">
                  <c:v>20</c:v>
                </c:pt>
                <c:pt idx="1914">
                  <c:v>20</c:v>
                </c:pt>
                <c:pt idx="1915">
                  <c:v>20</c:v>
                </c:pt>
                <c:pt idx="1916">
                  <c:v>20</c:v>
                </c:pt>
                <c:pt idx="1917">
                  <c:v>20</c:v>
                </c:pt>
                <c:pt idx="1918">
                  <c:v>20</c:v>
                </c:pt>
                <c:pt idx="1919">
                  <c:v>20</c:v>
                </c:pt>
                <c:pt idx="1920">
                  <c:v>20</c:v>
                </c:pt>
                <c:pt idx="1921">
                  <c:v>20</c:v>
                </c:pt>
                <c:pt idx="1922">
                  <c:v>20</c:v>
                </c:pt>
                <c:pt idx="1923">
                  <c:v>20</c:v>
                </c:pt>
                <c:pt idx="1924">
                  <c:v>20</c:v>
                </c:pt>
                <c:pt idx="1925">
                  <c:v>20</c:v>
                </c:pt>
                <c:pt idx="1926">
                  <c:v>20</c:v>
                </c:pt>
                <c:pt idx="1927">
                  <c:v>20</c:v>
                </c:pt>
                <c:pt idx="1928">
                  <c:v>20</c:v>
                </c:pt>
                <c:pt idx="1929">
                  <c:v>20</c:v>
                </c:pt>
                <c:pt idx="1930">
                  <c:v>20</c:v>
                </c:pt>
                <c:pt idx="1931">
                  <c:v>20</c:v>
                </c:pt>
                <c:pt idx="1932">
                  <c:v>20</c:v>
                </c:pt>
                <c:pt idx="1933">
                  <c:v>20</c:v>
                </c:pt>
                <c:pt idx="1934">
                  <c:v>20</c:v>
                </c:pt>
                <c:pt idx="1935">
                  <c:v>20</c:v>
                </c:pt>
                <c:pt idx="1936">
                  <c:v>20</c:v>
                </c:pt>
                <c:pt idx="1937">
                  <c:v>20</c:v>
                </c:pt>
                <c:pt idx="1938">
                  <c:v>20</c:v>
                </c:pt>
                <c:pt idx="1939">
                  <c:v>20</c:v>
                </c:pt>
                <c:pt idx="1940">
                  <c:v>20</c:v>
                </c:pt>
                <c:pt idx="1941">
                  <c:v>20</c:v>
                </c:pt>
                <c:pt idx="1942">
                  <c:v>20</c:v>
                </c:pt>
                <c:pt idx="1943">
                  <c:v>20</c:v>
                </c:pt>
                <c:pt idx="1944">
                  <c:v>20</c:v>
                </c:pt>
                <c:pt idx="1945">
                  <c:v>20</c:v>
                </c:pt>
                <c:pt idx="1946">
                  <c:v>20</c:v>
                </c:pt>
                <c:pt idx="1947">
                  <c:v>20</c:v>
                </c:pt>
                <c:pt idx="1948">
                  <c:v>20</c:v>
                </c:pt>
                <c:pt idx="1949">
                  <c:v>20</c:v>
                </c:pt>
                <c:pt idx="1950">
                  <c:v>20</c:v>
                </c:pt>
                <c:pt idx="1951">
                  <c:v>20</c:v>
                </c:pt>
                <c:pt idx="1952">
                  <c:v>20</c:v>
                </c:pt>
                <c:pt idx="1953">
                  <c:v>20</c:v>
                </c:pt>
                <c:pt idx="1954">
                  <c:v>20</c:v>
                </c:pt>
                <c:pt idx="1955">
                  <c:v>20</c:v>
                </c:pt>
                <c:pt idx="1956">
                  <c:v>20</c:v>
                </c:pt>
                <c:pt idx="1957">
                  <c:v>20</c:v>
                </c:pt>
                <c:pt idx="1958">
                  <c:v>20</c:v>
                </c:pt>
                <c:pt idx="1959">
                  <c:v>20</c:v>
                </c:pt>
                <c:pt idx="1960">
                  <c:v>20</c:v>
                </c:pt>
                <c:pt idx="1961">
                  <c:v>20</c:v>
                </c:pt>
                <c:pt idx="1962">
                  <c:v>20</c:v>
                </c:pt>
                <c:pt idx="1963">
                  <c:v>20</c:v>
                </c:pt>
                <c:pt idx="1964">
                  <c:v>20</c:v>
                </c:pt>
                <c:pt idx="1965">
                  <c:v>20</c:v>
                </c:pt>
                <c:pt idx="1966">
                  <c:v>20</c:v>
                </c:pt>
                <c:pt idx="1967">
                  <c:v>20</c:v>
                </c:pt>
                <c:pt idx="1968">
                  <c:v>20</c:v>
                </c:pt>
                <c:pt idx="1969">
                  <c:v>20</c:v>
                </c:pt>
                <c:pt idx="1970">
                  <c:v>20</c:v>
                </c:pt>
                <c:pt idx="1971">
                  <c:v>20</c:v>
                </c:pt>
                <c:pt idx="1972">
                  <c:v>20</c:v>
                </c:pt>
                <c:pt idx="1973">
                  <c:v>19.448716999999998</c:v>
                </c:pt>
                <c:pt idx="1974">
                  <c:v>18.871796</c:v>
                </c:pt>
                <c:pt idx="1975">
                  <c:v>18.166665999999999</c:v>
                </c:pt>
                <c:pt idx="1976">
                  <c:v>17.384615</c:v>
                </c:pt>
                <c:pt idx="1977">
                  <c:v>16.551283000000002</c:v>
                </c:pt>
                <c:pt idx="1978">
                  <c:v>15.551282</c:v>
                </c:pt>
                <c:pt idx="1979">
                  <c:v>14.827598</c:v>
                </c:pt>
                <c:pt idx="1980">
                  <c:v>14.682861000000001</c:v>
                </c:pt>
                <c:pt idx="1981">
                  <c:v>14.564439999999999</c:v>
                </c:pt>
                <c:pt idx="1982">
                  <c:v>14.564439999999999</c:v>
                </c:pt>
                <c:pt idx="1983">
                  <c:v>15.115722</c:v>
                </c:pt>
                <c:pt idx="1984">
                  <c:v>15.692645000000001</c:v>
                </c:pt>
                <c:pt idx="1985">
                  <c:v>16.397773999999998</c:v>
                </c:pt>
                <c:pt idx="1986">
                  <c:v>17.179825000000001</c:v>
                </c:pt>
                <c:pt idx="1987">
                  <c:v>18.013159000000002</c:v>
                </c:pt>
                <c:pt idx="1988">
                  <c:v>19.013159000000002</c:v>
                </c:pt>
                <c:pt idx="1989">
                  <c:v>19.736840999999998</c:v>
                </c:pt>
                <c:pt idx="1990">
                  <c:v>19.881578000000001</c:v>
                </c:pt>
                <c:pt idx="1991">
                  <c:v>20</c:v>
                </c:pt>
                <c:pt idx="1992">
                  <c:v>20</c:v>
                </c:pt>
                <c:pt idx="1993">
                  <c:v>20</c:v>
                </c:pt>
                <c:pt idx="1994">
                  <c:v>19.857143000000001</c:v>
                </c:pt>
                <c:pt idx="1995">
                  <c:v>19.692308000000001</c:v>
                </c:pt>
                <c:pt idx="1996">
                  <c:v>19.45055</c:v>
                </c:pt>
                <c:pt idx="1997">
                  <c:v>19.01989</c:v>
                </c:pt>
                <c:pt idx="1998">
                  <c:v>18.505274</c:v>
                </c:pt>
                <c:pt idx="1999">
                  <c:v>17.277032999999999</c:v>
                </c:pt>
                <c:pt idx="2000">
                  <c:v>15.587033</c:v>
                </c:pt>
                <c:pt idx="2001">
                  <c:v>13.927033</c:v>
                </c:pt>
                <c:pt idx="2002">
                  <c:v>12.26976</c:v>
                </c:pt>
                <c:pt idx="2003">
                  <c:v>10.622033</c:v>
                </c:pt>
                <c:pt idx="2004">
                  <c:v>9.2194357</c:v>
                </c:pt>
                <c:pt idx="2005">
                  <c:v>7.8842707000000001</c:v>
                </c:pt>
                <c:pt idx="2006">
                  <c:v>7.0123924999999998</c:v>
                </c:pt>
                <c:pt idx="2007">
                  <c:v>6.4430518000000001</c:v>
                </c:pt>
                <c:pt idx="2008">
                  <c:v>5.9576674000000001</c:v>
                </c:pt>
                <c:pt idx="2009">
                  <c:v>6.1859092999999996</c:v>
                </c:pt>
                <c:pt idx="2010">
                  <c:v>6.8759093</c:v>
                </c:pt>
                <c:pt idx="2011">
                  <c:v>7.5359091999999999</c:v>
                </c:pt>
                <c:pt idx="2012">
                  <c:v>8.1931820000000002</c:v>
                </c:pt>
                <c:pt idx="2013">
                  <c:v>8.8409089999999999</c:v>
                </c:pt>
                <c:pt idx="2014">
                  <c:v>9.3863640000000004</c:v>
                </c:pt>
                <c:pt idx="2015">
                  <c:v>10.029221</c:v>
                </c:pt>
                <c:pt idx="2016">
                  <c:v>10.309524</c:v>
                </c:pt>
                <c:pt idx="2017">
                  <c:v>10.666667</c:v>
                </c:pt>
                <c:pt idx="2018">
                  <c:v>11.071427999999999</c:v>
                </c:pt>
                <c:pt idx="2019">
                  <c:v>11.880953</c:v>
                </c:pt>
                <c:pt idx="2020">
                  <c:v>12.720952</c:v>
                </c:pt>
                <c:pt idx="2021">
                  <c:v>13.280951999999999</c:v>
                </c:pt>
                <c:pt idx="2022">
                  <c:v>13.820952</c:v>
                </c:pt>
                <c:pt idx="2023">
                  <c:v>14.280951999999999</c:v>
                </c:pt>
                <c:pt idx="2024">
                  <c:v>14.759717999999999</c:v>
                </c:pt>
                <c:pt idx="2025">
                  <c:v>15.177725000000001</c:v>
                </c:pt>
                <c:pt idx="2026">
                  <c:v>15.578958999999999</c:v>
                </c:pt>
                <c:pt idx="2027">
                  <c:v>16.221817000000001</c:v>
                </c:pt>
                <c:pt idx="2028">
                  <c:v>16.817055</c:v>
                </c:pt>
                <c:pt idx="2029">
                  <c:v>17.007529999999999</c:v>
                </c:pt>
                <c:pt idx="2030">
                  <c:v>17.167529999999999</c:v>
                </c:pt>
                <c:pt idx="2031">
                  <c:v>17.607531000000002</c:v>
                </c:pt>
                <c:pt idx="2032">
                  <c:v>18.037531000000001</c:v>
                </c:pt>
                <c:pt idx="2033">
                  <c:v>18.467531000000001</c:v>
                </c:pt>
                <c:pt idx="2034">
                  <c:v>18.518764000000001</c:v>
                </c:pt>
                <c:pt idx="2035">
                  <c:v>18.467901000000001</c:v>
                </c:pt>
                <c:pt idx="2036">
                  <c:v>18.25</c:v>
                </c:pt>
                <c:pt idx="2037">
                  <c:v>17.440000999999999</c:v>
                </c:pt>
                <c:pt idx="2038">
                  <c:v>16.440000999999999</c:v>
                </c:pt>
                <c:pt idx="2039">
                  <c:v>15.44</c:v>
                </c:pt>
                <c:pt idx="2040">
                  <c:v>14.44</c:v>
                </c:pt>
                <c:pt idx="2041">
                  <c:v>13.44</c:v>
                </c:pt>
                <c:pt idx="2042">
                  <c:v>12.47</c:v>
                </c:pt>
                <c:pt idx="2043">
                  <c:v>11.58</c:v>
                </c:pt>
                <c:pt idx="2044">
                  <c:v>11.05</c:v>
                </c:pt>
                <c:pt idx="2045">
                  <c:v>10.54</c:v>
                </c:pt>
                <c:pt idx="2046">
                  <c:v>10.19</c:v>
                </c:pt>
                <c:pt idx="2047">
                  <c:v>10</c:v>
                </c:pt>
                <c:pt idx="2048">
                  <c:v>10</c:v>
                </c:pt>
                <c:pt idx="2049">
                  <c:v>10</c:v>
                </c:pt>
                <c:pt idx="2050">
                  <c:v>10</c:v>
                </c:pt>
                <c:pt idx="2051">
                  <c:v>10</c:v>
                </c:pt>
                <c:pt idx="2052">
                  <c:v>10</c:v>
                </c:pt>
                <c:pt idx="2053">
                  <c:v>10</c:v>
                </c:pt>
                <c:pt idx="2054">
                  <c:v>10</c:v>
                </c:pt>
                <c:pt idx="2055">
                  <c:v>10</c:v>
                </c:pt>
                <c:pt idx="2056">
                  <c:v>10</c:v>
                </c:pt>
                <c:pt idx="2057">
                  <c:v>10</c:v>
                </c:pt>
                <c:pt idx="2058">
                  <c:v>10</c:v>
                </c:pt>
                <c:pt idx="2059">
                  <c:v>10</c:v>
                </c:pt>
                <c:pt idx="2060">
                  <c:v>10.01</c:v>
                </c:pt>
                <c:pt idx="2061">
                  <c:v>10.14</c:v>
                </c:pt>
                <c:pt idx="2062">
                  <c:v>10.33</c:v>
                </c:pt>
                <c:pt idx="2063">
                  <c:v>10.64</c:v>
                </c:pt>
                <c:pt idx="2064">
                  <c:v>11.47</c:v>
                </c:pt>
                <c:pt idx="2065">
                  <c:v>13.16</c:v>
                </c:pt>
                <c:pt idx="2066">
                  <c:v>14.85</c:v>
                </c:pt>
                <c:pt idx="2067">
                  <c:v>16.540001</c:v>
                </c:pt>
                <c:pt idx="2068">
                  <c:v>18.23</c:v>
                </c:pt>
                <c:pt idx="2069">
                  <c:v>19.399999999999999</c:v>
                </c:pt>
                <c:pt idx="2070">
                  <c:v>20</c:v>
                </c:pt>
                <c:pt idx="2071">
                  <c:v>20.18</c:v>
                </c:pt>
                <c:pt idx="2072">
                  <c:v>20.299999</c:v>
                </c:pt>
                <c:pt idx="2073">
                  <c:v>20.299999</c:v>
                </c:pt>
                <c:pt idx="2074">
                  <c:v>19.780000999999999</c:v>
                </c:pt>
                <c:pt idx="2075">
                  <c:v>18.66</c:v>
                </c:pt>
                <c:pt idx="2076">
                  <c:v>17.670000000000002</c:v>
                </c:pt>
                <c:pt idx="2077">
                  <c:v>16.98</c:v>
                </c:pt>
                <c:pt idx="2078">
                  <c:v>16.280000999999999</c:v>
                </c:pt>
                <c:pt idx="2079">
                  <c:v>15.92</c:v>
                </c:pt>
                <c:pt idx="2080">
                  <c:v>16</c:v>
                </c:pt>
                <c:pt idx="2081">
                  <c:v>16.120000999999998</c:v>
                </c:pt>
                <c:pt idx="2082">
                  <c:v>15.81</c:v>
                </c:pt>
                <c:pt idx="2083">
                  <c:v>15.5</c:v>
                </c:pt>
                <c:pt idx="2084">
                  <c:v>15.19</c:v>
                </c:pt>
                <c:pt idx="2085">
                  <c:v>14.62</c:v>
                </c:pt>
                <c:pt idx="2086">
                  <c:v>13.92</c:v>
                </c:pt>
                <c:pt idx="2087">
                  <c:v>12.92</c:v>
                </c:pt>
                <c:pt idx="2088">
                  <c:v>11.93</c:v>
                </c:pt>
                <c:pt idx="2089">
                  <c:v>11.12</c:v>
                </c:pt>
                <c:pt idx="2090">
                  <c:v>10.43</c:v>
                </c:pt>
                <c:pt idx="2091">
                  <c:v>10</c:v>
                </c:pt>
                <c:pt idx="2092">
                  <c:v>10</c:v>
                </c:pt>
                <c:pt idx="2093">
                  <c:v>10</c:v>
                </c:pt>
                <c:pt idx="2094">
                  <c:v>10</c:v>
                </c:pt>
                <c:pt idx="2095">
                  <c:v>10</c:v>
                </c:pt>
                <c:pt idx="2096">
                  <c:v>9.8441562999999999</c:v>
                </c:pt>
                <c:pt idx="2097">
                  <c:v>9.3506488999999995</c:v>
                </c:pt>
                <c:pt idx="2098">
                  <c:v>8.3506488999999995</c:v>
                </c:pt>
                <c:pt idx="2099">
                  <c:v>7.3906492999999998</c:v>
                </c:pt>
                <c:pt idx="2100">
                  <c:v>6.4406495000000001</c:v>
                </c:pt>
                <c:pt idx="2101">
                  <c:v>5.6706494999999997</c:v>
                </c:pt>
                <c:pt idx="2102">
                  <c:v>5.0206493999999999</c:v>
                </c:pt>
                <c:pt idx="2103">
                  <c:v>4.6306495999999999</c:v>
                </c:pt>
                <c:pt idx="2104">
                  <c:v>4.6306495999999999</c:v>
                </c:pt>
                <c:pt idx="2105">
                  <c:v>4.5906491000000003</c:v>
                </c:pt>
                <c:pt idx="2106">
                  <c:v>4.6964936000000002</c:v>
                </c:pt>
                <c:pt idx="2107">
                  <c:v>4.96</c:v>
                </c:pt>
                <c:pt idx="2108">
                  <c:v>5.6100000999999997</c:v>
                </c:pt>
                <c:pt idx="2109">
                  <c:v>5.96</c:v>
                </c:pt>
                <c:pt idx="2110">
                  <c:v>5.9099997999999996</c:v>
                </c:pt>
                <c:pt idx="2111">
                  <c:v>5.6799998</c:v>
                </c:pt>
                <c:pt idx="2112">
                  <c:v>5.3299998999999998</c:v>
                </c:pt>
                <c:pt idx="2113">
                  <c:v>4.7199998000000001</c:v>
                </c:pt>
                <c:pt idx="2114">
                  <c:v>3.72</c:v>
                </c:pt>
                <c:pt idx="2115">
                  <c:v>2.76</c:v>
                </c:pt>
                <c:pt idx="2116">
                  <c:v>1.8099999</c:v>
                </c:pt>
                <c:pt idx="2117">
                  <c:v>1.04</c:v>
                </c:pt>
                <c:pt idx="2118">
                  <c:v>0.38999999000000002</c:v>
                </c:pt>
                <c:pt idx="2119">
                  <c:v>0</c:v>
                </c:pt>
                <c:pt idx="2120">
                  <c:v>0</c:v>
                </c:pt>
                <c:pt idx="2121">
                  <c:v>0</c:v>
                </c:pt>
                <c:pt idx="2122">
                  <c:v>0</c:v>
                </c:pt>
                <c:pt idx="2123">
                  <c:v>0</c:v>
                </c:pt>
                <c:pt idx="2124">
                  <c:v>0</c:v>
                </c:pt>
                <c:pt idx="2125">
                  <c:v>0</c:v>
                </c:pt>
                <c:pt idx="2126">
                  <c:v>0</c:v>
                </c:pt>
                <c:pt idx="2127">
                  <c:v>0</c:v>
                </c:pt>
                <c:pt idx="2128">
                  <c:v>0</c:v>
                </c:pt>
                <c:pt idx="2129">
                  <c:v>0</c:v>
                </c:pt>
                <c:pt idx="2130">
                  <c:v>0</c:v>
                </c:pt>
                <c:pt idx="2131">
                  <c:v>0</c:v>
                </c:pt>
                <c:pt idx="2132">
                  <c:v>0</c:v>
                </c:pt>
                <c:pt idx="2133">
                  <c:v>0</c:v>
                </c:pt>
                <c:pt idx="2134">
                  <c:v>0</c:v>
                </c:pt>
                <c:pt idx="2135">
                  <c:v>0</c:v>
                </c:pt>
                <c:pt idx="2136">
                  <c:v>0</c:v>
                </c:pt>
                <c:pt idx="2137">
                  <c:v>0</c:v>
                </c:pt>
                <c:pt idx="2138">
                  <c:v>0</c:v>
                </c:pt>
                <c:pt idx="2139">
                  <c:v>0</c:v>
                </c:pt>
                <c:pt idx="2140">
                  <c:v>0</c:v>
                </c:pt>
                <c:pt idx="2141">
                  <c:v>0</c:v>
                </c:pt>
                <c:pt idx="2142">
                  <c:v>0</c:v>
                </c:pt>
                <c:pt idx="2143">
                  <c:v>0</c:v>
                </c:pt>
                <c:pt idx="2144">
                  <c:v>0</c:v>
                </c:pt>
                <c:pt idx="2145">
                  <c:v>0</c:v>
                </c:pt>
                <c:pt idx="2146">
                  <c:v>0</c:v>
                </c:pt>
                <c:pt idx="2147">
                  <c:v>0</c:v>
                </c:pt>
                <c:pt idx="2148">
                  <c:v>0</c:v>
                </c:pt>
                <c:pt idx="2149">
                  <c:v>0</c:v>
                </c:pt>
                <c:pt idx="2150">
                  <c:v>0</c:v>
                </c:pt>
                <c:pt idx="2151">
                  <c:v>0</c:v>
                </c:pt>
                <c:pt idx="2152">
                  <c:v>0</c:v>
                </c:pt>
                <c:pt idx="2153">
                  <c:v>0</c:v>
                </c:pt>
                <c:pt idx="2154">
                  <c:v>0</c:v>
                </c:pt>
                <c:pt idx="2155">
                  <c:v>0</c:v>
                </c:pt>
                <c:pt idx="2156">
                  <c:v>0.17441860000000001</c:v>
                </c:pt>
                <c:pt idx="2157">
                  <c:v>0.65116280000000004</c:v>
                </c:pt>
                <c:pt idx="2158">
                  <c:v>1.5813953999999999</c:v>
                </c:pt>
                <c:pt idx="2159">
                  <c:v>2.5581396000000001</c:v>
                </c:pt>
                <c:pt idx="2160">
                  <c:v>3.5465116999999999</c:v>
                </c:pt>
                <c:pt idx="2161">
                  <c:v>4.5465116999999999</c:v>
                </c:pt>
                <c:pt idx="2162">
                  <c:v>5.5465116999999999</c:v>
                </c:pt>
                <c:pt idx="2163">
                  <c:v>6.5465116999999999</c:v>
                </c:pt>
                <c:pt idx="2164">
                  <c:v>7.5465116999999999</c:v>
                </c:pt>
                <c:pt idx="2165">
                  <c:v>8.5465116999999999</c:v>
                </c:pt>
                <c:pt idx="2166">
                  <c:v>9.3720932000000001</c:v>
                </c:pt>
                <c:pt idx="2167">
                  <c:v>9.8953485000000008</c:v>
                </c:pt>
                <c:pt idx="2168">
                  <c:v>9.9651165000000006</c:v>
                </c:pt>
                <c:pt idx="2169">
                  <c:v>9.9883717999999995</c:v>
                </c:pt>
                <c:pt idx="2170">
                  <c:v>10</c:v>
                </c:pt>
                <c:pt idx="2171">
                  <c:v>9.8599996999999995</c:v>
                </c:pt>
                <c:pt idx="2172">
                  <c:v>9.6800002999999997</c:v>
                </c:pt>
                <c:pt idx="2173">
                  <c:v>9.4899997999999997</c:v>
                </c:pt>
                <c:pt idx="2174">
                  <c:v>9</c:v>
                </c:pt>
                <c:pt idx="2175">
                  <c:v>8.25</c:v>
                </c:pt>
                <c:pt idx="2176">
                  <c:v>7.25</c:v>
                </c:pt>
                <c:pt idx="2177">
                  <c:v>6.25</c:v>
                </c:pt>
                <c:pt idx="2178">
                  <c:v>5.25</c:v>
                </c:pt>
                <c:pt idx="2179">
                  <c:v>4.25</c:v>
                </c:pt>
                <c:pt idx="2180">
                  <c:v>3.25</c:v>
                </c:pt>
                <c:pt idx="2181">
                  <c:v>2.3900001</c:v>
                </c:pt>
                <c:pt idx="2182">
                  <c:v>1.5700000999999999</c:v>
                </c:pt>
                <c:pt idx="2183">
                  <c:v>0.89999998000000003</c:v>
                </c:pt>
                <c:pt idx="2184">
                  <c:v>0.56999999000000001</c:v>
                </c:pt>
                <c:pt idx="2185">
                  <c:v>0.50999998999999996</c:v>
                </c:pt>
                <c:pt idx="2186">
                  <c:v>1</c:v>
                </c:pt>
                <c:pt idx="2187">
                  <c:v>1.75</c:v>
                </c:pt>
                <c:pt idx="2188">
                  <c:v>2.75</c:v>
                </c:pt>
                <c:pt idx="2189">
                  <c:v>3.5961536999999999</c:v>
                </c:pt>
                <c:pt idx="2190">
                  <c:v>4.3983517000000001</c:v>
                </c:pt>
                <c:pt idx="2191">
                  <c:v>5.1895604000000004</c:v>
                </c:pt>
                <c:pt idx="2192">
                  <c:v>5.6510987000000004</c:v>
                </c:pt>
                <c:pt idx="2193">
                  <c:v>5.6869230000000002</c:v>
                </c:pt>
                <c:pt idx="2194">
                  <c:v>5.5069232000000001</c:v>
                </c:pt>
                <c:pt idx="2195">
                  <c:v>5.5469232000000002</c:v>
                </c:pt>
                <c:pt idx="2196">
                  <c:v>5.3269228999999996</c:v>
                </c:pt>
                <c:pt idx="2197">
                  <c:v>4.8569231000000004</c:v>
                </c:pt>
                <c:pt idx="2198">
                  <c:v>4.4369230000000002</c:v>
                </c:pt>
                <c:pt idx="2199">
                  <c:v>4.4307694</c:v>
                </c:pt>
                <c:pt idx="2200">
                  <c:v>4.6285714999999996</c:v>
                </c:pt>
                <c:pt idx="2201">
                  <c:v>4.6073627000000004</c:v>
                </c:pt>
                <c:pt idx="2202">
                  <c:v>4.8758239999999997</c:v>
                </c:pt>
                <c:pt idx="2203">
                  <c:v>5.4200001000000002</c:v>
                </c:pt>
                <c:pt idx="2204">
                  <c:v>5.8400002000000004</c:v>
                </c:pt>
                <c:pt idx="2205">
                  <c:v>5.77</c:v>
                </c:pt>
                <c:pt idx="2206">
                  <c:v>5.5</c:v>
                </c:pt>
                <c:pt idx="2207">
                  <c:v>5.2199998000000001</c:v>
                </c:pt>
                <c:pt idx="2208">
                  <c:v>4.6399999000000003</c:v>
                </c:pt>
                <c:pt idx="2209">
                  <c:v>3.8</c:v>
                </c:pt>
                <c:pt idx="2210">
                  <c:v>2.8</c:v>
                </c:pt>
                <c:pt idx="2211">
                  <c:v>2.0299999999999998</c:v>
                </c:pt>
                <c:pt idx="2212">
                  <c:v>1.3</c:v>
                </c:pt>
                <c:pt idx="2213">
                  <c:v>0.57999997999999997</c:v>
                </c:pt>
                <c:pt idx="2214">
                  <c:v>0.16</c:v>
                </c:pt>
                <c:pt idx="2215">
                  <c:v>0</c:v>
                </c:pt>
                <c:pt idx="2216">
                  <c:v>0</c:v>
                </c:pt>
                <c:pt idx="2217">
                  <c:v>0</c:v>
                </c:pt>
                <c:pt idx="2218">
                  <c:v>0</c:v>
                </c:pt>
                <c:pt idx="2219">
                  <c:v>0</c:v>
                </c:pt>
                <c:pt idx="2220">
                  <c:v>0</c:v>
                </c:pt>
                <c:pt idx="2221">
                  <c:v>0</c:v>
                </c:pt>
                <c:pt idx="2222">
                  <c:v>0</c:v>
                </c:pt>
                <c:pt idx="2223">
                  <c:v>0</c:v>
                </c:pt>
                <c:pt idx="2224">
                  <c:v>0</c:v>
                </c:pt>
                <c:pt idx="2225">
                  <c:v>0</c:v>
                </c:pt>
                <c:pt idx="2226">
                  <c:v>0</c:v>
                </c:pt>
                <c:pt idx="2227">
                  <c:v>0</c:v>
                </c:pt>
                <c:pt idx="2228">
                  <c:v>0</c:v>
                </c:pt>
                <c:pt idx="2229">
                  <c:v>0</c:v>
                </c:pt>
                <c:pt idx="2230">
                  <c:v>0</c:v>
                </c:pt>
                <c:pt idx="2231">
                  <c:v>0</c:v>
                </c:pt>
                <c:pt idx="2232">
                  <c:v>0</c:v>
                </c:pt>
                <c:pt idx="2233">
                  <c:v>0</c:v>
                </c:pt>
                <c:pt idx="2234">
                  <c:v>0</c:v>
                </c:pt>
                <c:pt idx="2235">
                  <c:v>0</c:v>
                </c:pt>
                <c:pt idx="2236">
                  <c:v>0</c:v>
                </c:pt>
                <c:pt idx="2237">
                  <c:v>0</c:v>
                </c:pt>
                <c:pt idx="2238">
                  <c:v>0</c:v>
                </c:pt>
                <c:pt idx="2239">
                  <c:v>0</c:v>
                </c:pt>
                <c:pt idx="2240">
                  <c:v>0</c:v>
                </c:pt>
                <c:pt idx="2241">
                  <c:v>0</c:v>
                </c:pt>
                <c:pt idx="2242">
                  <c:v>0</c:v>
                </c:pt>
                <c:pt idx="2243">
                  <c:v>0</c:v>
                </c:pt>
                <c:pt idx="2244">
                  <c:v>0</c:v>
                </c:pt>
                <c:pt idx="2245">
                  <c:v>0</c:v>
                </c:pt>
                <c:pt idx="2246">
                  <c:v>0</c:v>
                </c:pt>
                <c:pt idx="2247">
                  <c:v>0</c:v>
                </c:pt>
                <c:pt idx="2248">
                  <c:v>0</c:v>
                </c:pt>
                <c:pt idx="2249">
                  <c:v>0</c:v>
                </c:pt>
                <c:pt idx="2250">
                  <c:v>0.19</c:v>
                </c:pt>
                <c:pt idx="2251">
                  <c:v>0.38999999000000002</c:v>
                </c:pt>
                <c:pt idx="2252">
                  <c:v>0.88999998999999996</c:v>
                </c:pt>
                <c:pt idx="2253">
                  <c:v>1.65</c:v>
                </c:pt>
                <c:pt idx="2254">
                  <c:v>2.5699999</c:v>
                </c:pt>
                <c:pt idx="2255">
                  <c:v>3.5699999</c:v>
                </c:pt>
                <c:pt idx="2256">
                  <c:v>4.3800001000000002</c:v>
                </c:pt>
                <c:pt idx="2257">
                  <c:v>5.1799998</c:v>
                </c:pt>
                <c:pt idx="2258">
                  <c:v>5.6799998</c:v>
                </c:pt>
                <c:pt idx="2259">
                  <c:v>5.9200001000000002</c:v>
                </c:pt>
                <c:pt idx="2260">
                  <c:v>5.8099999000000002</c:v>
                </c:pt>
                <c:pt idx="2261">
                  <c:v>5.6100000999999997</c:v>
                </c:pt>
                <c:pt idx="2262">
                  <c:v>5.1100000999999997</c:v>
                </c:pt>
                <c:pt idx="2263">
                  <c:v>4.3499999000000003</c:v>
                </c:pt>
                <c:pt idx="2264">
                  <c:v>3.4300001</c:v>
                </c:pt>
                <c:pt idx="2265">
                  <c:v>2.4300001</c:v>
                </c:pt>
                <c:pt idx="2266">
                  <c:v>1.62</c:v>
                </c:pt>
                <c:pt idx="2267">
                  <c:v>0.81999999000000001</c:v>
                </c:pt>
                <c:pt idx="2268">
                  <c:v>0.31999999000000001</c:v>
                </c:pt>
                <c:pt idx="2269">
                  <c:v>7.9999998000000003E-2</c:v>
                </c:pt>
                <c:pt idx="2270">
                  <c:v>0</c:v>
                </c:pt>
                <c:pt idx="2271">
                  <c:v>0</c:v>
                </c:pt>
                <c:pt idx="2272">
                  <c:v>0</c:v>
                </c:pt>
                <c:pt idx="2273">
                  <c:v>0</c:v>
                </c:pt>
                <c:pt idx="2274">
                  <c:v>0</c:v>
                </c:pt>
                <c:pt idx="2275">
                  <c:v>0</c:v>
                </c:pt>
                <c:pt idx="2276">
                  <c:v>0</c:v>
                </c:pt>
                <c:pt idx="2277">
                  <c:v>0</c:v>
                </c:pt>
                <c:pt idx="2278">
                  <c:v>0</c:v>
                </c:pt>
                <c:pt idx="2279">
                  <c:v>0</c:v>
                </c:pt>
                <c:pt idx="2280">
                  <c:v>0</c:v>
                </c:pt>
                <c:pt idx="2281">
                  <c:v>0</c:v>
                </c:pt>
                <c:pt idx="2282">
                  <c:v>0</c:v>
                </c:pt>
                <c:pt idx="2283">
                  <c:v>0</c:v>
                </c:pt>
                <c:pt idx="2284">
                  <c:v>0</c:v>
                </c:pt>
                <c:pt idx="2285">
                  <c:v>0</c:v>
                </c:pt>
                <c:pt idx="2286">
                  <c:v>0</c:v>
                </c:pt>
                <c:pt idx="2287">
                  <c:v>0</c:v>
                </c:pt>
                <c:pt idx="2288">
                  <c:v>0</c:v>
                </c:pt>
                <c:pt idx="2289">
                  <c:v>0</c:v>
                </c:pt>
                <c:pt idx="2290">
                  <c:v>0</c:v>
                </c:pt>
                <c:pt idx="2291">
                  <c:v>0</c:v>
                </c:pt>
                <c:pt idx="2292">
                  <c:v>0</c:v>
                </c:pt>
                <c:pt idx="2293">
                  <c:v>0</c:v>
                </c:pt>
                <c:pt idx="2294">
                  <c:v>0</c:v>
                </c:pt>
                <c:pt idx="2295">
                  <c:v>0</c:v>
                </c:pt>
                <c:pt idx="2296">
                  <c:v>0</c:v>
                </c:pt>
                <c:pt idx="2297">
                  <c:v>0</c:v>
                </c:pt>
                <c:pt idx="2298">
                  <c:v>0.20618555999999999</c:v>
                </c:pt>
                <c:pt idx="2299">
                  <c:v>0.42268041000000001</c:v>
                </c:pt>
                <c:pt idx="2300">
                  <c:v>0.94845360999999995</c:v>
                </c:pt>
                <c:pt idx="2301">
                  <c:v>1.7422681</c:v>
                </c:pt>
                <c:pt idx="2302">
                  <c:v>2.701031</c:v>
                </c:pt>
                <c:pt idx="2303">
                  <c:v>3.701031</c:v>
                </c:pt>
                <c:pt idx="2304">
                  <c:v>4.7010306999999996</c:v>
                </c:pt>
                <c:pt idx="2305">
                  <c:v>5.7010306999999996</c:v>
                </c:pt>
                <c:pt idx="2306">
                  <c:v>6.7010306999999996</c:v>
                </c:pt>
                <c:pt idx="2307">
                  <c:v>7.7010306999999996</c:v>
                </c:pt>
                <c:pt idx="2308">
                  <c:v>8.4948454000000009</c:v>
                </c:pt>
                <c:pt idx="2309">
                  <c:v>9.2783508000000001</c:v>
                </c:pt>
                <c:pt idx="2310">
                  <c:v>9.7525777999999992</c:v>
                </c:pt>
                <c:pt idx="2311">
                  <c:v>9.9587631000000005</c:v>
                </c:pt>
                <c:pt idx="2312">
                  <c:v>10</c:v>
                </c:pt>
                <c:pt idx="2313">
                  <c:v>10</c:v>
                </c:pt>
                <c:pt idx="2314">
                  <c:v>10</c:v>
                </c:pt>
                <c:pt idx="2315">
                  <c:v>10</c:v>
                </c:pt>
                <c:pt idx="2316">
                  <c:v>10</c:v>
                </c:pt>
                <c:pt idx="2317">
                  <c:v>10</c:v>
                </c:pt>
                <c:pt idx="2318">
                  <c:v>10</c:v>
                </c:pt>
                <c:pt idx="2319">
                  <c:v>10.213483</c:v>
                </c:pt>
                <c:pt idx="2320">
                  <c:v>10.550561999999999</c:v>
                </c:pt>
                <c:pt idx="2321">
                  <c:v>10.943820000000001</c:v>
                </c:pt>
                <c:pt idx="2322">
                  <c:v>11.64045</c:v>
                </c:pt>
                <c:pt idx="2323">
                  <c:v>12.348314</c:v>
                </c:pt>
                <c:pt idx="2324">
                  <c:v>13.348314</c:v>
                </c:pt>
                <c:pt idx="2325">
                  <c:v>14.348314</c:v>
                </c:pt>
                <c:pt idx="2326">
                  <c:v>15.348314</c:v>
                </c:pt>
                <c:pt idx="2327">
                  <c:v>16.348313999999998</c:v>
                </c:pt>
                <c:pt idx="2328">
                  <c:v>17.348313999999998</c:v>
                </c:pt>
                <c:pt idx="2329">
                  <c:v>18.42831</c:v>
                </c:pt>
                <c:pt idx="2330">
                  <c:v>19.395578</c:v>
                </c:pt>
                <c:pt idx="2331">
                  <c:v>20.426233</c:v>
                </c:pt>
                <c:pt idx="2332">
                  <c:v>21.360039</c:v>
                </c:pt>
                <c:pt idx="2333">
                  <c:v>22.565218000000002</c:v>
                </c:pt>
                <c:pt idx="2334">
                  <c:v>23.532608</c:v>
                </c:pt>
                <c:pt idx="2335">
                  <c:v>24.532608</c:v>
                </c:pt>
                <c:pt idx="2336">
                  <c:v>25.532608</c:v>
                </c:pt>
                <c:pt idx="2337">
                  <c:v>26.532608</c:v>
                </c:pt>
                <c:pt idx="2338">
                  <c:v>27.532608</c:v>
                </c:pt>
                <c:pt idx="2339">
                  <c:v>28.004562</c:v>
                </c:pt>
                <c:pt idx="2340">
                  <c:v>28.144659000000001</c:v>
                </c:pt>
                <c:pt idx="2341">
                  <c:v>28.103462</c:v>
                </c:pt>
                <c:pt idx="2342">
                  <c:v>27.843397</c:v>
                </c:pt>
                <c:pt idx="2343">
                  <c:v>26.930354999999999</c:v>
                </c:pt>
                <c:pt idx="2344">
                  <c:v>26.032962999999999</c:v>
                </c:pt>
                <c:pt idx="2345">
                  <c:v>25.112963000000001</c:v>
                </c:pt>
                <c:pt idx="2346">
                  <c:v>24.492964000000001</c:v>
                </c:pt>
                <c:pt idx="2347">
                  <c:v>24.132963</c:v>
                </c:pt>
                <c:pt idx="2348">
                  <c:v>23.822963999999999</c:v>
                </c:pt>
                <c:pt idx="2349">
                  <c:v>23.747530000000001</c:v>
                </c:pt>
                <c:pt idx="2350">
                  <c:v>23.993086000000002</c:v>
                </c:pt>
                <c:pt idx="2351">
                  <c:v>24.16037</c:v>
                </c:pt>
                <c:pt idx="2352">
                  <c:v>24.32</c:v>
                </c:pt>
                <c:pt idx="2353">
                  <c:v>24.25</c:v>
                </c:pt>
                <c:pt idx="2354">
                  <c:v>23.59</c:v>
                </c:pt>
                <c:pt idx="2355">
                  <c:v>22.860001</c:v>
                </c:pt>
                <c:pt idx="2356">
                  <c:v>21.790001</c:v>
                </c:pt>
                <c:pt idx="2357">
                  <c:v>20.149999999999999</c:v>
                </c:pt>
                <c:pt idx="2358">
                  <c:v>18.459999</c:v>
                </c:pt>
                <c:pt idx="2359">
                  <c:v>16.77</c:v>
                </c:pt>
                <c:pt idx="2360">
                  <c:v>15.08</c:v>
                </c:pt>
                <c:pt idx="2361">
                  <c:v>13.53</c:v>
                </c:pt>
                <c:pt idx="2362">
                  <c:v>12</c:v>
                </c:pt>
                <c:pt idx="2363">
                  <c:v>11.05</c:v>
                </c:pt>
                <c:pt idx="2364">
                  <c:v>10.31</c:v>
                </c:pt>
                <c:pt idx="2365">
                  <c:v>9.5600003999999998</c:v>
                </c:pt>
                <c:pt idx="2366">
                  <c:v>8.8400002000000004</c:v>
                </c:pt>
                <c:pt idx="2367">
                  <c:v>8.1300001000000002</c:v>
                </c:pt>
                <c:pt idx="2368">
                  <c:v>7.1599997999999996</c:v>
                </c:pt>
                <c:pt idx="2369">
                  <c:v>6.1599997999999996</c:v>
                </c:pt>
                <c:pt idx="2370">
                  <c:v>5.1599997999999996</c:v>
                </c:pt>
                <c:pt idx="2371">
                  <c:v>4.1599997999999996</c:v>
                </c:pt>
                <c:pt idx="2372">
                  <c:v>3.1600001</c:v>
                </c:pt>
                <c:pt idx="2373">
                  <c:v>2.1800001</c:v>
                </c:pt>
                <c:pt idx="2374">
                  <c:v>1.51</c:v>
                </c:pt>
                <c:pt idx="2375">
                  <c:v>0.91000002999999996</c:v>
                </c:pt>
                <c:pt idx="2376">
                  <c:v>0.31999999000000001</c:v>
                </c:pt>
                <c:pt idx="2377">
                  <c:v>2.9999998999999999E-2</c:v>
                </c:pt>
                <c:pt idx="2378">
                  <c:v>0</c:v>
                </c:pt>
                <c:pt idx="2379">
                  <c:v>0</c:v>
                </c:pt>
                <c:pt idx="2380">
                  <c:v>0</c:v>
                </c:pt>
                <c:pt idx="2381">
                  <c:v>0</c:v>
                </c:pt>
                <c:pt idx="2382">
                  <c:v>0</c:v>
                </c:pt>
                <c:pt idx="2383">
                  <c:v>0</c:v>
                </c:pt>
                <c:pt idx="2384">
                  <c:v>2.9999998999999999E-2</c:v>
                </c:pt>
                <c:pt idx="2385">
                  <c:v>0.37</c:v>
                </c:pt>
                <c:pt idx="2386">
                  <c:v>0.77999996999999999</c:v>
                </c:pt>
                <c:pt idx="2387">
                  <c:v>1.2</c:v>
                </c:pt>
                <c:pt idx="2388">
                  <c:v>1.92</c:v>
                </c:pt>
                <c:pt idx="2389">
                  <c:v>2.9000001000000002</c:v>
                </c:pt>
                <c:pt idx="2390">
                  <c:v>3.9000001000000002</c:v>
                </c:pt>
                <c:pt idx="2391">
                  <c:v>4.8699998999999998</c:v>
                </c:pt>
                <c:pt idx="2392">
                  <c:v>5.5300001999999999</c:v>
                </c:pt>
                <c:pt idx="2393">
                  <c:v>6.1199998999999998</c:v>
                </c:pt>
                <c:pt idx="2394">
                  <c:v>6.6700001000000002</c:v>
                </c:pt>
                <c:pt idx="2395">
                  <c:v>6.6100000999999997</c:v>
                </c:pt>
                <c:pt idx="2396">
                  <c:v>6.2199998000000001</c:v>
                </c:pt>
                <c:pt idx="2397">
                  <c:v>5.8000002000000004</c:v>
                </c:pt>
                <c:pt idx="2398">
                  <c:v>5.1100000999999997</c:v>
                </c:pt>
                <c:pt idx="2399">
                  <c:v>4.2600002000000003</c:v>
                </c:pt>
                <c:pt idx="2400">
                  <c:v>3.95</c:v>
                </c:pt>
                <c:pt idx="2401">
                  <c:v>3.6900000999999998</c:v>
                </c:pt>
                <c:pt idx="2402">
                  <c:v>4.3400002000000004</c:v>
                </c:pt>
                <c:pt idx="2403">
                  <c:v>5.5799998999999998</c:v>
                </c:pt>
                <c:pt idx="2404">
                  <c:v>6.8699998999999998</c:v>
                </c:pt>
                <c:pt idx="2405">
                  <c:v>8.4600000000000009</c:v>
                </c:pt>
                <c:pt idx="2406">
                  <c:v>10.31</c:v>
                </c:pt>
                <c:pt idx="2407">
                  <c:v>11.62</c:v>
                </c:pt>
                <c:pt idx="2408">
                  <c:v>12.88</c:v>
                </c:pt>
                <c:pt idx="2409">
                  <c:v>13.44</c:v>
                </c:pt>
                <c:pt idx="2410">
                  <c:v>12.92</c:v>
                </c:pt>
                <c:pt idx="2411">
                  <c:v>12.34</c:v>
                </c:pt>
                <c:pt idx="2412">
                  <c:v>11.13</c:v>
                </c:pt>
                <c:pt idx="2413">
                  <c:v>9.3999995999999992</c:v>
                </c:pt>
                <c:pt idx="2414">
                  <c:v>7.9099997999999996</c:v>
                </c:pt>
                <c:pt idx="2415">
                  <c:v>6.4400000999999998</c:v>
                </c:pt>
                <c:pt idx="2416">
                  <c:v>5.5700002</c:v>
                </c:pt>
                <c:pt idx="2417">
                  <c:v>5.7800001999999999</c:v>
                </c:pt>
                <c:pt idx="2418">
                  <c:v>6.0500002000000004</c:v>
                </c:pt>
                <c:pt idx="2419">
                  <c:v>6.98</c:v>
                </c:pt>
                <c:pt idx="2420">
                  <c:v>8.5299996999999994</c:v>
                </c:pt>
                <c:pt idx="2421">
                  <c:v>10.4</c:v>
                </c:pt>
                <c:pt idx="2422">
                  <c:v>12.29</c:v>
                </c:pt>
                <c:pt idx="2423">
                  <c:v>13.88</c:v>
                </c:pt>
                <c:pt idx="2424">
                  <c:v>14.93</c:v>
                </c:pt>
                <c:pt idx="2425">
                  <c:v>15.94</c:v>
                </c:pt>
                <c:pt idx="2426">
                  <c:v>16.329999999999998</c:v>
                </c:pt>
                <c:pt idx="2427">
                  <c:v>16.09</c:v>
                </c:pt>
                <c:pt idx="2428">
                  <c:v>15.53</c:v>
                </c:pt>
                <c:pt idx="2429">
                  <c:v>14.91</c:v>
                </c:pt>
                <c:pt idx="2430">
                  <c:v>14.19</c:v>
                </c:pt>
                <c:pt idx="2431">
                  <c:v>13.19</c:v>
                </c:pt>
                <c:pt idx="2432">
                  <c:v>12.24</c:v>
                </c:pt>
                <c:pt idx="2433">
                  <c:v>11.61</c:v>
                </c:pt>
                <c:pt idx="2434">
                  <c:v>11.25</c:v>
                </c:pt>
                <c:pt idx="2435">
                  <c:v>11.18</c:v>
                </c:pt>
                <c:pt idx="2436">
                  <c:v>11.41</c:v>
                </c:pt>
                <c:pt idx="2437">
                  <c:v>12.35</c:v>
                </c:pt>
                <c:pt idx="2438">
                  <c:v>14.01</c:v>
                </c:pt>
                <c:pt idx="2439">
                  <c:v>15.669596</c:v>
                </c:pt>
                <c:pt idx="2440">
                  <c:v>17.329090000000001</c:v>
                </c:pt>
                <c:pt idx="2441">
                  <c:v>18.988485000000001</c:v>
                </c:pt>
                <c:pt idx="2442">
                  <c:v>20.605051</c:v>
                </c:pt>
                <c:pt idx="2443">
                  <c:v>21.920202</c:v>
                </c:pt>
                <c:pt idx="2444">
                  <c:v>22.622323999999999</c:v>
                </c:pt>
                <c:pt idx="2445">
                  <c:v>22.632321999999998</c:v>
                </c:pt>
                <c:pt idx="2446">
                  <c:v>22.371706</c:v>
                </c:pt>
                <c:pt idx="2447">
                  <c:v>21.513432999999999</c:v>
                </c:pt>
                <c:pt idx="2448">
                  <c:v>20.219854000000002</c:v>
                </c:pt>
                <c:pt idx="2449">
                  <c:v>19.272355999999998</c:v>
                </c:pt>
                <c:pt idx="2450">
                  <c:v>18.637799999999999</c:v>
                </c:pt>
                <c:pt idx="2451">
                  <c:v>18.673715999999999</c:v>
                </c:pt>
                <c:pt idx="2452">
                  <c:v>18.757148999999998</c:v>
                </c:pt>
                <c:pt idx="2453">
                  <c:v>19.331997000000001</c:v>
                </c:pt>
                <c:pt idx="2454">
                  <c:v>20.539877000000001</c:v>
                </c:pt>
                <c:pt idx="2455">
                  <c:v>22.189876999999999</c:v>
                </c:pt>
                <c:pt idx="2456">
                  <c:v>23.690494999999999</c:v>
                </c:pt>
                <c:pt idx="2457">
                  <c:v>25.188765</c:v>
                </c:pt>
                <c:pt idx="2458">
                  <c:v>26.682345999999999</c:v>
                </c:pt>
                <c:pt idx="2459">
                  <c:v>27.830245999999999</c:v>
                </c:pt>
                <c:pt idx="2460">
                  <c:v>28.665308</c:v>
                </c:pt>
                <c:pt idx="2461">
                  <c:v>28.83</c:v>
                </c:pt>
                <c:pt idx="2462">
                  <c:v>28.950001</c:v>
                </c:pt>
                <c:pt idx="2463">
                  <c:v>29</c:v>
                </c:pt>
                <c:pt idx="2464">
                  <c:v>28.74</c:v>
                </c:pt>
                <c:pt idx="2465">
                  <c:v>28.299999</c:v>
                </c:pt>
                <c:pt idx="2466">
                  <c:v>27.699079999999999</c:v>
                </c:pt>
                <c:pt idx="2467">
                  <c:v>26.668275999999999</c:v>
                </c:pt>
                <c:pt idx="2468">
                  <c:v>25.551494999999999</c:v>
                </c:pt>
                <c:pt idx="2469">
                  <c:v>24.411724</c:v>
                </c:pt>
                <c:pt idx="2470">
                  <c:v>23.088045000000001</c:v>
                </c:pt>
                <c:pt idx="2471">
                  <c:v>21.722528000000001</c:v>
                </c:pt>
                <c:pt idx="2472">
                  <c:v>20.352530000000002</c:v>
                </c:pt>
                <c:pt idx="2473">
                  <c:v>19.445862000000002</c:v>
                </c:pt>
                <c:pt idx="2474">
                  <c:v>19.199072000000001</c:v>
                </c:pt>
                <c:pt idx="2475">
                  <c:v>19.268702000000001</c:v>
                </c:pt>
                <c:pt idx="2476">
                  <c:v>19.643941999999999</c:v>
                </c:pt>
                <c:pt idx="2477">
                  <c:v>20.486598999999998</c:v>
                </c:pt>
                <c:pt idx="2478">
                  <c:v>21.443380000000001</c:v>
                </c:pt>
                <c:pt idx="2479">
                  <c:v>22.263151000000001</c:v>
                </c:pt>
                <c:pt idx="2480">
                  <c:v>22.966829000000001</c:v>
                </c:pt>
                <c:pt idx="2481">
                  <c:v>23.572346</c:v>
                </c:pt>
                <c:pt idx="2482">
                  <c:v>24.082346000000001</c:v>
                </c:pt>
                <c:pt idx="2483">
                  <c:v>23.989011999999999</c:v>
                </c:pt>
                <c:pt idx="2484">
                  <c:v>23.515802000000001</c:v>
                </c:pt>
                <c:pt idx="2485">
                  <c:v>22.886172999999999</c:v>
                </c:pt>
                <c:pt idx="2486">
                  <c:v>22.091851999999999</c:v>
                </c:pt>
                <c:pt idx="2487">
                  <c:v>20.959999</c:v>
                </c:pt>
                <c:pt idx="2488">
                  <c:v>19.670000000000002</c:v>
                </c:pt>
                <c:pt idx="2489">
                  <c:v>18.43</c:v>
                </c:pt>
                <c:pt idx="2490">
                  <c:v>17.469999000000001</c:v>
                </c:pt>
                <c:pt idx="2491">
                  <c:v>16.489999999999998</c:v>
                </c:pt>
                <c:pt idx="2492">
                  <c:v>15.49</c:v>
                </c:pt>
                <c:pt idx="2493">
                  <c:v>14.49</c:v>
                </c:pt>
                <c:pt idx="2494">
                  <c:v>13.49</c:v>
                </c:pt>
                <c:pt idx="2495">
                  <c:v>12.49</c:v>
                </c:pt>
                <c:pt idx="2496">
                  <c:v>11.65</c:v>
                </c:pt>
                <c:pt idx="2497">
                  <c:v>11.11</c:v>
                </c:pt>
                <c:pt idx="2498">
                  <c:v>10.7</c:v>
                </c:pt>
                <c:pt idx="2499">
                  <c:v>10.48</c:v>
                </c:pt>
                <c:pt idx="2500">
                  <c:v>10.56</c:v>
                </c:pt>
                <c:pt idx="2501">
                  <c:v>11.1</c:v>
                </c:pt>
                <c:pt idx="2502">
                  <c:v>11.89</c:v>
                </c:pt>
                <c:pt idx="2503">
                  <c:v>12.79</c:v>
                </c:pt>
                <c:pt idx="2504">
                  <c:v>13.71</c:v>
                </c:pt>
                <c:pt idx="2505">
                  <c:v>14.71</c:v>
                </c:pt>
                <c:pt idx="2506">
                  <c:v>15.614762000000001</c:v>
                </c:pt>
                <c:pt idx="2507">
                  <c:v>16.18619</c:v>
                </c:pt>
                <c:pt idx="2508">
                  <c:v>16.400476000000001</c:v>
                </c:pt>
                <c:pt idx="2509">
                  <c:v>16.391905000000001</c:v>
                </c:pt>
                <c:pt idx="2510">
                  <c:v>16.031904000000001</c:v>
                </c:pt>
                <c:pt idx="2511">
                  <c:v>15.446904999999999</c:v>
                </c:pt>
                <c:pt idx="2512">
                  <c:v>14.756905</c:v>
                </c:pt>
                <c:pt idx="2513">
                  <c:v>14.156905</c:v>
                </c:pt>
                <c:pt idx="2514">
                  <c:v>13.886905</c:v>
                </c:pt>
                <c:pt idx="2515">
                  <c:v>13.886905</c:v>
                </c:pt>
                <c:pt idx="2516">
                  <c:v>13.982142</c:v>
                </c:pt>
                <c:pt idx="2517">
                  <c:v>14.410714</c:v>
                </c:pt>
                <c:pt idx="2518">
                  <c:v>15.076428</c:v>
                </c:pt>
                <c:pt idx="2519">
                  <c:v>15.865</c:v>
                </c:pt>
                <c:pt idx="2520">
                  <c:v>16.565000999999999</c:v>
                </c:pt>
                <c:pt idx="2521">
                  <c:v>16.91</c:v>
                </c:pt>
                <c:pt idx="2522">
                  <c:v>17.010000000000002</c:v>
                </c:pt>
                <c:pt idx="2523">
                  <c:v>16.829999999999998</c:v>
                </c:pt>
                <c:pt idx="2524">
                  <c:v>16.18</c:v>
                </c:pt>
                <c:pt idx="2525">
                  <c:v>15.18</c:v>
                </c:pt>
                <c:pt idx="2526">
                  <c:v>14.24</c:v>
                </c:pt>
                <c:pt idx="2527">
                  <c:v>13.46</c:v>
                </c:pt>
                <c:pt idx="2528">
                  <c:v>13.08</c:v>
                </c:pt>
                <c:pt idx="2529">
                  <c:v>12.75</c:v>
                </c:pt>
                <c:pt idx="2530">
                  <c:v>12.85</c:v>
                </c:pt>
                <c:pt idx="2531">
                  <c:v>13.33</c:v>
                </c:pt>
                <c:pt idx="2532">
                  <c:v>14.23204</c:v>
                </c:pt>
                <c:pt idx="2533">
                  <c:v>15.215306</c:v>
                </c:pt>
                <c:pt idx="2534">
                  <c:v>16.321428000000001</c:v>
                </c:pt>
                <c:pt idx="2535">
                  <c:v>17.427959000000001</c:v>
                </c:pt>
                <c:pt idx="2536">
                  <c:v>18.480204000000001</c:v>
                </c:pt>
                <c:pt idx="2537">
                  <c:v>19.378571000000001</c:v>
                </c:pt>
                <c:pt idx="2538">
                  <c:v>19.998570999999998</c:v>
                </c:pt>
                <c:pt idx="2539">
                  <c:v>20.468571000000001</c:v>
                </c:pt>
                <c:pt idx="2540">
                  <c:v>20.668571</c:v>
                </c:pt>
                <c:pt idx="2541">
                  <c:v>20.768571999999999</c:v>
                </c:pt>
                <c:pt idx="2542">
                  <c:v>20.666530999999999</c:v>
                </c:pt>
                <c:pt idx="2543">
                  <c:v>20.563265000000001</c:v>
                </c:pt>
                <c:pt idx="2544">
                  <c:v>20.457144</c:v>
                </c:pt>
                <c:pt idx="2545">
                  <c:v>20.350612999999999</c:v>
                </c:pt>
                <c:pt idx="2546">
                  <c:v>20.238367</c:v>
                </c:pt>
                <c:pt idx="2547">
                  <c:v>20</c:v>
                </c:pt>
                <c:pt idx="2548">
                  <c:v>19.700001</c:v>
                </c:pt>
                <c:pt idx="2549">
                  <c:v>19.360001</c:v>
                </c:pt>
                <c:pt idx="2550">
                  <c:v>18.739999999999998</c:v>
                </c:pt>
                <c:pt idx="2551">
                  <c:v>17.889999</c:v>
                </c:pt>
                <c:pt idx="2552">
                  <c:v>16.969999000000001</c:v>
                </c:pt>
                <c:pt idx="2553">
                  <c:v>15.97</c:v>
                </c:pt>
                <c:pt idx="2554">
                  <c:v>14.97</c:v>
                </c:pt>
                <c:pt idx="2555">
                  <c:v>13.97</c:v>
                </c:pt>
                <c:pt idx="2556">
                  <c:v>12.97</c:v>
                </c:pt>
                <c:pt idx="2557">
                  <c:v>12.09</c:v>
                </c:pt>
                <c:pt idx="2558">
                  <c:v>11.27</c:v>
                </c:pt>
                <c:pt idx="2559">
                  <c:v>10.61</c:v>
                </c:pt>
                <c:pt idx="2560">
                  <c:v>10.23</c:v>
                </c:pt>
                <c:pt idx="2561">
                  <c:v>10.08</c:v>
                </c:pt>
                <c:pt idx="2562">
                  <c:v>10</c:v>
                </c:pt>
                <c:pt idx="2563">
                  <c:v>10</c:v>
                </c:pt>
                <c:pt idx="2564">
                  <c:v>10</c:v>
                </c:pt>
                <c:pt idx="2565">
                  <c:v>10</c:v>
                </c:pt>
                <c:pt idx="2566">
                  <c:v>10</c:v>
                </c:pt>
                <c:pt idx="2567">
                  <c:v>10</c:v>
                </c:pt>
                <c:pt idx="2568">
                  <c:v>10</c:v>
                </c:pt>
                <c:pt idx="2569">
                  <c:v>10</c:v>
                </c:pt>
                <c:pt idx="2570">
                  <c:v>10</c:v>
                </c:pt>
                <c:pt idx="2571">
                  <c:v>10</c:v>
                </c:pt>
                <c:pt idx="2572">
                  <c:v>10</c:v>
                </c:pt>
                <c:pt idx="2573">
                  <c:v>9.7123288999999993</c:v>
                </c:pt>
                <c:pt idx="2574">
                  <c:v>9.3150682000000007</c:v>
                </c:pt>
                <c:pt idx="2575">
                  <c:v>8.7534246000000007</c:v>
                </c:pt>
                <c:pt idx="2576">
                  <c:v>8.1095886000000004</c:v>
                </c:pt>
                <c:pt idx="2577">
                  <c:v>7.2465754000000002</c:v>
                </c:pt>
                <c:pt idx="2578">
                  <c:v>6.2465754000000002</c:v>
                </c:pt>
                <c:pt idx="2579">
                  <c:v>5.5112810000000003</c:v>
                </c:pt>
                <c:pt idx="2580">
                  <c:v>5.2171636000000001</c:v>
                </c:pt>
                <c:pt idx="2581">
                  <c:v>5.0406928000000004</c:v>
                </c:pt>
                <c:pt idx="2582">
                  <c:v>5.0406928000000004</c:v>
                </c:pt>
                <c:pt idx="2583">
                  <c:v>5.3283643999999999</c:v>
                </c:pt>
                <c:pt idx="2584">
                  <c:v>5.7256245999999997</c:v>
                </c:pt>
                <c:pt idx="2585">
                  <c:v>6.2872681999999998</c:v>
                </c:pt>
                <c:pt idx="2586">
                  <c:v>6.9311042</c:v>
                </c:pt>
                <c:pt idx="2587">
                  <c:v>7.7941174999999996</c:v>
                </c:pt>
                <c:pt idx="2588">
                  <c:v>8.7941178999999998</c:v>
                </c:pt>
                <c:pt idx="2589">
                  <c:v>9.5394114999999999</c:v>
                </c:pt>
                <c:pt idx="2590">
                  <c:v>9.9335298999999999</c:v>
                </c:pt>
                <c:pt idx="2591">
                  <c:v>10.37</c:v>
                </c:pt>
                <c:pt idx="2592">
                  <c:v>10.91</c:v>
                </c:pt>
                <c:pt idx="2593">
                  <c:v>11.75</c:v>
                </c:pt>
                <c:pt idx="2594">
                  <c:v>12.6</c:v>
                </c:pt>
                <c:pt idx="2595">
                  <c:v>13.52</c:v>
                </c:pt>
                <c:pt idx="2596">
                  <c:v>14.52</c:v>
                </c:pt>
                <c:pt idx="2597">
                  <c:v>15.42</c:v>
                </c:pt>
                <c:pt idx="2598">
                  <c:v>16.16</c:v>
                </c:pt>
                <c:pt idx="2599">
                  <c:v>16.799999</c:v>
                </c:pt>
                <c:pt idx="2600">
                  <c:v>17.350000000000001</c:v>
                </c:pt>
                <c:pt idx="2601">
                  <c:v>17.739999999999998</c:v>
                </c:pt>
                <c:pt idx="2602">
                  <c:v>17.850000000000001</c:v>
                </c:pt>
                <c:pt idx="2603">
                  <c:v>17.66</c:v>
                </c:pt>
                <c:pt idx="2604">
                  <c:v>17.459999</c:v>
                </c:pt>
                <c:pt idx="2605">
                  <c:v>17.290001</c:v>
                </c:pt>
                <c:pt idx="2606">
                  <c:v>17.200001</c:v>
                </c:pt>
                <c:pt idx="2607">
                  <c:v>17.299999</c:v>
                </c:pt>
                <c:pt idx="2608">
                  <c:v>17.370000999999998</c:v>
                </c:pt>
                <c:pt idx="2609">
                  <c:v>17.260000000000002</c:v>
                </c:pt>
                <c:pt idx="2610">
                  <c:v>17.084705</c:v>
                </c:pt>
                <c:pt idx="2611">
                  <c:v>16.735294</c:v>
                </c:pt>
                <c:pt idx="2612">
                  <c:v>16.211765</c:v>
                </c:pt>
                <c:pt idx="2613">
                  <c:v>15.470589</c:v>
                </c:pt>
                <c:pt idx="2614">
                  <c:v>14.381176</c:v>
                </c:pt>
                <c:pt idx="2615">
                  <c:v>12.995882</c:v>
                </c:pt>
                <c:pt idx="2616">
                  <c:v>11.227058</c:v>
                </c:pt>
                <c:pt idx="2617">
                  <c:v>9.2270584000000007</c:v>
                </c:pt>
                <c:pt idx="2618">
                  <c:v>7.6539010999999997</c:v>
                </c:pt>
                <c:pt idx="2619">
                  <c:v>6.4560060999999997</c:v>
                </c:pt>
                <c:pt idx="2620">
                  <c:v>5.3760370999999996</c:v>
                </c:pt>
                <c:pt idx="2621">
                  <c:v>4.7943964000000001</c:v>
                </c:pt>
                <c:pt idx="2622">
                  <c:v>4.7573996000000003</c:v>
                </c:pt>
                <c:pt idx="2623">
                  <c:v>5.1464705000000004</c:v>
                </c:pt>
                <c:pt idx="2624">
                  <c:v>6.0458822000000003</c:v>
                </c:pt>
                <c:pt idx="2625">
                  <c:v>7.2611765999999998</c:v>
                </c:pt>
                <c:pt idx="2626">
                  <c:v>9</c:v>
                </c:pt>
                <c:pt idx="2627">
                  <c:v>10.96</c:v>
                </c:pt>
                <c:pt idx="2628">
                  <c:v>12.723158</c:v>
                </c:pt>
                <c:pt idx="2629">
                  <c:v>14.235219000000001</c:v>
                </c:pt>
                <c:pt idx="2630">
                  <c:v>15.527983000000001</c:v>
                </c:pt>
                <c:pt idx="2631">
                  <c:v>16.402784</c:v>
                </c:pt>
                <c:pt idx="2632">
                  <c:v>16.709144999999999</c:v>
                </c:pt>
                <c:pt idx="2633">
                  <c:v>16.494582999999999</c:v>
                </c:pt>
                <c:pt idx="2634">
                  <c:v>16.034583999999999</c:v>
                </c:pt>
                <c:pt idx="2635">
                  <c:v>15.634582999999999</c:v>
                </c:pt>
                <c:pt idx="2636">
                  <c:v>15.094583999999999</c:v>
                </c:pt>
                <c:pt idx="2637">
                  <c:v>14.504583</c:v>
                </c:pt>
                <c:pt idx="2638">
                  <c:v>13.934583999999999</c:v>
                </c:pt>
                <c:pt idx="2639">
                  <c:v>13.700417</c:v>
                </c:pt>
                <c:pt idx="2640">
                  <c:v>13.932917</c:v>
                </c:pt>
                <c:pt idx="2641">
                  <c:v>14.339167</c:v>
                </c:pt>
                <c:pt idx="2642">
                  <c:v>14.763332999999999</c:v>
                </c:pt>
                <c:pt idx="2643">
                  <c:v>15.44</c:v>
                </c:pt>
                <c:pt idx="2644">
                  <c:v>16.100000000000001</c:v>
                </c:pt>
                <c:pt idx="2645">
                  <c:v>16.489999999999998</c:v>
                </c:pt>
                <c:pt idx="2646">
                  <c:v>16.530000999999999</c:v>
                </c:pt>
                <c:pt idx="2647">
                  <c:v>16.239999999999998</c:v>
                </c:pt>
                <c:pt idx="2648">
                  <c:v>15.81</c:v>
                </c:pt>
                <c:pt idx="2649">
                  <c:v>15.19</c:v>
                </c:pt>
                <c:pt idx="2650">
                  <c:v>14.27</c:v>
                </c:pt>
                <c:pt idx="2651">
                  <c:v>13.27</c:v>
                </c:pt>
                <c:pt idx="2652">
                  <c:v>12.45</c:v>
                </c:pt>
                <c:pt idx="2653">
                  <c:v>11.69</c:v>
                </c:pt>
                <c:pt idx="2654">
                  <c:v>11.03</c:v>
                </c:pt>
                <c:pt idx="2655">
                  <c:v>10.46</c:v>
                </c:pt>
                <c:pt idx="2656">
                  <c:v>10.08</c:v>
                </c:pt>
                <c:pt idx="2657">
                  <c:v>10</c:v>
                </c:pt>
                <c:pt idx="2658">
                  <c:v>10</c:v>
                </c:pt>
                <c:pt idx="2659">
                  <c:v>10</c:v>
                </c:pt>
                <c:pt idx="2660">
                  <c:v>10</c:v>
                </c:pt>
                <c:pt idx="2661">
                  <c:v>10</c:v>
                </c:pt>
                <c:pt idx="2662">
                  <c:v>10</c:v>
                </c:pt>
                <c:pt idx="2663">
                  <c:v>10</c:v>
                </c:pt>
                <c:pt idx="2664">
                  <c:v>10</c:v>
                </c:pt>
                <c:pt idx="2665">
                  <c:v>10</c:v>
                </c:pt>
                <c:pt idx="2666">
                  <c:v>10</c:v>
                </c:pt>
                <c:pt idx="2667">
                  <c:v>10</c:v>
                </c:pt>
                <c:pt idx="2668">
                  <c:v>10</c:v>
                </c:pt>
                <c:pt idx="2669">
                  <c:v>10</c:v>
                </c:pt>
                <c:pt idx="2670">
                  <c:v>10</c:v>
                </c:pt>
                <c:pt idx="2671">
                  <c:v>10</c:v>
                </c:pt>
                <c:pt idx="2672">
                  <c:v>10</c:v>
                </c:pt>
                <c:pt idx="2673">
                  <c:v>10</c:v>
                </c:pt>
                <c:pt idx="2674">
                  <c:v>10</c:v>
                </c:pt>
                <c:pt idx="2675">
                  <c:v>10</c:v>
                </c:pt>
                <c:pt idx="2676">
                  <c:v>10</c:v>
                </c:pt>
                <c:pt idx="2677">
                  <c:v>10</c:v>
                </c:pt>
                <c:pt idx="2678">
                  <c:v>10</c:v>
                </c:pt>
                <c:pt idx="2679">
                  <c:v>10</c:v>
                </c:pt>
                <c:pt idx="2680">
                  <c:v>10</c:v>
                </c:pt>
                <c:pt idx="2681">
                  <c:v>10</c:v>
                </c:pt>
                <c:pt idx="2682">
                  <c:v>10</c:v>
                </c:pt>
                <c:pt idx="2683">
                  <c:v>10</c:v>
                </c:pt>
                <c:pt idx="2684">
                  <c:v>10</c:v>
                </c:pt>
                <c:pt idx="2685">
                  <c:v>10</c:v>
                </c:pt>
                <c:pt idx="2686">
                  <c:v>10</c:v>
                </c:pt>
                <c:pt idx="2687">
                  <c:v>10</c:v>
                </c:pt>
                <c:pt idx="2688">
                  <c:v>10</c:v>
                </c:pt>
                <c:pt idx="2689">
                  <c:v>10</c:v>
                </c:pt>
                <c:pt idx="2690">
                  <c:v>10</c:v>
                </c:pt>
                <c:pt idx="2691">
                  <c:v>10</c:v>
                </c:pt>
                <c:pt idx="2692">
                  <c:v>10</c:v>
                </c:pt>
                <c:pt idx="2693">
                  <c:v>10</c:v>
                </c:pt>
                <c:pt idx="2694">
                  <c:v>10</c:v>
                </c:pt>
                <c:pt idx="2695">
                  <c:v>10</c:v>
                </c:pt>
                <c:pt idx="2696">
                  <c:v>10</c:v>
                </c:pt>
                <c:pt idx="2697">
                  <c:v>10</c:v>
                </c:pt>
                <c:pt idx="2698">
                  <c:v>10</c:v>
                </c:pt>
                <c:pt idx="2699">
                  <c:v>10</c:v>
                </c:pt>
                <c:pt idx="2700">
                  <c:v>10</c:v>
                </c:pt>
                <c:pt idx="2701">
                  <c:v>10</c:v>
                </c:pt>
                <c:pt idx="2702">
                  <c:v>10</c:v>
                </c:pt>
                <c:pt idx="2703">
                  <c:v>10</c:v>
                </c:pt>
                <c:pt idx="2704">
                  <c:v>10</c:v>
                </c:pt>
                <c:pt idx="2705">
                  <c:v>10</c:v>
                </c:pt>
                <c:pt idx="2706">
                  <c:v>10</c:v>
                </c:pt>
                <c:pt idx="2707">
                  <c:v>10</c:v>
                </c:pt>
                <c:pt idx="2708">
                  <c:v>10</c:v>
                </c:pt>
                <c:pt idx="2709">
                  <c:v>10</c:v>
                </c:pt>
                <c:pt idx="2710">
                  <c:v>9.7100000000000009</c:v>
                </c:pt>
                <c:pt idx="2711">
                  <c:v>9.3400002000000004</c:v>
                </c:pt>
                <c:pt idx="2712">
                  <c:v>8.7899999999999991</c:v>
                </c:pt>
                <c:pt idx="2713">
                  <c:v>8.0799999000000007</c:v>
                </c:pt>
                <c:pt idx="2714">
                  <c:v>7.2800001999999999</c:v>
                </c:pt>
                <c:pt idx="2715">
                  <c:v>6.29</c:v>
                </c:pt>
                <c:pt idx="2716">
                  <c:v>5.29</c:v>
                </c:pt>
                <c:pt idx="2717">
                  <c:v>4.29</c:v>
                </c:pt>
                <c:pt idx="2718">
                  <c:v>3.29</c:v>
                </c:pt>
                <c:pt idx="2719">
                  <c:v>2.29</c:v>
                </c:pt>
                <c:pt idx="2720">
                  <c:v>1.58</c:v>
                </c:pt>
                <c:pt idx="2721">
                  <c:v>0.94999999000000002</c:v>
                </c:pt>
                <c:pt idx="2722">
                  <c:v>0.5</c:v>
                </c:pt>
                <c:pt idx="2723">
                  <c:v>0.20999999</c:v>
                </c:pt>
                <c:pt idx="2724">
                  <c:v>9.9999997999999993E-3</c:v>
                </c:pt>
                <c:pt idx="2725">
                  <c:v>0</c:v>
                </c:pt>
                <c:pt idx="2726">
                  <c:v>0</c:v>
                </c:pt>
                <c:pt idx="2727">
                  <c:v>0</c:v>
                </c:pt>
                <c:pt idx="2728">
                  <c:v>0</c:v>
                </c:pt>
                <c:pt idx="2729">
                  <c:v>0</c:v>
                </c:pt>
                <c:pt idx="2730">
                  <c:v>0</c:v>
                </c:pt>
                <c:pt idx="2731">
                  <c:v>0</c:v>
                </c:pt>
                <c:pt idx="2732">
                  <c:v>0</c:v>
                </c:pt>
                <c:pt idx="2733">
                  <c:v>0</c:v>
                </c:pt>
                <c:pt idx="2734">
                  <c:v>0</c:v>
                </c:pt>
                <c:pt idx="2735">
                  <c:v>0</c:v>
                </c:pt>
                <c:pt idx="2736">
                  <c:v>0</c:v>
                </c:pt>
                <c:pt idx="2737">
                  <c:v>0</c:v>
                </c:pt>
                <c:pt idx="2738">
                  <c:v>0</c:v>
                </c:pt>
                <c:pt idx="2739">
                  <c:v>0</c:v>
                </c:pt>
                <c:pt idx="2740">
                  <c:v>0</c:v>
                </c:pt>
                <c:pt idx="2741">
                  <c:v>0</c:v>
                </c:pt>
                <c:pt idx="2742">
                  <c:v>0</c:v>
                </c:pt>
                <c:pt idx="2743">
                  <c:v>0</c:v>
                </c:pt>
                <c:pt idx="2744">
                  <c:v>0</c:v>
                </c:pt>
                <c:pt idx="2745">
                  <c:v>0</c:v>
                </c:pt>
                <c:pt idx="2746">
                  <c:v>0</c:v>
                </c:pt>
                <c:pt idx="2747">
                  <c:v>0</c:v>
                </c:pt>
                <c:pt idx="2748">
                  <c:v>0</c:v>
                </c:pt>
                <c:pt idx="2749">
                  <c:v>0</c:v>
                </c:pt>
                <c:pt idx="2750">
                  <c:v>0</c:v>
                </c:pt>
                <c:pt idx="2751">
                  <c:v>0</c:v>
                </c:pt>
                <c:pt idx="2752">
                  <c:v>0</c:v>
                </c:pt>
                <c:pt idx="2753">
                  <c:v>0</c:v>
                </c:pt>
                <c:pt idx="2754">
                  <c:v>0</c:v>
                </c:pt>
                <c:pt idx="2755">
                  <c:v>0</c:v>
                </c:pt>
                <c:pt idx="2756">
                  <c:v>0</c:v>
                </c:pt>
                <c:pt idx="2757">
                  <c:v>0</c:v>
                </c:pt>
                <c:pt idx="2758">
                  <c:v>0</c:v>
                </c:pt>
                <c:pt idx="2759">
                  <c:v>0</c:v>
                </c:pt>
                <c:pt idx="2760">
                  <c:v>0</c:v>
                </c:pt>
                <c:pt idx="2761">
                  <c:v>0</c:v>
                </c:pt>
                <c:pt idx="2762">
                  <c:v>0</c:v>
                </c:pt>
                <c:pt idx="2763">
                  <c:v>0</c:v>
                </c:pt>
                <c:pt idx="2764">
                  <c:v>0</c:v>
                </c:pt>
                <c:pt idx="2765">
                  <c:v>0</c:v>
                </c:pt>
                <c:pt idx="2766">
                  <c:v>0</c:v>
                </c:pt>
                <c:pt idx="2767">
                  <c:v>0</c:v>
                </c:pt>
                <c:pt idx="2768">
                  <c:v>0</c:v>
                </c:pt>
                <c:pt idx="2769">
                  <c:v>0</c:v>
                </c:pt>
                <c:pt idx="2770">
                  <c:v>0</c:v>
                </c:pt>
                <c:pt idx="2771">
                  <c:v>0</c:v>
                </c:pt>
                <c:pt idx="2772">
                  <c:v>0</c:v>
                </c:pt>
                <c:pt idx="2773">
                  <c:v>0</c:v>
                </c:pt>
                <c:pt idx="2774">
                  <c:v>0</c:v>
                </c:pt>
                <c:pt idx="2775">
                  <c:v>0</c:v>
                </c:pt>
                <c:pt idx="2776">
                  <c:v>0</c:v>
                </c:pt>
                <c:pt idx="2777">
                  <c:v>0</c:v>
                </c:pt>
                <c:pt idx="2778">
                  <c:v>0</c:v>
                </c:pt>
                <c:pt idx="2779">
                  <c:v>0</c:v>
                </c:pt>
                <c:pt idx="2780">
                  <c:v>0</c:v>
                </c:pt>
                <c:pt idx="2781">
                  <c:v>0</c:v>
                </c:pt>
                <c:pt idx="2782">
                  <c:v>0</c:v>
                </c:pt>
                <c:pt idx="2783">
                  <c:v>0</c:v>
                </c:pt>
                <c:pt idx="2784">
                  <c:v>0</c:v>
                </c:pt>
                <c:pt idx="2785">
                  <c:v>0</c:v>
                </c:pt>
                <c:pt idx="2786">
                  <c:v>0</c:v>
                </c:pt>
                <c:pt idx="2787">
                  <c:v>0</c:v>
                </c:pt>
                <c:pt idx="2788">
                  <c:v>0</c:v>
                </c:pt>
                <c:pt idx="2789">
                  <c:v>0</c:v>
                </c:pt>
                <c:pt idx="2790">
                  <c:v>0</c:v>
                </c:pt>
                <c:pt idx="2791">
                  <c:v>0</c:v>
                </c:pt>
                <c:pt idx="2792">
                  <c:v>0</c:v>
                </c:pt>
                <c:pt idx="2793">
                  <c:v>0</c:v>
                </c:pt>
                <c:pt idx="2794">
                  <c:v>0</c:v>
                </c:pt>
                <c:pt idx="2795">
                  <c:v>0</c:v>
                </c:pt>
                <c:pt idx="2796">
                  <c:v>3.9999999000000001E-2</c:v>
                </c:pt>
                <c:pt idx="2797">
                  <c:v>0.25999999000000001</c:v>
                </c:pt>
                <c:pt idx="2798">
                  <c:v>0.63999998999999996</c:v>
                </c:pt>
                <c:pt idx="2799">
                  <c:v>1.1100000000000001</c:v>
                </c:pt>
                <c:pt idx="2800">
                  <c:v>1.77</c:v>
                </c:pt>
                <c:pt idx="2801">
                  <c:v>2.4400000999999998</c:v>
                </c:pt>
                <c:pt idx="2802">
                  <c:v>3.4000001000000002</c:v>
                </c:pt>
                <c:pt idx="2803">
                  <c:v>4.4000000999999997</c:v>
                </c:pt>
                <c:pt idx="2804">
                  <c:v>5.3600000999999997</c:v>
                </c:pt>
                <c:pt idx="2805">
                  <c:v>6.1399999000000003</c:v>
                </c:pt>
                <c:pt idx="2806">
                  <c:v>6.7199998000000001</c:v>
                </c:pt>
                <c:pt idx="2807">
                  <c:v>7.0300001999999999</c:v>
                </c:pt>
                <c:pt idx="2808">
                  <c:v>6.9899997999999997</c:v>
                </c:pt>
                <c:pt idx="2809">
                  <c:v>6.8499999000000003</c:v>
                </c:pt>
                <c:pt idx="2810">
                  <c:v>6.23</c:v>
                </c:pt>
                <c:pt idx="2811">
                  <c:v>5.5599999000000002</c:v>
                </c:pt>
                <c:pt idx="2812">
                  <c:v>4.5999999000000003</c:v>
                </c:pt>
                <c:pt idx="2813">
                  <c:v>3.5999998999999998</c:v>
                </c:pt>
                <c:pt idx="2814">
                  <c:v>2.6400001</c:v>
                </c:pt>
                <c:pt idx="2815">
                  <c:v>1.86</c:v>
                </c:pt>
                <c:pt idx="2816">
                  <c:v>1.24</c:v>
                </c:pt>
                <c:pt idx="2817">
                  <c:v>0.70999997999999997</c:v>
                </c:pt>
                <c:pt idx="2818">
                  <c:v>0.37</c:v>
                </c:pt>
                <c:pt idx="2819">
                  <c:v>3.9999999000000001E-2</c:v>
                </c:pt>
                <c:pt idx="2820">
                  <c:v>0</c:v>
                </c:pt>
                <c:pt idx="2821">
                  <c:v>0</c:v>
                </c:pt>
                <c:pt idx="2822">
                  <c:v>0</c:v>
                </c:pt>
                <c:pt idx="2823">
                  <c:v>0</c:v>
                </c:pt>
                <c:pt idx="2824">
                  <c:v>0</c:v>
                </c:pt>
                <c:pt idx="2825">
                  <c:v>0.11</c:v>
                </c:pt>
                <c:pt idx="2826">
                  <c:v>0.51999998000000003</c:v>
                </c:pt>
                <c:pt idx="2827">
                  <c:v>0.97000003000000001</c:v>
                </c:pt>
                <c:pt idx="2828">
                  <c:v>1.46</c:v>
                </c:pt>
                <c:pt idx="2829">
                  <c:v>2.1300001000000002</c:v>
                </c:pt>
                <c:pt idx="2830">
                  <c:v>2.96</c:v>
                </c:pt>
                <c:pt idx="2831">
                  <c:v>3.8800001000000002</c:v>
                </c:pt>
                <c:pt idx="2832">
                  <c:v>4.8800001000000002</c:v>
                </c:pt>
                <c:pt idx="2833">
                  <c:v>5.77</c:v>
                </c:pt>
                <c:pt idx="2834">
                  <c:v>6.3600000999999997</c:v>
                </c:pt>
                <c:pt idx="2835">
                  <c:v>6.8000002000000004</c:v>
                </c:pt>
                <c:pt idx="2836">
                  <c:v>6.9000000999999997</c:v>
                </c:pt>
                <c:pt idx="2837">
                  <c:v>6.7800001999999999</c:v>
                </c:pt>
                <c:pt idx="2838">
                  <c:v>6.46</c:v>
                </c:pt>
                <c:pt idx="2839">
                  <c:v>5.8699998999999998</c:v>
                </c:pt>
                <c:pt idx="2840">
                  <c:v>5.04</c:v>
                </c:pt>
                <c:pt idx="2841">
                  <c:v>4.1199998999999998</c:v>
                </c:pt>
                <c:pt idx="2842">
                  <c:v>3.1199998999999998</c:v>
                </c:pt>
                <c:pt idx="2843">
                  <c:v>2.23</c:v>
                </c:pt>
                <c:pt idx="2844">
                  <c:v>1.64</c:v>
                </c:pt>
                <c:pt idx="2845">
                  <c:v>1.0900000000000001</c:v>
                </c:pt>
                <c:pt idx="2846">
                  <c:v>0.57999997999999997</c:v>
                </c:pt>
                <c:pt idx="2847">
                  <c:v>0.25</c:v>
                </c:pt>
                <c:pt idx="2848">
                  <c:v>7.9999998000000003E-2</c:v>
                </c:pt>
                <c:pt idx="2849">
                  <c:v>0</c:v>
                </c:pt>
                <c:pt idx="2850">
                  <c:v>0</c:v>
                </c:pt>
                <c:pt idx="2851">
                  <c:v>0</c:v>
                </c:pt>
                <c:pt idx="2852">
                  <c:v>0</c:v>
                </c:pt>
                <c:pt idx="2853">
                  <c:v>0</c:v>
                </c:pt>
                <c:pt idx="2854">
                  <c:v>0</c:v>
                </c:pt>
                <c:pt idx="2855">
                  <c:v>0</c:v>
                </c:pt>
                <c:pt idx="2856">
                  <c:v>0</c:v>
                </c:pt>
                <c:pt idx="2857">
                  <c:v>0</c:v>
                </c:pt>
                <c:pt idx="2858">
                  <c:v>0</c:v>
                </c:pt>
                <c:pt idx="2859">
                  <c:v>0</c:v>
                </c:pt>
                <c:pt idx="2860">
                  <c:v>0</c:v>
                </c:pt>
                <c:pt idx="2861">
                  <c:v>0</c:v>
                </c:pt>
                <c:pt idx="2862">
                  <c:v>0</c:v>
                </c:pt>
                <c:pt idx="2863">
                  <c:v>0</c:v>
                </c:pt>
                <c:pt idx="2864">
                  <c:v>0</c:v>
                </c:pt>
                <c:pt idx="2865">
                  <c:v>0</c:v>
                </c:pt>
                <c:pt idx="2866">
                  <c:v>0</c:v>
                </c:pt>
                <c:pt idx="2867">
                  <c:v>0</c:v>
                </c:pt>
                <c:pt idx="2868">
                  <c:v>0</c:v>
                </c:pt>
                <c:pt idx="2869">
                  <c:v>0</c:v>
                </c:pt>
                <c:pt idx="2870">
                  <c:v>0</c:v>
                </c:pt>
                <c:pt idx="2871">
                  <c:v>0</c:v>
                </c:pt>
                <c:pt idx="2872">
                  <c:v>0</c:v>
                </c:pt>
                <c:pt idx="2873">
                  <c:v>0</c:v>
                </c:pt>
                <c:pt idx="2874">
                  <c:v>0</c:v>
                </c:pt>
                <c:pt idx="2875">
                  <c:v>0</c:v>
                </c:pt>
                <c:pt idx="2876">
                  <c:v>0</c:v>
                </c:pt>
                <c:pt idx="2877">
                  <c:v>0</c:v>
                </c:pt>
                <c:pt idx="2878">
                  <c:v>0</c:v>
                </c:pt>
                <c:pt idx="2879">
                  <c:v>0</c:v>
                </c:pt>
                <c:pt idx="2880">
                  <c:v>0</c:v>
                </c:pt>
                <c:pt idx="2881">
                  <c:v>0</c:v>
                </c:pt>
                <c:pt idx="2882">
                  <c:v>0</c:v>
                </c:pt>
                <c:pt idx="2883">
                  <c:v>0</c:v>
                </c:pt>
                <c:pt idx="2884">
                  <c:v>0</c:v>
                </c:pt>
                <c:pt idx="2885">
                  <c:v>0</c:v>
                </c:pt>
                <c:pt idx="2886">
                  <c:v>0</c:v>
                </c:pt>
                <c:pt idx="2887">
                  <c:v>0</c:v>
                </c:pt>
                <c:pt idx="2888">
                  <c:v>0</c:v>
                </c:pt>
                <c:pt idx="2889">
                  <c:v>0</c:v>
                </c:pt>
                <c:pt idx="2890">
                  <c:v>0</c:v>
                </c:pt>
                <c:pt idx="2891">
                  <c:v>0</c:v>
                </c:pt>
                <c:pt idx="2892">
                  <c:v>0</c:v>
                </c:pt>
                <c:pt idx="2893">
                  <c:v>0</c:v>
                </c:pt>
                <c:pt idx="2894">
                  <c:v>0</c:v>
                </c:pt>
                <c:pt idx="2895">
                  <c:v>0</c:v>
                </c:pt>
                <c:pt idx="2896">
                  <c:v>0</c:v>
                </c:pt>
                <c:pt idx="2897">
                  <c:v>0</c:v>
                </c:pt>
                <c:pt idx="2898">
                  <c:v>0</c:v>
                </c:pt>
                <c:pt idx="2899">
                  <c:v>0</c:v>
                </c:pt>
                <c:pt idx="2900">
                  <c:v>0</c:v>
                </c:pt>
                <c:pt idx="2901">
                  <c:v>0</c:v>
                </c:pt>
                <c:pt idx="2902">
                  <c:v>0</c:v>
                </c:pt>
                <c:pt idx="2903">
                  <c:v>0</c:v>
                </c:pt>
                <c:pt idx="2904">
                  <c:v>0</c:v>
                </c:pt>
                <c:pt idx="2905">
                  <c:v>0</c:v>
                </c:pt>
                <c:pt idx="2906">
                  <c:v>0</c:v>
                </c:pt>
                <c:pt idx="2907">
                  <c:v>0</c:v>
                </c:pt>
                <c:pt idx="2908">
                  <c:v>0</c:v>
                </c:pt>
                <c:pt idx="2909">
                  <c:v>0</c:v>
                </c:pt>
                <c:pt idx="2910">
                  <c:v>0</c:v>
                </c:pt>
                <c:pt idx="2911">
                  <c:v>0</c:v>
                </c:pt>
                <c:pt idx="2912">
                  <c:v>0</c:v>
                </c:pt>
                <c:pt idx="2913">
                  <c:v>0</c:v>
                </c:pt>
                <c:pt idx="2914">
                  <c:v>0</c:v>
                </c:pt>
                <c:pt idx="2915">
                  <c:v>0</c:v>
                </c:pt>
                <c:pt idx="2916">
                  <c:v>0</c:v>
                </c:pt>
                <c:pt idx="2917">
                  <c:v>0</c:v>
                </c:pt>
                <c:pt idx="2918">
                  <c:v>0</c:v>
                </c:pt>
                <c:pt idx="2919">
                  <c:v>0</c:v>
                </c:pt>
                <c:pt idx="2920">
                  <c:v>7.0000000000000007E-2</c:v>
                </c:pt>
                <c:pt idx="2921">
                  <c:v>0.33000001000000001</c:v>
                </c:pt>
                <c:pt idx="2922">
                  <c:v>0.88999998999999996</c:v>
                </c:pt>
                <c:pt idx="2923">
                  <c:v>1.49</c:v>
                </c:pt>
                <c:pt idx="2924">
                  <c:v>2.1300001000000002</c:v>
                </c:pt>
                <c:pt idx="2925">
                  <c:v>2.95</c:v>
                </c:pt>
                <c:pt idx="2926">
                  <c:v>3.9300001</c:v>
                </c:pt>
                <c:pt idx="2927">
                  <c:v>4.9299998</c:v>
                </c:pt>
                <c:pt idx="2928">
                  <c:v>5.8600000999999997</c:v>
                </c:pt>
                <c:pt idx="2929">
                  <c:v>6.5999999000000003</c:v>
                </c:pt>
                <c:pt idx="2930">
                  <c:v>6.9699998000000001</c:v>
                </c:pt>
                <c:pt idx="2931">
                  <c:v>7.1100000999999997</c:v>
                </c:pt>
                <c:pt idx="2932">
                  <c:v>6.9099997999999996</c:v>
                </c:pt>
                <c:pt idx="2933">
                  <c:v>6.4899997999999997</c:v>
                </c:pt>
                <c:pt idx="2934">
                  <c:v>5.8699998999999998</c:v>
                </c:pt>
                <c:pt idx="2935">
                  <c:v>5.0500002000000004</c:v>
                </c:pt>
                <c:pt idx="2936">
                  <c:v>4.0700002</c:v>
                </c:pt>
                <c:pt idx="2937">
                  <c:v>3.0699999</c:v>
                </c:pt>
                <c:pt idx="2938">
                  <c:v>2.1400001</c:v>
                </c:pt>
                <c:pt idx="2939">
                  <c:v>1.4</c:v>
                </c:pt>
                <c:pt idx="2940">
                  <c:v>0.95999997999999997</c:v>
                </c:pt>
                <c:pt idx="2941">
                  <c:v>0.56000000000000005</c:v>
                </c:pt>
                <c:pt idx="2942">
                  <c:v>0.2</c:v>
                </c:pt>
                <c:pt idx="2943">
                  <c:v>9.0000003999999995E-2</c:v>
                </c:pt>
                <c:pt idx="2944">
                  <c:v>0.36000000999999998</c:v>
                </c:pt>
                <c:pt idx="2945">
                  <c:v>1.03</c:v>
                </c:pt>
                <c:pt idx="2946">
                  <c:v>2.2999999999999998</c:v>
                </c:pt>
                <c:pt idx="2947">
                  <c:v>3.6500001000000002</c:v>
                </c:pt>
                <c:pt idx="2948">
                  <c:v>5.0799998999999998</c:v>
                </c:pt>
                <c:pt idx="2949">
                  <c:v>6.8699998999999998</c:v>
                </c:pt>
                <c:pt idx="2950">
                  <c:v>8.8000001999999995</c:v>
                </c:pt>
                <c:pt idx="2951">
                  <c:v>10.73</c:v>
                </c:pt>
                <c:pt idx="2952">
                  <c:v>12.44</c:v>
                </c:pt>
                <c:pt idx="2953">
                  <c:v>13.7</c:v>
                </c:pt>
                <c:pt idx="2954">
                  <c:v>14.14</c:v>
                </c:pt>
                <c:pt idx="2955">
                  <c:v>14.12</c:v>
                </c:pt>
                <c:pt idx="2956">
                  <c:v>13.42</c:v>
                </c:pt>
                <c:pt idx="2957">
                  <c:v>12.28</c:v>
                </c:pt>
                <c:pt idx="2958">
                  <c:v>10.92</c:v>
                </c:pt>
                <c:pt idx="2959">
                  <c:v>9.1300001000000002</c:v>
                </c:pt>
                <c:pt idx="2960">
                  <c:v>7.1999997999999996</c:v>
                </c:pt>
                <c:pt idx="2961">
                  <c:v>5.27</c:v>
                </c:pt>
                <c:pt idx="2962">
                  <c:v>3.5599999000000002</c:v>
                </c:pt>
                <c:pt idx="2963">
                  <c:v>2.23</c:v>
                </c:pt>
                <c:pt idx="2964">
                  <c:v>1.5</c:v>
                </c:pt>
                <c:pt idx="2965">
                  <c:v>0.85000001999999997</c:v>
                </c:pt>
                <c:pt idx="2966">
                  <c:v>0.28000000000000003</c:v>
                </c:pt>
                <c:pt idx="2967">
                  <c:v>7.0000000000000007E-2</c:v>
                </c:pt>
                <c:pt idx="2968">
                  <c:v>0</c:v>
                </c:pt>
                <c:pt idx="2969">
                  <c:v>0</c:v>
                </c:pt>
                <c:pt idx="2970">
                  <c:v>0</c:v>
                </c:pt>
                <c:pt idx="2971">
                  <c:v>0</c:v>
                </c:pt>
                <c:pt idx="2972">
                  <c:v>0</c:v>
                </c:pt>
                <c:pt idx="2973">
                  <c:v>0</c:v>
                </c:pt>
                <c:pt idx="2974">
                  <c:v>2.9999998999999999E-2</c:v>
                </c:pt>
                <c:pt idx="2975">
                  <c:v>0.2</c:v>
                </c:pt>
                <c:pt idx="2976">
                  <c:v>0.47999998999999999</c:v>
                </c:pt>
                <c:pt idx="2977">
                  <c:v>0.94999999000000002</c:v>
                </c:pt>
                <c:pt idx="2978">
                  <c:v>1.72</c:v>
                </c:pt>
                <c:pt idx="2979">
                  <c:v>2.5299999999999998</c:v>
                </c:pt>
                <c:pt idx="2980">
                  <c:v>3.3800001000000002</c:v>
                </c:pt>
                <c:pt idx="2981">
                  <c:v>4.3800001000000002</c:v>
                </c:pt>
                <c:pt idx="2982">
                  <c:v>5.3499999000000003</c:v>
                </c:pt>
                <c:pt idx="2983">
                  <c:v>6.21</c:v>
                </c:pt>
                <c:pt idx="2984">
                  <c:v>7.04</c:v>
                </c:pt>
                <c:pt idx="2985">
                  <c:v>7.73</c:v>
                </c:pt>
                <c:pt idx="2986">
                  <c:v>8.3100003999999998</c:v>
                </c:pt>
                <c:pt idx="2987">
                  <c:v>8.6999998000000005</c:v>
                </c:pt>
                <c:pt idx="2988">
                  <c:v>8.7899999999999991</c:v>
                </c:pt>
                <c:pt idx="2989">
                  <c:v>8.8400002000000004</c:v>
                </c:pt>
                <c:pt idx="2990">
                  <c:v>8.9131575000000005</c:v>
                </c:pt>
                <c:pt idx="2991">
                  <c:v>8.8978949000000007</c:v>
                </c:pt>
                <c:pt idx="2992">
                  <c:v>9.1384211000000004</c:v>
                </c:pt>
                <c:pt idx="2993">
                  <c:v>9.4776200999999993</c:v>
                </c:pt>
                <c:pt idx="2994">
                  <c:v>9.8065213999999994</c:v>
                </c:pt>
                <c:pt idx="2995">
                  <c:v>10.13405</c:v>
                </c:pt>
                <c:pt idx="2996">
                  <c:v>10.460205999999999</c:v>
                </c:pt>
                <c:pt idx="2997">
                  <c:v>10.784988</c:v>
                </c:pt>
                <c:pt idx="2998">
                  <c:v>10.990206000000001</c:v>
                </c:pt>
                <c:pt idx="2999">
                  <c:v>11.162815</c:v>
                </c:pt>
                <c:pt idx="3000">
                  <c:v>11.239656</c:v>
                </c:pt>
                <c:pt idx="3001">
                  <c:v>11.6776</c:v>
                </c:pt>
                <c:pt idx="3002">
                  <c:v>12.199033</c:v>
                </c:pt>
                <c:pt idx="3003">
                  <c:v>12.773028999999999</c:v>
                </c:pt>
                <c:pt idx="3004">
                  <c:v>13.398561000000001</c:v>
                </c:pt>
                <c:pt idx="3005">
                  <c:v>14.066703</c:v>
                </c:pt>
                <c:pt idx="3006">
                  <c:v>14.717089</c:v>
                </c:pt>
                <c:pt idx="3007">
                  <c:v>15.363631</c:v>
                </c:pt>
                <c:pt idx="3008">
                  <c:v>15.599619000000001</c:v>
                </c:pt>
                <c:pt idx="3009">
                  <c:v>15.56701</c:v>
                </c:pt>
                <c:pt idx="3010">
                  <c:v>15.6328</c:v>
                </c:pt>
                <c:pt idx="3011">
                  <c:v>15.328541</c:v>
                </c:pt>
                <c:pt idx="3012">
                  <c:v>14.767633999999999</c:v>
                </c:pt>
                <c:pt idx="3013">
                  <c:v>14.191807000000001</c:v>
                </c:pt>
                <c:pt idx="3014">
                  <c:v>13.745794999999999</c:v>
                </c:pt>
                <c:pt idx="3015">
                  <c:v>13.298019</c:v>
                </c:pt>
                <c:pt idx="3016">
                  <c:v>13.448319</c:v>
                </c:pt>
                <c:pt idx="3017">
                  <c:v>13.616994</c:v>
                </c:pt>
                <c:pt idx="3018">
                  <c:v>14.315789000000001</c:v>
                </c:pt>
                <c:pt idx="3019">
                  <c:v>15.315789000000001</c:v>
                </c:pt>
                <c:pt idx="3020">
                  <c:v>16.25</c:v>
                </c:pt>
                <c:pt idx="3021">
                  <c:v>17.131578000000001</c:v>
                </c:pt>
                <c:pt idx="3022">
                  <c:v>17.830525999999999</c:v>
                </c:pt>
                <c:pt idx="3023">
                  <c:v>18.473158000000002</c:v>
                </c:pt>
                <c:pt idx="3024">
                  <c:v>18.744738000000002</c:v>
                </c:pt>
                <c:pt idx="3025">
                  <c:v>18.736840999999998</c:v>
                </c:pt>
                <c:pt idx="3026">
                  <c:v>17.850000000000001</c:v>
                </c:pt>
                <c:pt idx="3027">
                  <c:v>16.91</c:v>
                </c:pt>
                <c:pt idx="3028">
                  <c:v>15.93</c:v>
                </c:pt>
                <c:pt idx="3029">
                  <c:v>14.93</c:v>
                </c:pt>
                <c:pt idx="3030">
                  <c:v>13.93</c:v>
                </c:pt>
                <c:pt idx="3031">
                  <c:v>13.031122999999999</c:v>
                </c:pt>
                <c:pt idx="3032">
                  <c:v>12.486966000000001</c:v>
                </c:pt>
                <c:pt idx="3033">
                  <c:v>11.960119000000001</c:v>
                </c:pt>
                <c:pt idx="3034">
                  <c:v>11.618466</c:v>
                </c:pt>
                <c:pt idx="3035">
                  <c:v>11.540448</c:v>
                </c:pt>
                <c:pt idx="3036">
                  <c:v>11.809697</c:v>
                </c:pt>
                <c:pt idx="3037">
                  <c:v>12.142580000000001</c:v>
                </c:pt>
                <c:pt idx="3038">
                  <c:v>12.516624999999999</c:v>
                </c:pt>
                <c:pt idx="3039">
                  <c:v>12.921128</c:v>
                </c:pt>
                <c:pt idx="3040">
                  <c:v>13.328535</c:v>
                </c:pt>
                <c:pt idx="3041">
                  <c:v>14.586181</c:v>
                </c:pt>
                <c:pt idx="3042">
                  <c:v>15.838651</c:v>
                </c:pt>
                <c:pt idx="3043">
                  <c:v>17.356822999999999</c:v>
                </c:pt>
                <c:pt idx="3044">
                  <c:v>18.937994</c:v>
                </c:pt>
                <c:pt idx="3045">
                  <c:v>20.519627</c:v>
                </c:pt>
                <c:pt idx="3046">
                  <c:v>22.055098999999998</c:v>
                </c:pt>
                <c:pt idx="3047">
                  <c:v>23.570263000000001</c:v>
                </c:pt>
                <c:pt idx="3048">
                  <c:v>24.946332999999999</c:v>
                </c:pt>
                <c:pt idx="3049">
                  <c:v>25.852174999999999</c:v>
                </c:pt>
                <c:pt idx="3050">
                  <c:v>26.709135</c:v>
                </c:pt>
                <c:pt idx="3051">
                  <c:v>26.350366999999999</c:v>
                </c:pt>
                <c:pt idx="3052">
                  <c:v>25.855387</c:v>
                </c:pt>
                <c:pt idx="3053">
                  <c:v>25.155014000000001</c:v>
                </c:pt>
                <c:pt idx="3054">
                  <c:v>24.454066999999998</c:v>
                </c:pt>
                <c:pt idx="3055">
                  <c:v>23.800453000000001</c:v>
                </c:pt>
                <c:pt idx="3056">
                  <c:v>23.134741000000002</c:v>
                </c:pt>
                <c:pt idx="3057">
                  <c:v>22.442813999999998</c:v>
                </c:pt>
                <c:pt idx="3058">
                  <c:v>21.871416</c:v>
                </c:pt>
                <c:pt idx="3059">
                  <c:v>21.753378000000001</c:v>
                </c:pt>
                <c:pt idx="3060">
                  <c:v>21.489011999999999</c:v>
                </c:pt>
                <c:pt idx="3061">
                  <c:v>21.569012000000001</c:v>
                </c:pt>
                <c:pt idx="3062">
                  <c:v>21.605678999999999</c:v>
                </c:pt>
                <c:pt idx="3063">
                  <c:v>21.634726000000001</c:v>
                </c:pt>
                <c:pt idx="3064">
                  <c:v>21.796154000000001</c:v>
                </c:pt>
                <c:pt idx="3065">
                  <c:v>21.926152999999999</c:v>
                </c:pt>
                <c:pt idx="3066">
                  <c:v>22.467141999999999</c:v>
                </c:pt>
                <c:pt idx="3067">
                  <c:v>23.101026999999998</c:v>
                </c:pt>
                <c:pt idx="3068">
                  <c:v>23.752307999999999</c:v>
                </c:pt>
                <c:pt idx="3069">
                  <c:v>24.25</c:v>
                </c:pt>
                <c:pt idx="3070">
                  <c:v>24.860001</c:v>
                </c:pt>
                <c:pt idx="3071">
                  <c:v>25.309999000000001</c:v>
                </c:pt>
                <c:pt idx="3072">
                  <c:v>25.48</c:v>
                </c:pt>
                <c:pt idx="3073">
                  <c:v>25.49</c:v>
                </c:pt>
                <c:pt idx="3074">
                  <c:v>24.440000999999999</c:v>
                </c:pt>
                <c:pt idx="3075">
                  <c:v>23.209999</c:v>
                </c:pt>
                <c:pt idx="3076">
                  <c:v>21.43</c:v>
                </c:pt>
                <c:pt idx="3077">
                  <c:v>19.579999999999998</c:v>
                </c:pt>
                <c:pt idx="3078">
                  <c:v>17.73</c:v>
                </c:pt>
                <c:pt idx="3079">
                  <c:v>16.040001</c:v>
                </c:pt>
                <c:pt idx="3080">
                  <c:v>14.43</c:v>
                </c:pt>
                <c:pt idx="3081">
                  <c:v>12.9</c:v>
                </c:pt>
                <c:pt idx="3082">
                  <c:v>11.61</c:v>
                </c:pt>
                <c:pt idx="3083">
                  <c:v>10.44</c:v>
                </c:pt>
                <c:pt idx="3084">
                  <c:v>10.15</c:v>
                </c:pt>
                <c:pt idx="3085">
                  <c:v>10</c:v>
                </c:pt>
                <c:pt idx="3086">
                  <c:v>10.09</c:v>
                </c:pt>
                <c:pt idx="3087">
                  <c:v>10.220000000000001</c:v>
                </c:pt>
                <c:pt idx="3088">
                  <c:v>10.39</c:v>
                </c:pt>
                <c:pt idx="3089">
                  <c:v>10.74</c:v>
                </c:pt>
                <c:pt idx="3090">
                  <c:v>11.44</c:v>
                </c:pt>
                <c:pt idx="3091">
                  <c:v>12.32</c:v>
                </c:pt>
                <c:pt idx="3092">
                  <c:v>13.22</c:v>
                </c:pt>
                <c:pt idx="3093">
                  <c:v>14.52</c:v>
                </c:pt>
                <c:pt idx="3094">
                  <c:v>15.82</c:v>
                </c:pt>
                <c:pt idx="3095">
                  <c:v>17.120000999999998</c:v>
                </c:pt>
                <c:pt idx="3096">
                  <c:v>18.329999999999998</c:v>
                </c:pt>
                <c:pt idx="3097">
                  <c:v>19.5</c:v>
                </c:pt>
                <c:pt idx="3098">
                  <c:v>20.629999000000002</c:v>
                </c:pt>
                <c:pt idx="3099">
                  <c:v>21.58</c:v>
                </c:pt>
                <c:pt idx="3100">
                  <c:v>22</c:v>
                </c:pt>
                <c:pt idx="3101">
                  <c:v>21.82</c:v>
                </c:pt>
                <c:pt idx="3102">
                  <c:v>21.530000999999999</c:v>
                </c:pt>
                <c:pt idx="3103">
                  <c:v>20.799999</c:v>
                </c:pt>
                <c:pt idx="3104">
                  <c:v>20.030000999999999</c:v>
                </c:pt>
                <c:pt idx="3105">
                  <c:v>19.09</c:v>
                </c:pt>
                <c:pt idx="3106">
                  <c:v>18.139999</c:v>
                </c:pt>
                <c:pt idx="3107">
                  <c:v>16.84</c:v>
                </c:pt>
                <c:pt idx="3108">
                  <c:v>15.54</c:v>
                </c:pt>
                <c:pt idx="3109">
                  <c:v>14.24</c:v>
                </c:pt>
                <c:pt idx="3110">
                  <c:v>13.12</c:v>
                </c:pt>
                <c:pt idx="3111">
                  <c:v>12.42</c:v>
                </c:pt>
                <c:pt idx="3112">
                  <c:v>11.81</c:v>
                </c:pt>
                <c:pt idx="3113">
                  <c:v>11.24</c:v>
                </c:pt>
                <c:pt idx="3114">
                  <c:v>10.71</c:v>
                </c:pt>
                <c:pt idx="3115">
                  <c:v>10.35</c:v>
                </c:pt>
                <c:pt idx="3116">
                  <c:v>10</c:v>
                </c:pt>
                <c:pt idx="3117">
                  <c:v>10</c:v>
                </c:pt>
                <c:pt idx="3118">
                  <c:v>10.181818</c:v>
                </c:pt>
                <c:pt idx="3119">
                  <c:v>10.389609999999999</c:v>
                </c:pt>
                <c:pt idx="3120">
                  <c:v>10.623377</c:v>
                </c:pt>
                <c:pt idx="3121">
                  <c:v>10.909091</c:v>
                </c:pt>
                <c:pt idx="3122">
                  <c:v>11.428572000000001</c:v>
                </c:pt>
                <c:pt idx="3123">
                  <c:v>12.207792</c:v>
                </c:pt>
                <c:pt idx="3124">
                  <c:v>13.383050000000001</c:v>
                </c:pt>
                <c:pt idx="3125">
                  <c:v>14.630471999999999</c:v>
                </c:pt>
                <c:pt idx="3126">
                  <c:v>15.960369</c:v>
                </c:pt>
                <c:pt idx="3127">
                  <c:v>17.517071000000001</c:v>
                </c:pt>
                <c:pt idx="3128">
                  <c:v>18.933191000000001</c:v>
                </c:pt>
                <c:pt idx="3129">
                  <c:v>20.364574000000001</c:v>
                </c:pt>
                <c:pt idx="3130">
                  <c:v>21.955549000000001</c:v>
                </c:pt>
                <c:pt idx="3131">
                  <c:v>23.607979</c:v>
                </c:pt>
                <c:pt idx="3132">
                  <c:v>25.088498999999999</c:v>
                </c:pt>
                <c:pt idx="3133">
                  <c:v>26.309277999999999</c:v>
                </c:pt>
                <c:pt idx="3134">
                  <c:v>27.13402</c:v>
                </c:pt>
                <c:pt idx="3135">
                  <c:v>27.886599</c:v>
                </c:pt>
                <c:pt idx="3136">
                  <c:v>28.556702000000001</c:v>
                </c:pt>
                <c:pt idx="3137">
                  <c:v>29</c:v>
                </c:pt>
                <c:pt idx="3138">
                  <c:v>29.402061</c:v>
                </c:pt>
                <c:pt idx="3139">
                  <c:v>29.762886000000002</c:v>
                </c:pt>
                <c:pt idx="3140">
                  <c:v>29.938144999999999</c:v>
                </c:pt>
                <c:pt idx="3141">
                  <c:v>30</c:v>
                </c:pt>
                <c:pt idx="3142">
                  <c:v>30</c:v>
                </c:pt>
                <c:pt idx="3143">
                  <c:v>30</c:v>
                </c:pt>
                <c:pt idx="3144">
                  <c:v>30</c:v>
                </c:pt>
                <c:pt idx="3145">
                  <c:v>30</c:v>
                </c:pt>
                <c:pt idx="3146">
                  <c:v>30</c:v>
                </c:pt>
                <c:pt idx="3147">
                  <c:v>30</c:v>
                </c:pt>
                <c:pt idx="3148">
                  <c:v>30</c:v>
                </c:pt>
                <c:pt idx="3149">
                  <c:v>30</c:v>
                </c:pt>
                <c:pt idx="3150">
                  <c:v>29.467533</c:v>
                </c:pt>
                <c:pt idx="3151">
                  <c:v>28.571428000000001</c:v>
                </c:pt>
                <c:pt idx="3152">
                  <c:v>27.649350999999999</c:v>
                </c:pt>
                <c:pt idx="3153">
                  <c:v>26.675325000000001</c:v>
                </c:pt>
                <c:pt idx="3154">
                  <c:v>25.675325000000001</c:v>
                </c:pt>
                <c:pt idx="3155">
                  <c:v>24.695323999999999</c:v>
                </c:pt>
                <c:pt idx="3156">
                  <c:v>23.795324000000001</c:v>
                </c:pt>
                <c:pt idx="3157">
                  <c:v>22.995325000000001</c:v>
                </c:pt>
                <c:pt idx="3158">
                  <c:v>22.635324000000001</c:v>
                </c:pt>
                <c:pt idx="3159">
                  <c:v>22.515326000000002</c:v>
                </c:pt>
                <c:pt idx="3160">
                  <c:v>22.987793</c:v>
                </c:pt>
                <c:pt idx="3161">
                  <c:v>23.863894999999999</c:v>
                </c:pt>
                <c:pt idx="3162">
                  <c:v>24.785975000000001</c:v>
                </c:pt>
                <c:pt idx="3163">
                  <c:v>25.732973000000001</c:v>
                </c:pt>
                <c:pt idx="3164">
                  <c:v>26.462702</c:v>
                </c:pt>
                <c:pt idx="3165">
                  <c:v>26.577836999999999</c:v>
                </c:pt>
                <c:pt idx="3166">
                  <c:v>26.477838999999999</c:v>
                </c:pt>
                <c:pt idx="3167">
                  <c:v>26.363551999999999</c:v>
                </c:pt>
                <c:pt idx="3168">
                  <c:v>25.852122999999999</c:v>
                </c:pt>
                <c:pt idx="3169">
                  <c:v>25.257836999999999</c:v>
                </c:pt>
                <c:pt idx="3170">
                  <c:v>24.660693999999999</c:v>
                </c:pt>
                <c:pt idx="3171">
                  <c:v>24.080694000000001</c:v>
                </c:pt>
                <c:pt idx="3172">
                  <c:v>23.737839000000001</c:v>
                </c:pt>
                <c:pt idx="3173">
                  <c:v>23.764863999999999</c:v>
                </c:pt>
                <c:pt idx="3174">
                  <c:v>24.035135</c:v>
                </c:pt>
                <c:pt idx="3175">
                  <c:v>24.9</c:v>
                </c:pt>
                <c:pt idx="3176">
                  <c:v>25.9</c:v>
                </c:pt>
                <c:pt idx="3177">
                  <c:v>26.814285000000002</c:v>
                </c:pt>
                <c:pt idx="3178">
                  <c:v>27.685714999999998</c:v>
                </c:pt>
                <c:pt idx="3179">
                  <c:v>28.4</c:v>
                </c:pt>
                <c:pt idx="3180">
                  <c:v>29.057141999999999</c:v>
                </c:pt>
                <c:pt idx="3181">
                  <c:v>29.657143000000001</c:v>
                </c:pt>
                <c:pt idx="3182">
                  <c:v>30</c:v>
                </c:pt>
                <c:pt idx="3183">
                  <c:v>30</c:v>
                </c:pt>
                <c:pt idx="3184">
                  <c:v>30</c:v>
                </c:pt>
                <c:pt idx="3185">
                  <c:v>30</c:v>
                </c:pt>
                <c:pt idx="3186">
                  <c:v>30</c:v>
                </c:pt>
                <c:pt idx="3187">
                  <c:v>30</c:v>
                </c:pt>
                <c:pt idx="3188">
                  <c:v>30</c:v>
                </c:pt>
                <c:pt idx="3189">
                  <c:v>30</c:v>
                </c:pt>
                <c:pt idx="3190">
                  <c:v>29.989246000000001</c:v>
                </c:pt>
                <c:pt idx="3191">
                  <c:v>29.688171000000001</c:v>
                </c:pt>
                <c:pt idx="3192">
                  <c:v>29.333334000000001</c:v>
                </c:pt>
                <c:pt idx="3193">
                  <c:v>28.709676999999999</c:v>
                </c:pt>
                <c:pt idx="3194">
                  <c:v>28.043011</c:v>
                </c:pt>
                <c:pt idx="3195">
                  <c:v>27.333334000000001</c:v>
                </c:pt>
                <c:pt idx="3196">
                  <c:v>26.462365999999999</c:v>
                </c:pt>
                <c:pt idx="3197">
                  <c:v>25.559138999999998</c:v>
                </c:pt>
                <c:pt idx="3198">
                  <c:v>24.559138999999998</c:v>
                </c:pt>
                <c:pt idx="3199">
                  <c:v>23.916283</c:v>
                </c:pt>
                <c:pt idx="3200">
                  <c:v>23.304586</c:v>
                </c:pt>
                <c:pt idx="3201">
                  <c:v>23.268927000000001</c:v>
                </c:pt>
                <c:pt idx="3202">
                  <c:v>23.327846999999998</c:v>
                </c:pt>
                <c:pt idx="3203">
                  <c:v>23.696401999999999</c:v>
                </c:pt>
                <c:pt idx="3204">
                  <c:v>24.261026000000001</c:v>
                </c:pt>
                <c:pt idx="3205">
                  <c:v>24.869275999999999</c:v>
                </c:pt>
                <c:pt idx="3206">
                  <c:v>25.640243999999999</c:v>
                </c:pt>
                <c:pt idx="3207">
                  <c:v>26.09347</c:v>
                </c:pt>
                <c:pt idx="3208">
                  <c:v>26.623470000000001</c:v>
                </c:pt>
                <c:pt idx="3209">
                  <c:v>26.496326</c:v>
                </c:pt>
                <c:pt idx="3210">
                  <c:v>26.308775000000001</c:v>
                </c:pt>
                <c:pt idx="3211">
                  <c:v>25.795508999999999</c:v>
                </c:pt>
                <c:pt idx="3212">
                  <c:v>25.091429000000002</c:v>
                </c:pt>
                <c:pt idx="3213">
                  <c:v>24.346530999999999</c:v>
                </c:pt>
                <c:pt idx="3214">
                  <c:v>23.448571999999999</c:v>
                </c:pt>
                <c:pt idx="3215">
                  <c:v>22.194445000000002</c:v>
                </c:pt>
                <c:pt idx="3216">
                  <c:v>20.883333</c:v>
                </c:pt>
                <c:pt idx="3217">
                  <c:v>19.588888000000001</c:v>
                </c:pt>
                <c:pt idx="3218">
                  <c:v>18.27</c:v>
                </c:pt>
                <c:pt idx="3219">
                  <c:v>17.239999999999998</c:v>
                </c:pt>
                <c:pt idx="3220">
                  <c:v>16.249634</c:v>
                </c:pt>
                <c:pt idx="3221">
                  <c:v>15.297435999999999</c:v>
                </c:pt>
                <c:pt idx="3222">
                  <c:v>14.560814000000001</c:v>
                </c:pt>
                <c:pt idx="3223">
                  <c:v>14.501806999999999</c:v>
                </c:pt>
                <c:pt idx="3224">
                  <c:v>14.726963</c:v>
                </c:pt>
                <c:pt idx="3225">
                  <c:v>15.875997</c:v>
                </c:pt>
                <c:pt idx="3226">
                  <c:v>17.124063</c:v>
                </c:pt>
                <c:pt idx="3227">
                  <c:v>18.748943000000001</c:v>
                </c:pt>
                <c:pt idx="3228">
                  <c:v>20.461746000000002</c:v>
                </c:pt>
                <c:pt idx="3229">
                  <c:v>22.261745000000001</c:v>
                </c:pt>
                <c:pt idx="3230">
                  <c:v>24.062111000000002</c:v>
                </c:pt>
                <c:pt idx="3231">
                  <c:v>25.864308999999999</c:v>
                </c:pt>
                <c:pt idx="3232">
                  <c:v>27.600930999999999</c:v>
                </c:pt>
                <c:pt idx="3233">
                  <c:v>28.659939000000001</c:v>
                </c:pt>
                <c:pt idx="3234">
                  <c:v>29.394783</c:v>
                </c:pt>
                <c:pt idx="3235">
                  <c:v>29.531303000000001</c:v>
                </c:pt>
                <c:pt idx="3236">
                  <c:v>29.614346999999999</c:v>
                </c:pt>
                <c:pt idx="3237">
                  <c:v>29.613913</c:v>
                </c:pt>
                <c:pt idx="3238">
                  <c:v>29.389999</c:v>
                </c:pt>
                <c:pt idx="3239">
                  <c:v>28.860001</c:v>
                </c:pt>
                <c:pt idx="3240">
                  <c:v>28.120000999999998</c:v>
                </c:pt>
                <c:pt idx="3241">
                  <c:v>27.24</c:v>
                </c:pt>
                <c:pt idx="3242">
                  <c:v>26.24</c:v>
                </c:pt>
                <c:pt idx="3243">
                  <c:v>25.24</c:v>
                </c:pt>
                <c:pt idx="3244">
                  <c:v>24.280000999999999</c:v>
                </c:pt>
                <c:pt idx="3245">
                  <c:v>23.35</c:v>
                </c:pt>
                <c:pt idx="3246">
                  <c:v>22.43</c:v>
                </c:pt>
                <c:pt idx="3247">
                  <c:v>21.549999</c:v>
                </c:pt>
                <c:pt idx="3248">
                  <c:v>20.85</c:v>
                </c:pt>
                <c:pt idx="3249">
                  <c:v>20.379999000000002</c:v>
                </c:pt>
                <c:pt idx="3250">
                  <c:v>20.264735999999999</c:v>
                </c:pt>
                <c:pt idx="3251">
                  <c:v>20.34</c:v>
                </c:pt>
                <c:pt idx="3252">
                  <c:v>20.547895</c:v>
                </c:pt>
                <c:pt idx="3253">
                  <c:v>20.768421</c:v>
                </c:pt>
                <c:pt idx="3254">
                  <c:v>21.04579</c:v>
                </c:pt>
                <c:pt idx="3255">
                  <c:v>21.357894999999999</c:v>
                </c:pt>
                <c:pt idx="3256">
                  <c:v>21.707895000000001</c:v>
                </c:pt>
                <c:pt idx="3257">
                  <c:v>21.847895000000001</c:v>
                </c:pt>
                <c:pt idx="3258">
                  <c:v>21.847895000000001</c:v>
                </c:pt>
                <c:pt idx="3259">
                  <c:v>21.847895000000001</c:v>
                </c:pt>
                <c:pt idx="3260">
                  <c:v>21.703157000000001</c:v>
                </c:pt>
                <c:pt idx="3261">
                  <c:v>21.507895000000001</c:v>
                </c:pt>
                <c:pt idx="3262">
                  <c:v>21.299999</c:v>
                </c:pt>
                <c:pt idx="3263">
                  <c:v>21.079473</c:v>
                </c:pt>
                <c:pt idx="3264">
                  <c:v>20.802105000000001</c:v>
                </c:pt>
                <c:pt idx="3265">
                  <c:v>20.49</c:v>
                </c:pt>
                <c:pt idx="3266">
                  <c:v>20.290001</c:v>
                </c:pt>
                <c:pt idx="3267">
                  <c:v>20.674999</c:v>
                </c:pt>
                <c:pt idx="3268">
                  <c:v>21.25</c:v>
                </c:pt>
                <c:pt idx="3269">
                  <c:v>21.875</c:v>
                </c:pt>
                <c:pt idx="3270">
                  <c:v>22.725000000000001</c:v>
                </c:pt>
                <c:pt idx="3271">
                  <c:v>23.612499</c:v>
                </c:pt>
                <c:pt idx="3272">
                  <c:v>24.499039</c:v>
                </c:pt>
                <c:pt idx="3273">
                  <c:v>25.322430000000001</c:v>
                </c:pt>
                <c:pt idx="3274">
                  <c:v>25.409033000000001</c:v>
                </c:pt>
                <c:pt idx="3275">
                  <c:v>24.827925</c:v>
                </c:pt>
                <c:pt idx="3276">
                  <c:v>24.08379</c:v>
                </c:pt>
                <c:pt idx="3277">
                  <c:v>22.912558000000001</c:v>
                </c:pt>
                <c:pt idx="3278">
                  <c:v>21.652252000000001</c:v>
                </c:pt>
                <c:pt idx="3279">
                  <c:v>20.397466999999999</c:v>
                </c:pt>
                <c:pt idx="3280">
                  <c:v>19.125889000000001</c:v>
                </c:pt>
                <c:pt idx="3281">
                  <c:v>17.872333999999999</c:v>
                </c:pt>
                <c:pt idx="3282">
                  <c:v>18.004170999999999</c:v>
                </c:pt>
                <c:pt idx="3283">
                  <c:v>18.476044000000002</c:v>
                </c:pt>
                <c:pt idx="3284">
                  <c:v>19.746281</c:v>
                </c:pt>
                <c:pt idx="3285">
                  <c:v>22.053706999999999</c:v>
                </c:pt>
                <c:pt idx="3286">
                  <c:v>24.373446999999999</c:v>
                </c:pt>
                <c:pt idx="3287">
                  <c:v>26.742446999999999</c:v>
                </c:pt>
                <c:pt idx="3288">
                  <c:v>29.135618000000001</c:v>
                </c:pt>
                <c:pt idx="3289">
                  <c:v>31.462032000000001</c:v>
                </c:pt>
                <c:pt idx="3290">
                  <c:v>33.186981000000003</c:v>
                </c:pt>
                <c:pt idx="3291">
                  <c:v>34.755282999999999</c:v>
                </c:pt>
                <c:pt idx="3292">
                  <c:v>34.849266</c:v>
                </c:pt>
                <c:pt idx="3293">
                  <c:v>34.454002000000003</c:v>
                </c:pt>
                <c:pt idx="3294">
                  <c:v>34.010494000000001</c:v>
                </c:pt>
                <c:pt idx="3295">
                  <c:v>33.201957999999998</c:v>
                </c:pt>
                <c:pt idx="3296">
                  <c:v>32.414127000000001</c:v>
                </c:pt>
                <c:pt idx="3297">
                  <c:v>31.633583000000002</c:v>
                </c:pt>
                <c:pt idx="3298">
                  <c:v>30.906829999999999</c:v>
                </c:pt>
                <c:pt idx="3299">
                  <c:v>30.111311000000001</c:v>
                </c:pt>
                <c:pt idx="3300">
                  <c:v>29.637938999999999</c:v>
                </c:pt>
                <c:pt idx="3301">
                  <c:v>29.045691999999999</c:v>
                </c:pt>
                <c:pt idx="3302">
                  <c:v>28.503333999999999</c:v>
                </c:pt>
                <c:pt idx="3303">
                  <c:v>28.043333000000001</c:v>
                </c:pt>
                <c:pt idx="3304">
                  <c:v>27.48</c:v>
                </c:pt>
                <c:pt idx="3305">
                  <c:v>26.562221999999998</c:v>
                </c:pt>
                <c:pt idx="3306">
                  <c:v>25.624445000000001</c:v>
                </c:pt>
                <c:pt idx="3307">
                  <c:v>24.682221999999999</c:v>
                </c:pt>
                <c:pt idx="3308">
                  <c:v>23.701111000000001</c:v>
                </c:pt>
                <c:pt idx="3309">
                  <c:v>22.799999</c:v>
                </c:pt>
                <c:pt idx="3310">
                  <c:v>21.969999000000001</c:v>
                </c:pt>
                <c:pt idx="3311">
                  <c:v>21.360001</c:v>
                </c:pt>
                <c:pt idx="3312">
                  <c:v>20.790001</c:v>
                </c:pt>
                <c:pt idx="3313">
                  <c:v>20.350000000000001</c:v>
                </c:pt>
                <c:pt idx="3314">
                  <c:v>20</c:v>
                </c:pt>
                <c:pt idx="3315">
                  <c:v>20</c:v>
                </c:pt>
                <c:pt idx="3316">
                  <c:v>20</c:v>
                </c:pt>
                <c:pt idx="3317">
                  <c:v>20</c:v>
                </c:pt>
                <c:pt idx="3318">
                  <c:v>20</c:v>
                </c:pt>
                <c:pt idx="3319">
                  <c:v>20</c:v>
                </c:pt>
                <c:pt idx="3320">
                  <c:v>20</c:v>
                </c:pt>
                <c:pt idx="3321">
                  <c:v>20</c:v>
                </c:pt>
                <c:pt idx="3322">
                  <c:v>20</c:v>
                </c:pt>
                <c:pt idx="3323">
                  <c:v>20</c:v>
                </c:pt>
                <c:pt idx="3324">
                  <c:v>20</c:v>
                </c:pt>
                <c:pt idx="3325">
                  <c:v>20</c:v>
                </c:pt>
                <c:pt idx="3326">
                  <c:v>20</c:v>
                </c:pt>
                <c:pt idx="3327">
                  <c:v>20</c:v>
                </c:pt>
                <c:pt idx="3328">
                  <c:v>19.84</c:v>
                </c:pt>
                <c:pt idx="3329">
                  <c:v>19.510000000000002</c:v>
                </c:pt>
                <c:pt idx="3330">
                  <c:v>19</c:v>
                </c:pt>
                <c:pt idx="3331">
                  <c:v>18.399999999999999</c:v>
                </c:pt>
                <c:pt idx="3332">
                  <c:v>17.719999000000001</c:v>
                </c:pt>
                <c:pt idx="3333">
                  <c:v>16.82</c:v>
                </c:pt>
                <c:pt idx="3334">
                  <c:v>15.88</c:v>
                </c:pt>
                <c:pt idx="3335">
                  <c:v>14.88</c:v>
                </c:pt>
                <c:pt idx="3336">
                  <c:v>14.04</c:v>
                </c:pt>
                <c:pt idx="3337">
                  <c:v>13.3</c:v>
                </c:pt>
                <c:pt idx="3338">
                  <c:v>12.97</c:v>
                </c:pt>
                <c:pt idx="3339">
                  <c:v>12.9</c:v>
                </c:pt>
                <c:pt idx="3340">
                  <c:v>13.09</c:v>
                </c:pt>
                <c:pt idx="3341">
                  <c:v>13.59</c:v>
                </c:pt>
                <c:pt idx="3342">
                  <c:v>14.21</c:v>
                </c:pt>
                <c:pt idx="3343">
                  <c:v>15.11</c:v>
                </c:pt>
                <c:pt idx="3344">
                  <c:v>15.89</c:v>
                </c:pt>
                <c:pt idx="3345">
                  <c:v>16.66</c:v>
                </c:pt>
                <c:pt idx="3346">
                  <c:v>17.16</c:v>
                </c:pt>
                <c:pt idx="3347">
                  <c:v>17.559999000000001</c:v>
                </c:pt>
                <c:pt idx="3348">
                  <c:v>17.780000999999999</c:v>
                </c:pt>
                <c:pt idx="3349">
                  <c:v>18.209999</c:v>
                </c:pt>
                <c:pt idx="3350">
                  <c:v>18.600000000000001</c:v>
                </c:pt>
                <c:pt idx="3351">
                  <c:v>18.829999999999998</c:v>
                </c:pt>
                <c:pt idx="3352">
                  <c:v>19.34</c:v>
                </c:pt>
                <c:pt idx="3353">
                  <c:v>19.889999</c:v>
                </c:pt>
                <c:pt idx="3354">
                  <c:v>20.860001</c:v>
                </c:pt>
                <c:pt idx="3355">
                  <c:v>21.9</c:v>
                </c:pt>
                <c:pt idx="3356">
                  <c:v>22.91</c:v>
                </c:pt>
                <c:pt idx="3357">
                  <c:v>23.32</c:v>
                </c:pt>
                <c:pt idx="3358">
                  <c:v>23.58</c:v>
                </c:pt>
                <c:pt idx="3359">
                  <c:v>23.42</c:v>
                </c:pt>
                <c:pt idx="3360">
                  <c:v>22.9</c:v>
                </c:pt>
                <c:pt idx="3361">
                  <c:v>22.219999000000001</c:v>
                </c:pt>
                <c:pt idx="3362">
                  <c:v>20.83</c:v>
                </c:pt>
                <c:pt idx="3363">
                  <c:v>18.959999</c:v>
                </c:pt>
                <c:pt idx="3364">
                  <c:v>16.760000000000002</c:v>
                </c:pt>
                <c:pt idx="3365">
                  <c:v>14.26</c:v>
                </c:pt>
                <c:pt idx="3366">
                  <c:v>11.86</c:v>
                </c:pt>
                <c:pt idx="3367">
                  <c:v>10</c:v>
                </c:pt>
                <c:pt idx="3368">
                  <c:v>8.0799999000000007</c:v>
                </c:pt>
                <c:pt idx="3369">
                  <c:v>6.2870268999999999</c:v>
                </c:pt>
                <c:pt idx="3370">
                  <c:v>4.8316216000000001</c:v>
                </c:pt>
                <c:pt idx="3371">
                  <c:v>3.9086487000000001</c:v>
                </c:pt>
                <c:pt idx="3372">
                  <c:v>3.4702701999999999</c:v>
                </c:pt>
                <c:pt idx="3373">
                  <c:v>3.6956755999999999</c:v>
                </c:pt>
                <c:pt idx="3374">
                  <c:v>4.1563825999999997</c:v>
                </c:pt>
                <c:pt idx="3375">
                  <c:v>4.9776958999999996</c:v>
                </c:pt>
                <c:pt idx="3376">
                  <c:v>5.8996152999999998</c:v>
                </c:pt>
                <c:pt idx="3377">
                  <c:v>7.0431504</c:v>
                </c:pt>
                <c:pt idx="3378">
                  <c:v>8.3771906000000005</c:v>
                </c:pt>
                <c:pt idx="3379">
                  <c:v>10.027436</c:v>
                </c:pt>
                <c:pt idx="3380">
                  <c:v>11.730822</c:v>
                </c:pt>
                <c:pt idx="3381">
                  <c:v>13.193694000000001</c:v>
                </c:pt>
                <c:pt idx="3382">
                  <c:v>14.583183</c:v>
                </c:pt>
                <c:pt idx="3383">
                  <c:v>15.777778</c:v>
                </c:pt>
                <c:pt idx="3384">
                  <c:v>16.796814000000001</c:v>
                </c:pt>
                <c:pt idx="3385">
                  <c:v>17.819063</c:v>
                </c:pt>
                <c:pt idx="3386">
                  <c:v>18.950886000000001</c:v>
                </c:pt>
                <c:pt idx="3387">
                  <c:v>20.027453999999999</c:v>
                </c:pt>
                <c:pt idx="3388">
                  <c:v>21.86252</c:v>
                </c:pt>
                <c:pt idx="3389">
                  <c:v>23.517118</c:v>
                </c:pt>
                <c:pt idx="3390">
                  <c:v>25.250854</c:v>
                </c:pt>
                <c:pt idx="3391">
                  <c:v>26.948018999999999</c:v>
                </c:pt>
                <c:pt idx="3392">
                  <c:v>28.701643000000001</c:v>
                </c:pt>
                <c:pt idx="3393">
                  <c:v>31.028662000000001</c:v>
                </c:pt>
                <c:pt idx="3394">
                  <c:v>33.418919000000002</c:v>
                </c:pt>
                <c:pt idx="3395">
                  <c:v>35.932022000000003</c:v>
                </c:pt>
                <c:pt idx="3396">
                  <c:v>38.608280000000001</c:v>
                </c:pt>
                <c:pt idx="3397">
                  <c:v>41.178176999999998</c:v>
                </c:pt>
                <c:pt idx="3398">
                  <c:v>42.939072000000003</c:v>
                </c:pt>
                <c:pt idx="3399">
                  <c:v>44.557200999999999</c:v>
                </c:pt>
                <c:pt idx="3400">
                  <c:v>46.025481999999997</c:v>
                </c:pt>
                <c:pt idx="3401">
                  <c:v>47.338420999999997</c:v>
                </c:pt>
                <c:pt idx="3402">
                  <c:v>48.573684999999998</c:v>
                </c:pt>
                <c:pt idx="3403">
                  <c:v>49.146667000000001</c:v>
                </c:pt>
                <c:pt idx="3404">
                  <c:v>49.666668000000001</c:v>
                </c:pt>
                <c:pt idx="3405">
                  <c:v>50</c:v>
                </c:pt>
                <c:pt idx="3406">
                  <c:v>50</c:v>
                </c:pt>
                <c:pt idx="3407">
                  <c:v>50</c:v>
                </c:pt>
                <c:pt idx="3408">
                  <c:v>50</c:v>
                </c:pt>
                <c:pt idx="3409">
                  <c:v>50</c:v>
                </c:pt>
                <c:pt idx="3410">
                  <c:v>50</c:v>
                </c:pt>
                <c:pt idx="3411">
                  <c:v>50</c:v>
                </c:pt>
                <c:pt idx="3412">
                  <c:v>50</c:v>
                </c:pt>
                <c:pt idx="3413">
                  <c:v>50</c:v>
                </c:pt>
                <c:pt idx="3414">
                  <c:v>50</c:v>
                </c:pt>
                <c:pt idx="3415">
                  <c:v>50</c:v>
                </c:pt>
                <c:pt idx="3416">
                  <c:v>49.91</c:v>
                </c:pt>
                <c:pt idx="3417">
                  <c:v>49.619999</c:v>
                </c:pt>
                <c:pt idx="3418">
                  <c:v>49.130001</c:v>
                </c:pt>
                <c:pt idx="3419">
                  <c:v>48.580002</c:v>
                </c:pt>
                <c:pt idx="3420">
                  <c:v>47.98</c:v>
                </c:pt>
                <c:pt idx="3421">
                  <c:v>47.330002</c:v>
                </c:pt>
                <c:pt idx="3422">
                  <c:v>46.59</c:v>
                </c:pt>
                <c:pt idx="3423">
                  <c:v>45.59</c:v>
                </c:pt>
                <c:pt idx="3424">
                  <c:v>44.59</c:v>
                </c:pt>
                <c:pt idx="3425">
                  <c:v>43.59</c:v>
                </c:pt>
                <c:pt idx="3426">
                  <c:v>42.68</c:v>
                </c:pt>
                <c:pt idx="3427">
                  <c:v>41.970001000000003</c:v>
                </c:pt>
                <c:pt idx="3428">
                  <c:v>41.459999000000003</c:v>
                </c:pt>
                <c:pt idx="3429">
                  <c:v>41.009998000000003</c:v>
                </c:pt>
                <c:pt idx="3430">
                  <c:v>40.610000999999997</c:v>
                </c:pt>
                <c:pt idx="3431">
                  <c:v>40.259998000000003</c:v>
                </c:pt>
                <c:pt idx="3432">
                  <c:v>40</c:v>
                </c:pt>
                <c:pt idx="3433">
                  <c:v>40</c:v>
                </c:pt>
                <c:pt idx="3434">
                  <c:v>40</c:v>
                </c:pt>
                <c:pt idx="3435">
                  <c:v>40</c:v>
                </c:pt>
                <c:pt idx="3436">
                  <c:v>40</c:v>
                </c:pt>
                <c:pt idx="3437">
                  <c:v>40</c:v>
                </c:pt>
                <c:pt idx="3438">
                  <c:v>40</c:v>
                </c:pt>
                <c:pt idx="3439">
                  <c:v>40</c:v>
                </c:pt>
                <c:pt idx="3440">
                  <c:v>40</c:v>
                </c:pt>
                <c:pt idx="3441">
                  <c:v>40</c:v>
                </c:pt>
                <c:pt idx="3442">
                  <c:v>40</c:v>
                </c:pt>
                <c:pt idx="3443">
                  <c:v>40</c:v>
                </c:pt>
                <c:pt idx="3444">
                  <c:v>40</c:v>
                </c:pt>
                <c:pt idx="3445">
                  <c:v>40</c:v>
                </c:pt>
                <c:pt idx="3446">
                  <c:v>40</c:v>
                </c:pt>
                <c:pt idx="3447">
                  <c:v>40</c:v>
                </c:pt>
                <c:pt idx="3448">
                  <c:v>40</c:v>
                </c:pt>
                <c:pt idx="3449">
                  <c:v>40</c:v>
                </c:pt>
                <c:pt idx="3450">
                  <c:v>40</c:v>
                </c:pt>
                <c:pt idx="3451">
                  <c:v>40</c:v>
                </c:pt>
                <c:pt idx="3452">
                  <c:v>40</c:v>
                </c:pt>
                <c:pt idx="3453">
                  <c:v>40</c:v>
                </c:pt>
                <c:pt idx="3454">
                  <c:v>40</c:v>
                </c:pt>
                <c:pt idx="3455">
                  <c:v>40</c:v>
                </c:pt>
                <c:pt idx="3456">
                  <c:v>40</c:v>
                </c:pt>
                <c:pt idx="3457">
                  <c:v>40</c:v>
                </c:pt>
                <c:pt idx="3458">
                  <c:v>40</c:v>
                </c:pt>
                <c:pt idx="3459">
                  <c:v>40</c:v>
                </c:pt>
                <c:pt idx="3460">
                  <c:v>40</c:v>
                </c:pt>
                <c:pt idx="3461">
                  <c:v>39.863159000000003</c:v>
                </c:pt>
                <c:pt idx="3462">
                  <c:v>39.694735999999999</c:v>
                </c:pt>
                <c:pt idx="3463">
                  <c:v>39.357894999999999</c:v>
                </c:pt>
                <c:pt idx="3464">
                  <c:v>38.652630000000002</c:v>
                </c:pt>
                <c:pt idx="3465">
                  <c:v>37.936844000000001</c:v>
                </c:pt>
                <c:pt idx="3466">
                  <c:v>37.056033999999997</c:v>
                </c:pt>
                <c:pt idx="3467">
                  <c:v>35.886443999999997</c:v>
                </c:pt>
                <c:pt idx="3468">
                  <c:v>34.613715999999997</c:v>
                </c:pt>
                <c:pt idx="3469">
                  <c:v>33.366241000000002</c:v>
                </c:pt>
                <c:pt idx="3470">
                  <c:v>32.120029000000002</c:v>
                </c:pt>
                <c:pt idx="3471">
                  <c:v>31.030861000000002</c:v>
                </c:pt>
                <c:pt idx="3472">
                  <c:v>30.017464</c:v>
                </c:pt>
                <c:pt idx="3473">
                  <c:v>29.380644</c:v>
                </c:pt>
                <c:pt idx="3474">
                  <c:v>29.274141</c:v>
                </c:pt>
                <c:pt idx="3475">
                  <c:v>29.413460000000001</c:v>
                </c:pt>
                <c:pt idx="3476">
                  <c:v>29.870739</c:v>
                </c:pt>
                <c:pt idx="3477">
                  <c:v>30.805036999999999</c:v>
                </c:pt>
                <c:pt idx="3478">
                  <c:v>31.936585999999998</c:v>
                </c:pt>
                <c:pt idx="3479">
                  <c:v>33.184063000000002</c:v>
                </c:pt>
                <c:pt idx="3480">
                  <c:v>34.430275000000002</c:v>
                </c:pt>
                <c:pt idx="3481">
                  <c:v>35.656283999999999</c:v>
                </c:pt>
                <c:pt idx="3482">
                  <c:v>36.838099999999997</c:v>
                </c:pt>
                <c:pt idx="3483">
                  <c:v>37.811763999999997</c:v>
                </c:pt>
                <c:pt idx="3484">
                  <c:v>38.623528</c:v>
                </c:pt>
                <c:pt idx="3485">
                  <c:v>39.200001</c:v>
                </c:pt>
                <c:pt idx="3486">
                  <c:v>39.623528</c:v>
                </c:pt>
                <c:pt idx="3487">
                  <c:v>39.858822000000004</c:v>
                </c:pt>
                <c:pt idx="3488">
                  <c:v>40</c:v>
                </c:pt>
                <c:pt idx="3489">
                  <c:v>40</c:v>
                </c:pt>
                <c:pt idx="3490">
                  <c:v>39.990001999999997</c:v>
                </c:pt>
                <c:pt idx="3491">
                  <c:v>39.790000999999997</c:v>
                </c:pt>
                <c:pt idx="3492">
                  <c:v>39.380001</c:v>
                </c:pt>
                <c:pt idx="3493">
                  <c:v>38.810001</c:v>
                </c:pt>
                <c:pt idx="3494">
                  <c:v>38.189999</c:v>
                </c:pt>
                <c:pt idx="3495">
                  <c:v>37.369999</c:v>
                </c:pt>
                <c:pt idx="3496">
                  <c:v>36.150002000000001</c:v>
                </c:pt>
                <c:pt idx="3497">
                  <c:v>34.849997999999999</c:v>
                </c:pt>
                <c:pt idx="3498">
                  <c:v>33.470001000000003</c:v>
                </c:pt>
                <c:pt idx="3499">
                  <c:v>32.080002</c:v>
                </c:pt>
                <c:pt idx="3500">
                  <c:v>30.299999</c:v>
                </c:pt>
                <c:pt idx="3501">
                  <c:v>28.549999</c:v>
                </c:pt>
                <c:pt idx="3502">
                  <c:v>26.959999</c:v>
                </c:pt>
                <c:pt idx="3503">
                  <c:v>25.530000999999999</c:v>
                </c:pt>
                <c:pt idx="3504">
                  <c:v>24.15</c:v>
                </c:pt>
                <c:pt idx="3505">
                  <c:v>22.969999000000001</c:v>
                </c:pt>
                <c:pt idx="3506">
                  <c:v>22.190000999999999</c:v>
                </c:pt>
                <c:pt idx="3507">
                  <c:v>21.49</c:v>
                </c:pt>
                <c:pt idx="3508">
                  <c:v>20.870000999999998</c:v>
                </c:pt>
                <c:pt idx="3509">
                  <c:v>20.260000000000002</c:v>
                </c:pt>
                <c:pt idx="3510">
                  <c:v>20.049999</c:v>
                </c:pt>
                <c:pt idx="3511">
                  <c:v>20</c:v>
                </c:pt>
                <c:pt idx="3512">
                  <c:v>20</c:v>
                </c:pt>
                <c:pt idx="3513">
                  <c:v>20</c:v>
                </c:pt>
                <c:pt idx="3514">
                  <c:v>20</c:v>
                </c:pt>
                <c:pt idx="3515">
                  <c:v>20</c:v>
                </c:pt>
                <c:pt idx="3516">
                  <c:v>20</c:v>
                </c:pt>
                <c:pt idx="3517">
                  <c:v>20</c:v>
                </c:pt>
                <c:pt idx="3518">
                  <c:v>20</c:v>
                </c:pt>
                <c:pt idx="3519">
                  <c:v>20</c:v>
                </c:pt>
                <c:pt idx="3520">
                  <c:v>20</c:v>
                </c:pt>
                <c:pt idx="3521">
                  <c:v>20</c:v>
                </c:pt>
                <c:pt idx="3522">
                  <c:v>20</c:v>
                </c:pt>
                <c:pt idx="3523">
                  <c:v>20</c:v>
                </c:pt>
                <c:pt idx="3524">
                  <c:v>20</c:v>
                </c:pt>
                <c:pt idx="3525">
                  <c:v>20</c:v>
                </c:pt>
                <c:pt idx="3526">
                  <c:v>20</c:v>
                </c:pt>
                <c:pt idx="3527">
                  <c:v>20</c:v>
                </c:pt>
                <c:pt idx="3528">
                  <c:v>20</c:v>
                </c:pt>
                <c:pt idx="3529">
                  <c:v>20</c:v>
                </c:pt>
                <c:pt idx="3530">
                  <c:v>20</c:v>
                </c:pt>
                <c:pt idx="3531">
                  <c:v>20</c:v>
                </c:pt>
                <c:pt idx="3532">
                  <c:v>20</c:v>
                </c:pt>
                <c:pt idx="3533">
                  <c:v>20.16</c:v>
                </c:pt>
                <c:pt idx="3534">
                  <c:v>20.370000999999998</c:v>
                </c:pt>
                <c:pt idx="3535">
                  <c:v>20.65</c:v>
                </c:pt>
                <c:pt idx="3536">
                  <c:v>20.997973999999999</c:v>
                </c:pt>
                <c:pt idx="3537">
                  <c:v>21.980378999999999</c:v>
                </c:pt>
                <c:pt idx="3538">
                  <c:v>22.985443</c:v>
                </c:pt>
                <c:pt idx="3539">
                  <c:v>24.126455</c:v>
                </c:pt>
                <c:pt idx="3540">
                  <c:v>26.037848</c:v>
                </c:pt>
                <c:pt idx="3541">
                  <c:v>27.967848</c:v>
                </c:pt>
                <c:pt idx="3542">
                  <c:v>29.827847999999999</c:v>
                </c:pt>
                <c:pt idx="3543">
                  <c:v>31.507849</c:v>
                </c:pt>
                <c:pt idx="3544">
                  <c:v>33.087848999999999</c:v>
                </c:pt>
                <c:pt idx="3545">
                  <c:v>34.457847999999998</c:v>
                </c:pt>
                <c:pt idx="3546">
                  <c:v>35.519874999999999</c:v>
                </c:pt>
                <c:pt idx="3547">
                  <c:v>35.937469</c:v>
                </c:pt>
                <c:pt idx="3548">
                  <c:v>36.012405000000001</c:v>
                </c:pt>
                <c:pt idx="3549">
                  <c:v>35.871391000000003</c:v>
                </c:pt>
                <c:pt idx="3550">
                  <c:v>34.959999000000003</c:v>
                </c:pt>
                <c:pt idx="3551">
                  <c:v>34.029998999999997</c:v>
                </c:pt>
                <c:pt idx="3552">
                  <c:v>33.065350000000002</c:v>
                </c:pt>
                <c:pt idx="3553">
                  <c:v>32.062556999999998</c:v>
                </c:pt>
                <c:pt idx="3554">
                  <c:v>30.667908000000001</c:v>
                </c:pt>
                <c:pt idx="3555">
                  <c:v>29.401627999999999</c:v>
                </c:pt>
                <c:pt idx="3556">
                  <c:v>28.259069</c:v>
                </c:pt>
                <c:pt idx="3557">
                  <c:v>27.114882999999999</c:v>
                </c:pt>
                <c:pt idx="3558">
                  <c:v>26.034883000000001</c:v>
                </c:pt>
                <c:pt idx="3559">
                  <c:v>25.104883000000001</c:v>
                </c:pt>
                <c:pt idx="3560">
                  <c:v>24.334885</c:v>
                </c:pt>
                <c:pt idx="3561">
                  <c:v>23.614882999999999</c:v>
                </c:pt>
                <c:pt idx="3562">
                  <c:v>23.209536</c:v>
                </c:pt>
                <c:pt idx="3563">
                  <c:v>22.922325000000001</c:v>
                </c:pt>
                <c:pt idx="3564">
                  <c:v>23.186976999999999</c:v>
                </c:pt>
                <c:pt idx="3565">
                  <c:v>23.473255000000002</c:v>
                </c:pt>
                <c:pt idx="3566">
                  <c:v>24.205814</c:v>
                </c:pt>
                <c:pt idx="3567">
                  <c:v>24.860256</c:v>
                </c:pt>
                <c:pt idx="3568">
                  <c:v>25.728204999999999</c:v>
                </c:pt>
                <c:pt idx="3569">
                  <c:v>26.523333000000001</c:v>
                </c:pt>
                <c:pt idx="3570">
                  <c:v>27.144359999999999</c:v>
                </c:pt>
                <c:pt idx="3571">
                  <c:v>27.698461999999999</c:v>
                </c:pt>
                <c:pt idx="3572">
                  <c:v>27.952307000000001</c:v>
                </c:pt>
                <c:pt idx="3573">
                  <c:v>28.143332999999998</c:v>
                </c:pt>
                <c:pt idx="3574">
                  <c:v>28.193332999999999</c:v>
                </c:pt>
                <c:pt idx="3575">
                  <c:v>28.470320000000001</c:v>
                </c:pt>
                <c:pt idx="3576">
                  <c:v>28.86758</c:v>
                </c:pt>
                <c:pt idx="3577">
                  <c:v>29.380474</c:v>
                </c:pt>
                <c:pt idx="3578">
                  <c:v>29.968964</c:v>
                </c:pt>
                <c:pt idx="3579">
                  <c:v>30.578768</c:v>
                </c:pt>
                <c:pt idx="3580">
                  <c:v>31.287741</c:v>
                </c:pt>
                <c:pt idx="3581">
                  <c:v>31.963638</c:v>
                </c:pt>
                <c:pt idx="3582">
                  <c:v>32.629790999999997</c:v>
                </c:pt>
                <c:pt idx="3583">
                  <c:v>33.288769000000002</c:v>
                </c:pt>
                <c:pt idx="3584">
                  <c:v>33.728766999999998</c:v>
                </c:pt>
                <c:pt idx="3585">
                  <c:v>33.781779999999998</c:v>
                </c:pt>
                <c:pt idx="3586">
                  <c:v>33.384520999999999</c:v>
                </c:pt>
                <c:pt idx="3587">
                  <c:v>32.961368999999998</c:v>
                </c:pt>
                <c:pt idx="3588">
                  <c:v>32.504931999999997</c:v>
                </c:pt>
                <c:pt idx="3589">
                  <c:v>32.029998999999997</c:v>
                </c:pt>
                <c:pt idx="3590">
                  <c:v>31.267298</c:v>
                </c:pt>
                <c:pt idx="3591">
                  <c:v>30.541080000000001</c:v>
                </c:pt>
                <c:pt idx="3592">
                  <c:v>29.874324999999999</c:v>
                </c:pt>
                <c:pt idx="3593">
                  <c:v>28.920271</c:v>
                </c:pt>
                <c:pt idx="3594">
                  <c:v>28.013514000000001</c:v>
                </c:pt>
                <c:pt idx="3595">
                  <c:v>27.040541000000001</c:v>
                </c:pt>
                <c:pt idx="3596">
                  <c:v>26.040541000000001</c:v>
                </c:pt>
                <c:pt idx="3597">
                  <c:v>25.070540999999999</c:v>
                </c:pt>
                <c:pt idx="3598">
                  <c:v>24.280539999999998</c:v>
                </c:pt>
                <c:pt idx="3599">
                  <c:v>23.620540999999999</c:v>
                </c:pt>
                <c:pt idx="3600">
                  <c:v>23.233243999999999</c:v>
                </c:pt>
                <c:pt idx="3601">
                  <c:v>22.869458999999999</c:v>
                </c:pt>
                <c:pt idx="3602">
                  <c:v>22.946217000000001</c:v>
                </c:pt>
                <c:pt idx="3603">
                  <c:v>23.480270000000001</c:v>
                </c:pt>
                <c:pt idx="3604">
                  <c:v>24.227028000000001</c:v>
                </c:pt>
                <c:pt idx="3605">
                  <c:v>25.200001</c:v>
                </c:pt>
                <c:pt idx="3606">
                  <c:v>26.160526000000001</c:v>
                </c:pt>
                <c:pt idx="3607">
                  <c:v>26.591052999999999</c:v>
                </c:pt>
                <c:pt idx="3608">
                  <c:v>26.828420999999999</c:v>
                </c:pt>
                <c:pt idx="3609">
                  <c:v>26.593685000000001</c:v>
                </c:pt>
                <c:pt idx="3610">
                  <c:v>26.183682999999998</c:v>
                </c:pt>
                <c:pt idx="3611">
                  <c:v>25.773683999999999</c:v>
                </c:pt>
                <c:pt idx="3612">
                  <c:v>25.013683</c:v>
                </c:pt>
                <c:pt idx="3613">
                  <c:v>24.253685000000001</c:v>
                </c:pt>
                <c:pt idx="3614">
                  <c:v>23.533684000000001</c:v>
                </c:pt>
                <c:pt idx="3615">
                  <c:v>23.113683999999999</c:v>
                </c:pt>
                <c:pt idx="3616">
                  <c:v>22.803158</c:v>
                </c:pt>
                <c:pt idx="3617">
                  <c:v>23.002631999999998</c:v>
                </c:pt>
                <c:pt idx="3618">
                  <c:v>23.335262</c:v>
                </c:pt>
                <c:pt idx="3619">
                  <c:v>24.23</c:v>
                </c:pt>
                <c:pt idx="3620">
                  <c:v>25.17</c:v>
                </c:pt>
                <c:pt idx="3621">
                  <c:v>25.940000999999999</c:v>
                </c:pt>
                <c:pt idx="3622">
                  <c:v>26.629999000000002</c:v>
                </c:pt>
                <c:pt idx="3623">
                  <c:v>27.139999</c:v>
                </c:pt>
                <c:pt idx="3624">
                  <c:v>27.25</c:v>
                </c:pt>
                <c:pt idx="3625">
                  <c:v>27.02</c:v>
                </c:pt>
                <c:pt idx="3626">
                  <c:v>26.709999</c:v>
                </c:pt>
                <c:pt idx="3627">
                  <c:v>26.139999</c:v>
                </c:pt>
                <c:pt idx="3628">
                  <c:v>25.360001</c:v>
                </c:pt>
                <c:pt idx="3629">
                  <c:v>24.360001</c:v>
                </c:pt>
                <c:pt idx="3630">
                  <c:v>23.42</c:v>
                </c:pt>
                <c:pt idx="3631">
                  <c:v>22.639999</c:v>
                </c:pt>
                <c:pt idx="3632">
                  <c:v>21.889999</c:v>
                </c:pt>
                <c:pt idx="3633">
                  <c:v>21.16</c:v>
                </c:pt>
                <c:pt idx="3634">
                  <c:v>20.780000999999999</c:v>
                </c:pt>
                <c:pt idx="3635">
                  <c:v>20.43</c:v>
                </c:pt>
                <c:pt idx="3636">
                  <c:v>20.09</c:v>
                </c:pt>
                <c:pt idx="3637">
                  <c:v>20.27</c:v>
                </c:pt>
                <c:pt idx="3638">
                  <c:v>20.639999</c:v>
                </c:pt>
                <c:pt idx="3639">
                  <c:v>21.07</c:v>
                </c:pt>
                <c:pt idx="3640">
                  <c:v>21.549999</c:v>
                </c:pt>
                <c:pt idx="3641">
                  <c:v>22.049999</c:v>
                </c:pt>
                <c:pt idx="3642">
                  <c:v>22.91</c:v>
                </c:pt>
                <c:pt idx="3643">
                  <c:v>23.780000999999999</c:v>
                </c:pt>
                <c:pt idx="3644">
                  <c:v>24.780000999999999</c:v>
                </c:pt>
                <c:pt idx="3645">
                  <c:v>25.629999000000002</c:v>
                </c:pt>
                <c:pt idx="3646">
                  <c:v>26.450001</c:v>
                </c:pt>
                <c:pt idx="3647">
                  <c:v>26.91</c:v>
                </c:pt>
                <c:pt idx="3648">
                  <c:v>27.110001</c:v>
                </c:pt>
                <c:pt idx="3649">
                  <c:v>27.200001</c:v>
                </c:pt>
                <c:pt idx="3650">
                  <c:v>26.870000999999998</c:v>
                </c:pt>
                <c:pt idx="3651">
                  <c:v>26.51</c:v>
                </c:pt>
                <c:pt idx="3652">
                  <c:v>25.780000999999999</c:v>
                </c:pt>
                <c:pt idx="3653">
                  <c:v>24.99</c:v>
                </c:pt>
                <c:pt idx="3654">
                  <c:v>23.99</c:v>
                </c:pt>
                <c:pt idx="3655">
                  <c:v>23.139999</c:v>
                </c:pt>
                <c:pt idx="3656">
                  <c:v>22.32</c:v>
                </c:pt>
                <c:pt idx="3657">
                  <c:v>21.59</c:v>
                </c:pt>
                <c:pt idx="3658">
                  <c:v>21.02</c:v>
                </c:pt>
                <c:pt idx="3659">
                  <c:v>20.5</c:v>
                </c:pt>
                <c:pt idx="3660">
                  <c:v>20.558332</c:v>
                </c:pt>
                <c:pt idx="3661">
                  <c:v>20.890556</c:v>
                </c:pt>
                <c:pt idx="3662">
                  <c:v>21.413333999999999</c:v>
                </c:pt>
                <c:pt idx="3663">
                  <c:v>22.222221000000001</c:v>
                </c:pt>
                <c:pt idx="3664">
                  <c:v>23.222221000000001</c:v>
                </c:pt>
                <c:pt idx="3665">
                  <c:v>24.222221000000001</c:v>
                </c:pt>
                <c:pt idx="3666">
                  <c:v>25.222221000000001</c:v>
                </c:pt>
                <c:pt idx="3667">
                  <c:v>26.222221000000001</c:v>
                </c:pt>
                <c:pt idx="3668">
                  <c:v>27.222221000000001</c:v>
                </c:pt>
                <c:pt idx="3669">
                  <c:v>28.370871000000001</c:v>
                </c:pt>
                <c:pt idx="3670">
                  <c:v>29.338213</c:v>
                </c:pt>
                <c:pt idx="3671">
                  <c:v>30.136261000000001</c:v>
                </c:pt>
                <c:pt idx="3672">
                  <c:v>31.145644999999998</c:v>
                </c:pt>
                <c:pt idx="3673">
                  <c:v>31.972973</c:v>
                </c:pt>
                <c:pt idx="3674">
                  <c:v>32.905406999999997</c:v>
                </c:pt>
                <c:pt idx="3675">
                  <c:v>33.905406999999997</c:v>
                </c:pt>
                <c:pt idx="3676">
                  <c:v>34.905406999999997</c:v>
                </c:pt>
                <c:pt idx="3677">
                  <c:v>35.905406999999997</c:v>
                </c:pt>
                <c:pt idx="3678">
                  <c:v>36.905406999999997</c:v>
                </c:pt>
                <c:pt idx="3679">
                  <c:v>37.756756000000003</c:v>
                </c:pt>
                <c:pt idx="3680">
                  <c:v>38.581080999999998</c:v>
                </c:pt>
                <c:pt idx="3681">
                  <c:v>39.310809999999996</c:v>
                </c:pt>
                <c:pt idx="3682">
                  <c:v>39.648646999999997</c:v>
                </c:pt>
                <c:pt idx="3683">
                  <c:v>39.932434000000001</c:v>
                </c:pt>
                <c:pt idx="3684">
                  <c:v>40</c:v>
                </c:pt>
                <c:pt idx="3685">
                  <c:v>39.671233999999998</c:v>
                </c:pt>
                <c:pt idx="3686">
                  <c:v>39.136986</c:v>
                </c:pt>
                <c:pt idx="3687">
                  <c:v>38.356163000000002</c:v>
                </c:pt>
                <c:pt idx="3688">
                  <c:v>37.356163000000002</c:v>
                </c:pt>
                <c:pt idx="3689">
                  <c:v>36.437244</c:v>
                </c:pt>
                <c:pt idx="3690">
                  <c:v>35.734543000000002</c:v>
                </c:pt>
                <c:pt idx="3691">
                  <c:v>35.058867999999997</c:v>
                </c:pt>
                <c:pt idx="3692">
                  <c:v>34.423732999999999</c:v>
                </c:pt>
                <c:pt idx="3693">
                  <c:v>33.896706000000002</c:v>
                </c:pt>
                <c:pt idx="3694">
                  <c:v>33.626434000000003</c:v>
                </c:pt>
                <c:pt idx="3695">
                  <c:v>33.847095000000003</c:v>
                </c:pt>
                <c:pt idx="3696">
                  <c:v>34.381340000000002</c:v>
                </c:pt>
                <c:pt idx="3697">
                  <c:v>35.162163</c:v>
                </c:pt>
                <c:pt idx="3698">
                  <c:v>36.162163</c:v>
                </c:pt>
                <c:pt idx="3699">
                  <c:v>37.081080999999998</c:v>
                </c:pt>
                <c:pt idx="3700">
                  <c:v>37.783783</c:v>
                </c:pt>
                <c:pt idx="3701">
                  <c:v>38.459460999999997</c:v>
                </c:pt>
                <c:pt idx="3702">
                  <c:v>39.094593000000003</c:v>
                </c:pt>
                <c:pt idx="3703">
                  <c:v>39.62162</c:v>
                </c:pt>
                <c:pt idx="3704">
                  <c:v>39.891891000000001</c:v>
                </c:pt>
                <c:pt idx="3705">
                  <c:v>40</c:v>
                </c:pt>
                <c:pt idx="3706">
                  <c:v>39.979999999999997</c:v>
                </c:pt>
                <c:pt idx="3707">
                  <c:v>39.770000000000003</c:v>
                </c:pt>
                <c:pt idx="3708">
                  <c:v>39.450001</c:v>
                </c:pt>
                <c:pt idx="3709">
                  <c:v>38.970001000000003</c:v>
                </c:pt>
                <c:pt idx="3710">
                  <c:v>38.439999</c:v>
                </c:pt>
                <c:pt idx="3711">
                  <c:v>37.790000999999997</c:v>
                </c:pt>
                <c:pt idx="3712">
                  <c:v>37.040000999999997</c:v>
                </c:pt>
                <c:pt idx="3713">
                  <c:v>36.119999</c:v>
                </c:pt>
                <c:pt idx="3714">
                  <c:v>35.189999</c:v>
                </c:pt>
                <c:pt idx="3715">
                  <c:v>34.189999</c:v>
                </c:pt>
                <c:pt idx="3716">
                  <c:v>33.209999000000003</c:v>
                </c:pt>
                <c:pt idx="3717">
                  <c:v>32.419998</c:v>
                </c:pt>
                <c:pt idx="3718">
                  <c:v>31.74</c:v>
                </c:pt>
                <c:pt idx="3719">
                  <c:v>31.219999000000001</c:v>
                </c:pt>
                <c:pt idx="3720">
                  <c:v>30.75</c:v>
                </c:pt>
                <c:pt idx="3721">
                  <c:v>30.4</c:v>
                </c:pt>
                <c:pt idx="3722">
                  <c:v>30.15</c:v>
                </c:pt>
                <c:pt idx="3723">
                  <c:v>30.07</c:v>
                </c:pt>
                <c:pt idx="3724">
                  <c:v>30</c:v>
                </c:pt>
                <c:pt idx="3725">
                  <c:v>30</c:v>
                </c:pt>
                <c:pt idx="3726">
                  <c:v>30</c:v>
                </c:pt>
                <c:pt idx="3727">
                  <c:v>30</c:v>
                </c:pt>
                <c:pt idx="3728">
                  <c:v>30</c:v>
                </c:pt>
                <c:pt idx="3729">
                  <c:v>30</c:v>
                </c:pt>
                <c:pt idx="3730">
                  <c:v>30</c:v>
                </c:pt>
                <c:pt idx="3731">
                  <c:v>30</c:v>
                </c:pt>
                <c:pt idx="3732">
                  <c:v>30</c:v>
                </c:pt>
                <c:pt idx="3733">
                  <c:v>30</c:v>
                </c:pt>
                <c:pt idx="3734">
                  <c:v>30</c:v>
                </c:pt>
                <c:pt idx="3735">
                  <c:v>30</c:v>
                </c:pt>
                <c:pt idx="3736">
                  <c:v>30</c:v>
                </c:pt>
                <c:pt idx="3737">
                  <c:v>30</c:v>
                </c:pt>
                <c:pt idx="3738">
                  <c:v>30</c:v>
                </c:pt>
                <c:pt idx="3739">
                  <c:v>30</c:v>
                </c:pt>
                <c:pt idx="3740">
                  <c:v>30</c:v>
                </c:pt>
                <c:pt idx="3741">
                  <c:v>30.190000999999999</c:v>
                </c:pt>
                <c:pt idx="3742">
                  <c:v>30.780000999999999</c:v>
                </c:pt>
                <c:pt idx="3743">
                  <c:v>31.5</c:v>
                </c:pt>
                <c:pt idx="3744">
                  <c:v>32.214848000000003</c:v>
                </c:pt>
                <c:pt idx="3745">
                  <c:v>32.919395000000002</c:v>
                </c:pt>
                <c:pt idx="3746">
                  <c:v>33.598182999999999</c:v>
                </c:pt>
                <c:pt idx="3747">
                  <c:v>34.173938999999997</c:v>
                </c:pt>
                <c:pt idx="3748">
                  <c:v>34.271819999999998</c:v>
                </c:pt>
                <c:pt idx="3749">
                  <c:v>33.891818999999998</c:v>
                </c:pt>
                <c:pt idx="3750">
                  <c:v>33.526595999999998</c:v>
                </c:pt>
                <c:pt idx="3751">
                  <c:v>33.030476</c:v>
                </c:pt>
                <c:pt idx="3752">
                  <c:v>32.163905999999997</c:v>
                </c:pt>
                <c:pt idx="3753">
                  <c:v>31.246147000000001</c:v>
                </c:pt>
                <c:pt idx="3754">
                  <c:v>30.358163999999999</c:v>
                </c:pt>
                <c:pt idx="3755">
                  <c:v>29.578990999999998</c:v>
                </c:pt>
                <c:pt idx="3756">
                  <c:v>28.900203999999999</c:v>
                </c:pt>
                <c:pt idx="3757">
                  <c:v>28.324445999999998</c:v>
                </c:pt>
                <c:pt idx="3758">
                  <c:v>28.226565999999998</c:v>
                </c:pt>
                <c:pt idx="3759">
                  <c:v>28.606566999999998</c:v>
                </c:pt>
                <c:pt idx="3760">
                  <c:v>28.791792000000001</c:v>
                </c:pt>
                <c:pt idx="3761">
                  <c:v>28.767910000000001</c:v>
                </c:pt>
                <c:pt idx="3762">
                  <c:v>28.704477000000001</c:v>
                </c:pt>
                <c:pt idx="3763">
                  <c:v>28.512239000000001</c:v>
                </c:pt>
                <c:pt idx="3764">
                  <c:v>28.145371999999998</c:v>
                </c:pt>
                <c:pt idx="3765">
                  <c:v>27.629999000000002</c:v>
                </c:pt>
                <c:pt idx="3766">
                  <c:v>26.85</c:v>
                </c:pt>
                <c:pt idx="3767">
                  <c:v>25.85</c:v>
                </c:pt>
                <c:pt idx="3768">
                  <c:v>24.85</c:v>
                </c:pt>
                <c:pt idx="3769">
                  <c:v>23.85</c:v>
                </c:pt>
                <c:pt idx="3770">
                  <c:v>23.030000999999999</c:v>
                </c:pt>
                <c:pt idx="3771">
                  <c:v>22.360001</c:v>
                </c:pt>
                <c:pt idx="3772">
                  <c:v>21.769444</c:v>
                </c:pt>
                <c:pt idx="3773">
                  <c:v>21.631665999999999</c:v>
                </c:pt>
                <c:pt idx="3774">
                  <c:v>21.782778</c:v>
                </c:pt>
                <c:pt idx="3775">
                  <c:v>22.219999000000001</c:v>
                </c:pt>
                <c:pt idx="3776">
                  <c:v>22.916665999999999</c:v>
                </c:pt>
                <c:pt idx="3777">
                  <c:v>23.916665999999999</c:v>
                </c:pt>
                <c:pt idx="3778">
                  <c:v>24.916665999999999</c:v>
                </c:pt>
                <c:pt idx="3779">
                  <c:v>25.916665999999999</c:v>
                </c:pt>
                <c:pt idx="3780">
                  <c:v>26.916665999999999</c:v>
                </c:pt>
                <c:pt idx="3781">
                  <c:v>27.916665999999999</c:v>
                </c:pt>
                <c:pt idx="3782">
                  <c:v>28.847221000000001</c:v>
                </c:pt>
                <c:pt idx="3783">
                  <c:v>29.375</c:v>
                </c:pt>
                <c:pt idx="3784">
                  <c:v>29.763888999999999</c:v>
                </c:pt>
                <c:pt idx="3785">
                  <c:v>29.916665999999999</c:v>
                </c:pt>
                <c:pt idx="3786">
                  <c:v>30</c:v>
                </c:pt>
                <c:pt idx="3787">
                  <c:v>29.879999000000002</c:v>
                </c:pt>
                <c:pt idx="3788">
                  <c:v>29.6</c:v>
                </c:pt>
                <c:pt idx="3789">
                  <c:v>29.27</c:v>
                </c:pt>
                <c:pt idx="3790">
                  <c:v>28.639999</c:v>
                </c:pt>
                <c:pt idx="3791">
                  <c:v>27.92</c:v>
                </c:pt>
                <c:pt idx="3792">
                  <c:v>26.98</c:v>
                </c:pt>
                <c:pt idx="3793">
                  <c:v>25.98</c:v>
                </c:pt>
                <c:pt idx="3794">
                  <c:v>24.98</c:v>
                </c:pt>
                <c:pt idx="3795">
                  <c:v>23.98</c:v>
                </c:pt>
                <c:pt idx="3796">
                  <c:v>22.98</c:v>
                </c:pt>
                <c:pt idx="3797">
                  <c:v>22.1</c:v>
                </c:pt>
                <c:pt idx="3798">
                  <c:v>21.379999000000002</c:v>
                </c:pt>
                <c:pt idx="3799">
                  <c:v>20.709999</c:v>
                </c:pt>
                <c:pt idx="3800">
                  <c:v>20.34</c:v>
                </c:pt>
                <c:pt idx="3801">
                  <c:v>20.059999000000001</c:v>
                </c:pt>
                <c:pt idx="3802">
                  <c:v>20</c:v>
                </c:pt>
                <c:pt idx="3803">
                  <c:v>20</c:v>
                </c:pt>
                <c:pt idx="3804">
                  <c:v>20.190000999999999</c:v>
                </c:pt>
                <c:pt idx="3805">
                  <c:v>20.43</c:v>
                </c:pt>
                <c:pt idx="3806">
                  <c:v>20.75</c:v>
                </c:pt>
                <c:pt idx="3807">
                  <c:v>21.379999000000002</c:v>
                </c:pt>
                <c:pt idx="3808">
                  <c:v>22.030000999999999</c:v>
                </c:pt>
                <c:pt idx="3809">
                  <c:v>23.150269999999999</c:v>
                </c:pt>
                <c:pt idx="3810">
                  <c:v>24.364595000000001</c:v>
                </c:pt>
                <c:pt idx="3811">
                  <c:v>25.727568000000002</c:v>
                </c:pt>
                <c:pt idx="3812">
                  <c:v>27.097569</c:v>
                </c:pt>
                <c:pt idx="3813">
                  <c:v>28.527297999999998</c:v>
                </c:pt>
                <c:pt idx="3814">
                  <c:v>29.784594999999999</c:v>
                </c:pt>
                <c:pt idx="3815">
                  <c:v>31.044594</c:v>
                </c:pt>
                <c:pt idx="3816">
                  <c:v>31.984594000000001</c:v>
                </c:pt>
                <c:pt idx="3817">
                  <c:v>32.544593999999996</c:v>
                </c:pt>
                <c:pt idx="3818">
                  <c:v>32.934593</c:v>
                </c:pt>
                <c:pt idx="3819">
                  <c:v>32.814323000000002</c:v>
                </c:pt>
                <c:pt idx="3820">
                  <c:v>32.599997999999999</c:v>
                </c:pt>
                <c:pt idx="3821">
                  <c:v>32.065598000000001</c:v>
                </c:pt>
                <c:pt idx="3822">
                  <c:v>31.42417</c:v>
                </c:pt>
                <c:pt idx="3823">
                  <c:v>30.651582999999999</c:v>
                </c:pt>
                <c:pt idx="3824">
                  <c:v>29.618572</c:v>
                </c:pt>
                <c:pt idx="3825">
                  <c:v>28.318570999999999</c:v>
                </c:pt>
                <c:pt idx="3826">
                  <c:v>27.263048000000001</c:v>
                </c:pt>
                <c:pt idx="3827">
                  <c:v>26.282003</c:v>
                </c:pt>
                <c:pt idx="3828">
                  <c:v>25.824840999999999</c:v>
                </c:pt>
                <c:pt idx="3829">
                  <c:v>26.080662</c:v>
                </c:pt>
                <c:pt idx="3830">
                  <c:v>26.416364999999999</c:v>
                </c:pt>
                <c:pt idx="3831">
                  <c:v>26.969145000000001</c:v>
                </c:pt>
                <c:pt idx="3832">
                  <c:v>27.618411999999999</c:v>
                </c:pt>
                <c:pt idx="3833">
                  <c:v>28.202079999999999</c:v>
                </c:pt>
                <c:pt idx="3834">
                  <c:v>29.004009</c:v>
                </c:pt>
                <c:pt idx="3835">
                  <c:v>29.761578</c:v>
                </c:pt>
                <c:pt idx="3836">
                  <c:v>30.420611999999998</c:v>
                </c:pt>
                <c:pt idx="3837">
                  <c:v>31.051659000000001</c:v>
                </c:pt>
                <c:pt idx="3838">
                  <c:v>31.308823</c:v>
                </c:pt>
                <c:pt idx="3839">
                  <c:v>30.893001999999999</c:v>
                </c:pt>
                <c:pt idx="3840">
                  <c:v>30.397296999999998</c:v>
                </c:pt>
                <c:pt idx="3841">
                  <c:v>29.855945999999999</c:v>
                </c:pt>
                <c:pt idx="3842">
                  <c:v>29.318107999999999</c:v>
                </c:pt>
                <c:pt idx="3843">
                  <c:v>28.917297000000001</c:v>
                </c:pt>
                <c:pt idx="3844">
                  <c:v>28.691082000000002</c:v>
                </c:pt>
                <c:pt idx="3845">
                  <c:v>28.733512999999999</c:v>
                </c:pt>
                <c:pt idx="3846">
                  <c:v>28.83</c:v>
                </c:pt>
                <c:pt idx="3847">
                  <c:v>28.220606</c:v>
                </c:pt>
                <c:pt idx="3848">
                  <c:v>27.485455000000002</c:v>
                </c:pt>
                <c:pt idx="3849">
                  <c:v>26.574242000000002</c:v>
                </c:pt>
                <c:pt idx="3850">
                  <c:v>25.411514</c:v>
                </c:pt>
                <c:pt idx="3851">
                  <c:v>24.088906999999999</c:v>
                </c:pt>
                <c:pt idx="3852">
                  <c:v>22.867746</c:v>
                </c:pt>
                <c:pt idx="3853">
                  <c:v>21.965426999999998</c:v>
                </c:pt>
                <c:pt idx="3854">
                  <c:v>20.927603000000001</c:v>
                </c:pt>
                <c:pt idx="3855">
                  <c:v>20.296151999999999</c:v>
                </c:pt>
                <c:pt idx="3856">
                  <c:v>19.876152000000001</c:v>
                </c:pt>
                <c:pt idx="3857">
                  <c:v>20.275547</c:v>
                </c:pt>
                <c:pt idx="3858">
                  <c:v>20.850698000000001</c:v>
                </c:pt>
                <c:pt idx="3859">
                  <c:v>21.921911000000001</c:v>
                </c:pt>
                <c:pt idx="3860">
                  <c:v>23.184937000000001</c:v>
                </c:pt>
                <c:pt idx="3861">
                  <c:v>24.601042</c:v>
                </c:pt>
                <c:pt idx="3862">
                  <c:v>25.897562000000001</c:v>
                </c:pt>
                <c:pt idx="3863">
                  <c:v>26.861637000000002</c:v>
                </c:pt>
                <c:pt idx="3864">
                  <c:v>27.793082999999999</c:v>
                </c:pt>
                <c:pt idx="3865">
                  <c:v>28.231069999999999</c:v>
                </c:pt>
                <c:pt idx="3866">
                  <c:v>28.488537000000001</c:v>
                </c:pt>
                <c:pt idx="3867">
                  <c:v>28.683589999999999</c:v>
                </c:pt>
                <c:pt idx="3868">
                  <c:v>29.242394999999998</c:v>
                </c:pt>
                <c:pt idx="3869">
                  <c:v>29.570753</c:v>
                </c:pt>
                <c:pt idx="3870">
                  <c:v>30.22747</c:v>
                </c:pt>
                <c:pt idx="3871">
                  <c:v>30.920839000000001</c:v>
                </c:pt>
                <c:pt idx="3872">
                  <c:v>31.930852999999999</c:v>
                </c:pt>
                <c:pt idx="3873">
                  <c:v>33.029094999999998</c:v>
                </c:pt>
                <c:pt idx="3874">
                  <c:v>34.145473000000003</c:v>
                </c:pt>
                <c:pt idx="3875">
                  <c:v>35.338940000000001</c:v>
                </c:pt>
                <c:pt idx="3876">
                  <c:v>36.541469999999997</c:v>
                </c:pt>
                <c:pt idx="3877">
                  <c:v>37.716419000000002</c:v>
                </c:pt>
                <c:pt idx="3878">
                  <c:v>38.417610000000003</c:v>
                </c:pt>
                <c:pt idx="3879">
                  <c:v>38.718696999999999</c:v>
                </c:pt>
                <c:pt idx="3880">
                  <c:v>38.631683000000002</c:v>
                </c:pt>
                <c:pt idx="3881">
                  <c:v>37.989261999999997</c:v>
                </c:pt>
                <c:pt idx="3882">
                  <c:v>36.546664999999997</c:v>
                </c:pt>
                <c:pt idx="3883">
                  <c:v>34.766666000000001</c:v>
                </c:pt>
                <c:pt idx="3884">
                  <c:v>32.996077999999997</c:v>
                </c:pt>
                <c:pt idx="3885">
                  <c:v>31.249020000000002</c:v>
                </c:pt>
                <c:pt idx="3886">
                  <c:v>29.57255</c:v>
                </c:pt>
                <c:pt idx="3887">
                  <c:v>28.175488999999999</c:v>
                </c:pt>
                <c:pt idx="3888">
                  <c:v>26.861961000000001</c:v>
                </c:pt>
                <c:pt idx="3889">
                  <c:v>25.962516999999998</c:v>
                </c:pt>
                <c:pt idx="3890">
                  <c:v>25.062517</c:v>
                </c:pt>
                <c:pt idx="3891">
                  <c:v>24.528072000000002</c:v>
                </c:pt>
                <c:pt idx="3892">
                  <c:v>24.495294999999999</c:v>
                </c:pt>
                <c:pt idx="3893">
                  <c:v>24.725294000000002</c:v>
                </c:pt>
                <c:pt idx="3894">
                  <c:v>24.945882999999998</c:v>
                </c:pt>
                <c:pt idx="3895">
                  <c:v>25.142941</c:v>
                </c:pt>
                <c:pt idx="3896">
                  <c:v>25.319412</c:v>
                </c:pt>
                <c:pt idx="3897">
                  <c:v>25.236471000000002</c:v>
                </c:pt>
                <c:pt idx="3898">
                  <c:v>25.33</c:v>
                </c:pt>
                <c:pt idx="3899">
                  <c:v>25.6</c:v>
                </c:pt>
                <c:pt idx="3900">
                  <c:v>25.908918</c:v>
                </c:pt>
                <c:pt idx="3901">
                  <c:v>26.350811</c:v>
                </c:pt>
                <c:pt idx="3902">
                  <c:v>26.752162999999999</c:v>
                </c:pt>
                <c:pt idx="3903">
                  <c:v>27.126486</c:v>
                </c:pt>
                <c:pt idx="3904">
                  <c:v>27.458649000000001</c:v>
                </c:pt>
                <c:pt idx="3905">
                  <c:v>27.702971999999999</c:v>
                </c:pt>
                <c:pt idx="3906">
                  <c:v>27.82</c:v>
                </c:pt>
                <c:pt idx="3907">
                  <c:v>27.91</c:v>
                </c:pt>
                <c:pt idx="3908">
                  <c:v>27.82</c:v>
                </c:pt>
                <c:pt idx="3909">
                  <c:v>28.049999</c:v>
                </c:pt>
                <c:pt idx="3910">
                  <c:v>28.381080999999998</c:v>
                </c:pt>
                <c:pt idx="3911">
                  <c:v>28.839189999999999</c:v>
                </c:pt>
                <c:pt idx="3912">
                  <c:v>29.377838000000001</c:v>
                </c:pt>
                <c:pt idx="3913">
                  <c:v>29.943514</c:v>
                </c:pt>
                <c:pt idx="3914">
                  <c:v>30.551352000000001</c:v>
                </c:pt>
                <c:pt idx="3915">
                  <c:v>31.247026000000002</c:v>
                </c:pt>
                <c:pt idx="3916">
                  <c:v>32.020000000000003</c:v>
                </c:pt>
                <c:pt idx="3917">
                  <c:v>32.799999</c:v>
                </c:pt>
                <c:pt idx="3918">
                  <c:v>32.807568000000003</c:v>
                </c:pt>
                <c:pt idx="3919">
                  <c:v>32.097569</c:v>
                </c:pt>
                <c:pt idx="3920">
                  <c:v>31.320540999999999</c:v>
                </c:pt>
                <c:pt idx="3921">
                  <c:v>30.092162999999999</c:v>
                </c:pt>
                <c:pt idx="3922">
                  <c:v>28.783242999999999</c:v>
                </c:pt>
                <c:pt idx="3923">
                  <c:v>27.393243999999999</c:v>
                </c:pt>
                <c:pt idx="3924">
                  <c:v>26.030270000000002</c:v>
                </c:pt>
                <c:pt idx="3925">
                  <c:v>24.870000999999998</c:v>
                </c:pt>
                <c:pt idx="3926">
                  <c:v>24.686464000000001</c:v>
                </c:pt>
                <c:pt idx="3927">
                  <c:v>24.622042</c:v>
                </c:pt>
                <c:pt idx="3928">
                  <c:v>25.333876</c:v>
                </c:pt>
                <c:pt idx="3929">
                  <c:v>26.187099</c:v>
                </c:pt>
                <c:pt idx="3930">
                  <c:v>27.301756000000001</c:v>
                </c:pt>
                <c:pt idx="3931">
                  <c:v>28.891473999999999</c:v>
                </c:pt>
                <c:pt idx="3932">
                  <c:v>30.686682000000001</c:v>
                </c:pt>
                <c:pt idx="3933">
                  <c:v>32.686680000000003</c:v>
                </c:pt>
                <c:pt idx="3934">
                  <c:v>34.659652999999999</c:v>
                </c:pt>
                <c:pt idx="3935">
                  <c:v>36.429924</c:v>
                </c:pt>
                <c:pt idx="3936">
                  <c:v>37.383460999999997</c:v>
                </c:pt>
                <c:pt idx="3937">
                  <c:v>38.307884000000001</c:v>
                </c:pt>
                <c:pt idx="3938">
                  <c:v>39.258479999999999</c:v>
                </c:pt>
                <c:pt idx="3939">
                  <c:v>40.385258</c:v>
                </c:pt>
                <c:pt idx="3940">
                  <c:v>41.487628999999998</c:v>
                </c:pt>
                <c:pt idx="3941">
                  <c:v>42.586288000000003</c:v>
                </c:pt>
                <c:pt idx="3942">
                  <c:v>43.516120999999998</c:v>
                </c:pt>
                <c:pt idx="3943">
                  <c:v>43.916553</c:v>
                </c:pt>
                <c:pt idx="3944">
                  <c:v>43.968788000000004</c:v>
                </c:pt>
                <c:pt idx="3945">
                  <c:v>43.827576000000001</c:v>
                </c:pt>
                <c:pt idx="3946">
                  <c:v>43.139473000000002</c:v>
                </c:pt>
                <c:pt idx="3947">
                  <c:v>42.167926999999999</c:v>
                </c:pt>
                <c:pt idx="3948">
                  <c:v>40.333916000000002</c:v>
                </c:pt>
                <c:pt idx="3949">
                  <c:v>38.259903000000001</c:v>
                </c:pt>
                <c:pt idx="3950">
                  <c:v>35.862552999999998</c:v>
                </c:pt>
                <c:pt idx="3951">
                  <c:v>33.427653999999997</c:v>
                </c:pt>
                <c:pt idx="3952">
                  <c:v>31.449697</c:v>
                </c:pt>
                <c:pt idx="3953">
                  <c:v>30.360693000000001</c:v>
                </c:pt>
                <c:pt idx="3954">
                  <c:v>29.710501000000001</c:v>
                </c:pt>
                <c:pt idx="3955">
                  <c:v>29.404774</c:v>
                </c:pt>
                <c:pt idx="3956">
                  <c:v>30.512877</c:v>
                </c:pt>
                <c:pt idx="3957">
                  <c:v>31.914421000000001</c:v>
                </c:pt>
                <c:pt idx="3958">
                  <c:v>34.228436000000002</c:v>
                </c:pt>
                <c:pt idx="3959">
                  <c:v>36.682448999999998</c:v>
                </c:pt>
                <c:pt idx="3960">
                  <c:v>39.269793999999997</c:v>
                </c:pt>
                <c:pt idx="3961">
                  <c:v>41.442912999999997</c:v>
                </c:pt>
                <c:pt idx="3962">
                  <c:v>42.688994999999998</c:v>
                </c:pt>
                <c:pt idx="3963">
                  <c:v>43.333320999999998</c:v>
                </c:pt>
                <c:pt idx="3964">
                  <c:v>43.863334999999999</c:v>
                </c:pt>
                <c:pt idx="3965">
                  <c:v>44.029040999999999</c:v>
                </c:pt>
                <c:pt idx="3966">
                  <c:v>42.599041</c:v>
                </c:pt>
                <c:pt idx="3967">
                  <c:v>41.069042000000003</c:v>
                </c:pt>
                <c:pt idx="3968">
                  <c:v>39.439041000000003</c:v>
                </c:pt>
                <c:pt idx="3969">
                  <c:v>37.809040000000003</c:v>
                </c:pt>
                <c:pt idx="3970">
                  <c:v>36.259041000000003</c:v>
                </c:pt>
                <c:pt idx="3971">
                  <c:v>35.140822999999997</c:v>
                </c:pt>
                <c:pt idx="3972">
                  <c:v>34.676575</c:v>
                </c:pt>
                <c:pt idx="3973">
                  <c:v>34.380820999999997</c:v>
                </c:pt>
                <c:pt idx="3974">
                  <c:v>34.448768999999999</c:v>
                </c:pt>
                <c:pt idx="3975">
                  <c:v>34.665066000000003</c:v>
                </c:pt>
                <c:pt idx="3976">
                  <c:v>35.411166999999999</c:v>
                </c:pt>
                <c:pt idx="3977">
                  <c:v>36.136364</c:v>
                </c:pt>
                <c:pt idx="3978">
                  <c:v>36.831688</c:v>
                </c:pt>
                <c:pt idx="3979">
                  <c:v>37.319481000000003</c:v>
                </c:pt>
                <c:pt idx="3980">
                  <c:v>37.712336999999998</c:v>
                </c:pt>
                <c:pt idx="3981">
                  <c:v>37.972335999999999</c:v>
                </c:pt>
                <c:pt idx="3982">
                  <c:v>38.168129</c:v>
                </c:pt>
                <c:pt idx="3983">
                  <c:v>38.707599999999999</c:v>
                </c:pt>
                <c:pt idx="3984">
                  <c:v>39.046021000000003</c:v>
                </c:pt>
                <c:pt idx="3985">
                  <c:v>39.518852000000003</c:v>
                </c:pt>
                <c:pt idx="3986">
                  <c:v>40.081169000000003</c:v>
                </c:pt>
                <c:pt idx="3987">
                  <c:v>40.746502</c:v>
                </c:pt>
                <c:pt idx="3988">
                  <c:v>41.451175999999997</c:v>
                </c:pt>
                <c:pt idx="3989">
                  <c:v>42.183383999999997</c:v>
                </c:pt>
                <c:pt idx="3990">
                  <c:v>42.880527000000001</c:v>
                </c:pt>
                <c:pt idx="3991">
                  <c:v>43.290526999999997</c:v>
                </c:pt>
                <c:pt idx="3992">
                  <c:v>43.514735999999999</c:v>
                </c:pt>
                <c:pt idx="3993">
                  <c:v>43.315261999999997</c:v>
                </c:pt>
                <c:pt idx="3994">
                  <c:v>42.976841</c:v>
                </c:pt>
                <c:pt idx="3995">
                  <c:v>42.568947000000001</c:v>
                </c:pt>
                <c:pt idx="3996">
                  <c:v>42.079914000000002</c:v>
                </c:pt>
                <c:pt idx="3997">
                  <c:v>41.161839000000001</c:v>
                </c:pt>
                <c:pt idx="3998">
                  <c:v>40.183266000000003</c:v>
                </c:pt>
                <c:pt idx="3999">
                  <c:v>39.080612000000002</c:v>
                </c:pt>
                <c:pt idx="4000">
                  <c:v>37.997349</c:v>
                </c:pt>
                <c:pt idx="4001">
                  <c:v>37.246895000000002</c:v>
                </c:pt>
                <c:pt idx="4002">
                  <c:v>36.473472999999998</c:v>
                </c:pt>
                <c:pt idx="4003">
                  <c:v>35.716763</c:v>
                </c:pt>
                <c:pt idx="4004">
                  <c:v>34.747543</c:v>
                </c:pt>
                <c:pt idx="4005">
                  <c:v>33.999232999999997</c:v>
                </c:pt>
                <c:pt idx="4006">
                  <c:v>33.338543000000001</c:v>
                </c:pt>
                <c:pt idx="4007">
                  <c:v>33.060420999999998</c:v>
                </c:pt>
                <c:pt idx="4008">
                  <c:v>33.121647000000003</c:v>
                </c:pt>
                <c:pt idx="4009">
                  <c:v>33.529808000000003</c:v>
                </c:pt>
                <c:pt idx="4010">
                  <c:v>34.437973</c:v>
                </c:pt>
                <c:pt idx="4011">
                  <c:v>35.639442000000003</c:v>
                </c:pt>
                <c:pt idx="4012">
                  <c:v>36.984909000000002</c:v>
                </c:pt>
                <c:pt idx="4013">
                  <c:v>38.711005999999998</c:v>
                </c:pt>
                <c:pt idx="4014">
                  <c:v>40.680225</c:v>
                </c:pt>
                <c:pt idx="4015">
                  <c:v>42.428534999999997</c:v>
                </c:pt>
                <c:pt idx="4016">
                  <c:v>44.119838999999999</c:v>
                </c:pt>
                <c:pt idx="4017">
                  <c:v>45.690143999999997</c:v>
                </c:pt>
                <c:pt idx="4018">
                  <c:v>46.740749000000001</c:v>
                </c:pt>
                <c:pt idx="4019">
                  <c:v>47.288573999999997</c:v>
                </c:pt>
                <c:pt idx="4020">
                  <c:v>47.032798999999997</c:v>
                </c:pt>
                <c:pt idx="4021">
                  <c:v>45.493972999999997</c:v>
                </c:pt>
                <c:pt idx="4022">
                  <c:v>43.905090000000001</c:v>
                </c:pt>
                <c:pt idx="4023">
                  <c:v>42.050873000000003</c:v>
                </c:pt>
                <c:pt idx="4024">
                  <c:v>40.191550999999997</c:v>
                </c:pt>
                <c:pt idx="4025">
                  <c:v>38.383232</c:v>
                </c:pt>
                <c:pt idx="4026">
                  <c:v>36.605922999999997</c:v>
                </c:pt>
                <c:pt idx="4027">
                  <c:v>35.518619999999999</c:v>
                </c:pt>
                <c:pt idx="4028">
                  <c:v>34.802222999999998</c:v>
                </c:pt>
                <c:pt idx="4029">
                  <c:v>34.678303</c:v>
                </c:pt>
                <c:pt idx="4030">
                  <c:v>34.935104000000003</c:v>
                </c:pt>
                <c:pt idx="4031">
                  <c:v>36.182910999999997</c:v>
                </c:pt>
                <c:pt idx="4032">
                  <c:v>37.199753000000001</c:v>
                </c:pt>
                <c:pt idx="4033">
                  <c:v>38.084578999999998</c:v>
                </c:pt>
                <c:pt idx="4034">
                  <c:v>38.943905000000001</c:v>
                </c:pt>
                <c:pt idx="4035">
                  <c:v>39.752223999999998</c:v>
                </c:pt>
                <c:pt idx="4036">
                  <c:v>40.529533000000001</c:v>
                </c:pt>
                <c:pt idx="4037">
                  <c:v>40.702202</c:v>
                </c:pt>
                <c:pt idx="4038">
                  <c:v>40.735340000000001</c:v>
                </c:pt>
                <c:pt idx="4039">
                  <c:v>40.056334999999997</c:v>
                </c:pt>
                <c:pt idx="4040">
                  <c:v>39.300204999999998</c:v>
                </c:pt>
                <c:pt idx="4041">
                  <c:v>38.509590000000003</c:v>
                </c:pt>
                <c:pt idx="4042">
                  <c:v>37.918365000000001</c:v>
                </c:pt>
                <c:pt idx="4043">
                  <c:v>37.224491</c:v>
                </c:pt>
                <c:pt idx="4044">
                  <c:v>36.336734999999997</c:v>
                </c:pt>
                <c:pt idx="4045">
                  <c:v>35.408164999999997</c:v>
                </c:pt>
                <c:pt idx="4046">
                  <c:v>34.408164999999997</c:v>
                </c:pt>
                <c:pt idx="4047">
                  <c:v>33.698162000000004</c:v>
                </c:pt>
                <c:pt idx="4048">
                  <c:v>33.188164</c:v>
                </c:pt>
                <c:pt idx="4049">
                  <c:v>33.177753000000003</c:v>
                </c:pt>
                <c:pt idx="4050">
                  <c:v>33.207957999999998</c:v>
                </c:pt>
                <c:pt idx="4051">
                  <c:v>33.278571999999997</c:v>
                </c:pt>
                <c:pt idx="4052">
                  <c:v>33.679794000000001</c:v>
                </c:pt>
                <c:pt idx="4053">
                  <c:v>34.303673000000003</c:v>
                </c:pt>
                <c:pt idx="4054">
                  <c:v>35.161430000000003</c:v>
                </c:pt>
                <c:pt idx="4055">
                  <c:v>36.090000000000003</c:v>
                </c:pt>
                <c:pt idx="4056">
                  <c:v>37.090000000000003</c:v>
                </c:pt>
                <c:pt idx="4057">
                  <c:v>37.799999</c:v>
                </c:pt>
                <c:pt idx="4058">
                  <c:v>38.310001</c:v>
                </c:pt>
                <c:pt idx="4059">
                  <c:v>38.799999</c:v>
                </c:pt>
                <c:pt idx="4060">
                  <c:v>39.279998999999997</c:v>
                </c:pt>
                <c:pt idx="4061">
                  <c:v>39.740001999999997</c:v>
                </c:pt>
                <c:pt idx="4062">
                  <c:v>39.900002000000001</c:v>
                </c:pt>
                <c:pt idx="4063">
                  <c:v>39.970001000000003</c:v>
                </c:pt>
                <c:pt idx="4064">
                  <c:v>39.970001000000003</c:v>
                </c:pt>
                <c:pt idx="4065">
                  <c:v>39.659999999999997</c:v>
                </c:pt>
                <c:pt idx="4066">
                  <c:v>39.169998</c:v>
                </c:pt>
                <c:pt idx="4067">
                  <c:v>38.650002000000001</c:v>
                </c:pt>
                <c:pt idx="4068">
                  <c:v>38.110000999999997</c:v>
                </c:pt>
                <c:pt idx="4069">
                  <c:v>37.450001</c:v>
                </c:pt>
                <c:pt idx="4070">
                  <c:v>36.549999</c:v>
                </c:pt>
                <c:pt idx="4071">
                  <c:v>35.349997999999999</c:v>
                </c:pt>
                <c:pt idx="4072">
                  <c:v>34.009998000000003</c:v>
                </c:pt>
                <c:pt idx="4073">
                  <c:v>32.650002000000001</c:v>
                </c:pt>
                <c:pt idx="4074">
                  <c:v>31.16</c:v>
                </c:pt>
                <c:pt idx="4075">
                  <c:v>29.956327000000002</c:v>
                </c:pt>
                <c:pt idx="4076">
                  <c:v>28.933674</c:v>
                </c:pt>
                <c:pt idx="4077">
                  <c:v>27.943470000000001</c:v>
                </c:pt>
                <c:pt idx="4078">
                  <c:v>27.014081999999998</c:v>
                </c:pt>
                <c:pt idx="4079">
                  <c:v>26.286327</c:v>
                </c:pt>
                <c:pt idx="4080">
                  <c:v>25.751633000000002</c:v>
                </c:pt>
                <c:pt idx="4081">
                  <c:v>25.495032999999999</c:v>
                </c:pt>
                <c:pt idx="4082">
                  <c:v>25.328367</c:v>
                </c:pt>
                <c:pt idx="4083">
                  <c:v>24.901700999999999</c:v>
                </c:pt>
                <c:pt idx="4084">
                  <c:v>24.475034999999998</c:v>
                </c:pt>
                <c:pt idx="4085">
                  <c:v>23.988707000000002</c:v>
                </c:pt>
                <c:pt idx="4086">
                  <c:v>23.514693999999999</c:v>
                </c:pt>
                <c:pt idx="4087">
                  <c:v>23.198231</c:v>
                </c:pt>
                <c:pt idx="4088">
                  <c:v>23.054285</c:v>
                </c:pt>
                <c:pt idx="4089">
                  <c:v>22.975373999999999</c:v>
                </c:pt>
                <c:pt idx="4090">
                  <c:v>23.036736000000001</c:v>
                </c:pt>
                <c:pt idx="4091">
                  <c:v>23.32</c:v>
                </c:pt>
                <c:pt idx="4092">
                  <c:v>23.826665999999999</c:v>
                </c:pt>
                <c:pt idx="4093">
                  <c:v>24.613333000000001</c:v>
                </c:pt>
                <c:pt idx="4094">
                  <c:v>25.559999000000001</c:v>
                </c:pt>
                <c:pt idx="4095">
                  <c:v>26.559999000000001</c:v>
                </c:pt>
                <c:pt idx="4096">
                  <c:v>27.546666999999999</c:v>
                </c:pt>
                <c:pt idx="4097">
                  <c:v>28.373332999999999</c:v>
                </c:pt>
                <c:pt idx="4098">
                  <c:v>28.986666</c:v>
                </c:pt>
                <c:pt idx="4099">
                  <c:v>29.513334</c:v>
                </c:pt>
                <c:pt idx="4100">
                  <c:v>30.326665999999999</c:v>
                </c:pt>
                <c:pt idx="4101">
                  <c:v>31</c:v>
                </c:pt>
                <c:pt idx="4102">
                  <c:v>31.6</c:v>
                </c:pt>
                <c:pt idx="4103">
                  <c:v>32.560001</c:v>
                </c:pt>
                <c:pt idx="4104">
                  <c:v>33.720001000000003</c:v>
                </c:pt>
                <c:pt idx="4105">
                  <c:v>35.099997999999999</c:v>
                </c:pt>
                <c:pt idx="4106">
                  <c:v>36.599997999999999</c:v>
                </c:pt>
                <c:pt idx="4107">
                  <c:v>38.099997999999999</c:v>
                </c:pt>
                <c:pt idx="4108">
                  <c:v>39.599997999999999</c:v>
                </c:pt>
                <c:pt idx="4109">
                  <c:v>40.98</c:v>
                </c:pt>
                <c:pt idx="4110">
                  <c:v>41.815063000000002</c:v>
                </c:pt>
                <c:pt idx="4111">
                  <c:v>42.458182999999998</c:v>
                </c:pt>
                <c:pt idx="4112">
                  <c:v>41.846752000000002</c:v>
                </c:pt>
                <c:pt idx="4113">
                  <c:v>40.677402000000001</c:v>
                </c:pt>
                <c:pt idx="4114">
                  <c:v>39.124156999999997</c:v>
                </c:pt>
                <c:pt idx="4115">
                  <c:v>36.914154000000003</c:v>
                </c:pt>
                <c:pt idx="4116">
                  <c:v>34.597178999999997</c:v>
                </c:pt>
                <c:pt idx="4117">
                  <c:v>32.294853000000003</c:v>
                </c:pt>
                <c:pt idx="4118">
                  <c:v>30.128229000000001</c:v>
                </c:pt>
                <c:pt idx="4119">
                  <c:v>28.134689000000002</c:v>
                </c:pt>
                <c:pt idx="4120">
                  <c:v>26.871507999999999</c:v>
                </c:pt>
                <c:pt idx="4121">
                  <c:v>26.056910999999999</c:v>
                </c:pt>
                <c:pt idx="4122">
                  <c:v>26.532561999999999</c:v>
                </c:pt>
                <c:pt idx="4123">
                  <c:v>27.500153999999998</c:v>
                </c:pt>
                <c:pt idx="4124">
                  <c:v>28.673622000000002</c:v>
                </c:pt>
                <c:pt idx="4125">
                  <c:v>30.503622</c:v>
                </c:pt>
                <c:pt idx="4126">
                  <c:v>32.320599000000001</c:v>
                </c:pt>
                <c:pt idx="4127">
                  <c:v>34.122925000000002</c:v>
                </c:pt>
                <c:pt idx="4128">
                  <c:v>35.789546999999999</c:v>
                </c:pt>
                <c:pt idx="4129">
                  <c:v>37.343086</c:v>
                </c:pt>
                <c:pt idx="4130">
                  <c:v>38.331203000000002</c:v>
                </c:pt>
                <c:pt idx="4131">
                  <c:v>39.002682</c:v>
                </c:pt>
                <c:pt idx="4132">
                  <c:v>39.538460000000001</c:v>
                </c:pt>
                <c:pt idx="4133">
                  <c:v>39.78022</c:v>
                </c:pt>
                <c:pt idx="4134">
                  <c:v>40</c:v>
                </c:pt>
                <c:pt idx="4135">
                  <c:v>40</c:v>
                </c:pt>
                <c:pt idx="4136">
                  <c:v>40</c:v>
                </c:pt>
                <c:pt idx="4137">
                  <c:v>40</c:v>
                </c:pt>
                <c:pt idx="4138">
                  <c:v>39.972602999999999</c:v>
                </c:pt>
                <c:pt idx="4139">
                  <c:v>39.890411</c:v>
                </c:pt>
                <c:pt idx="4140">
                  <c:v>39.794521000000003</c:v>
                </c:pt>
                <c:pt idx="4141">
                  <c:v>39.205478999999997</c:v>
                </c:pt>
                <c:pt idx="4142">
                  <c:v>38.438353999999997</c:v>
                </c:pt>
                <c:pt idx="4143">
                  <c:v>37.602741000000002</c:v>
                </c:pt>
                <c:pt idx="4144">
                  <c:v>36.602741000000002</c:v>
                </c:pt>
                <c:pt idx="4145">
                  <c:v>35.612842999999998</c:v>
                </c:pt>
                <c:pt idx="4146">
                  <c:v>34.885567000000002</c:v>
                </c:pt>
                <c:pt idx="4147">
                  <c:v>34.218902999999997</c:v>
                </c:pt>
                <c:pt idx="4148">
                  <c:v>33.589733000000003</c:v>
                </c:pt>
                <c:pt idx="4149">
                  <c:v>33.016368999999997</c:v>
                </c:pt>
                <c:pt idx="4150">
                  <c:v>32.459332000000003</c:v>
                </c:pt>
                <c:pt idx="4151">
                  <c:v>32.396754999999999</c:v>
                </c:pt>
                <c:pt idx="4152">
                  <c:v>32.512768000000001</c:v>
                </c:pt>
                <c:pt idx="4153">
                  <c:v>32.698383</c:v>
                </c:pt>
                <c:pt idx="4154">
                  <c:v>32.858383000000003</c:v>
                </c:pt>
                <c:pt idx="4155">
                  <c:v>32.918281999999998</c:v>
                </c:pt>
                <c:pt idx="4156">
                  <c:v>32.655555999999997</c:v>
                </c:pt>
                <c:pt idx="4157">
                  <c:v>32.322223999999999</c:v>
                </c:pt>
                <c:pt idx="4158">
                  <c:v>31.978788000000002</c:v>
                </c:pt>
                <c:pt idx="4159">
                  <c:v>31.634343999999999</c:v>
                </c:pt>
                <c:pt idx="4160">
                  <c:v>31.287272999999999</c:v>
                </c:pt>
                <c:pt idx="4161">
                  <c:v>30.938889</c:v>
                </c:pt>
                <c:pt idx="4162">
                  <c:v>30.59</c:v>
                </c:pt>
                <c:pt idx="4163">
                  <c:v>30.24</c:v>
                </c:pt>
                <c:pt idx="4164">
                  <c:v>30.08</c:v>
                </c:pt>
                <c:pt idx="4165">
                  <c:v>30.01</c:v>
                </c:pt>
                <c:pt idx="4166">
                  <c:v>30</c:v>
                </c:pt>
                <c:pt idx="4167">
                  <c:v>30</c:v>
                </c:pt>
                <c:pt idx="4168">
                  <c:v>30</c:v>
                </c:pt>
                <c:pt idx="4169">
                  <c:v>30</c:v>
                </c:pt>
                <c:pt idx="4170">
                  <c:v>30</c:v>
                </c:pt>
                <c:pt idx="4171">
                  <c:v>30</c:v>
                </c:pt>
                <c:pt idx="4172">
                  <c:v>30</c:v>
                </c:pt>
                <c:pt idx="4173">
                  <c:v>30</c:v>
                </c:pt>
                <c:pt idx="4174">
                  <c:v>30</c:v>
                </c:pt>
                <c:pt idx="4175">
                  <c:v>30</c:v>
                </c:pt>
                <c:pt idx="4176">
                  <c:v>30</c:v>
                </c:pt>
                <c:pt idx="4177">
                  <c:v>30</c:v>
                </c:pt>
                <c:pt idx="4178">
                  <c:v>30</c:v>
                </c:pt>
                <c:pt idx="4179">
                  <c:v>30</c:v>
                </c:pt>
                <c:pt idx="4180">
                  <c:v>30</c:v>
                </c:pt>
                <c:pt idx="4181">
                  <c:v>30</c:v>
                </c:pt>
                <c:pt idx="4182">
                  <c:v>30</c:v>
                </c:pt>
                <c:pt idx="4183">
                  <c:v>30</c:v>
                </c:pt>
                <c:pt idx="4184">
                  <c:v>30</c:v>
                </c:pt>
                <c:pt idx="4185">
                  <c:v>30</c:v>
                </c:pt>
                <c:pt idx="4186">
                  <c:v>30</c:v>
                </c:pt>
                <c:pt idx="4187">
                  <c:v>30</c:v>
                </c:pt>
                <c:pt idx="4188">
                  <c:v>30</c:v>
                </c:pt>
                <c:pt idx="4189">
                  <c:v>30</c:v>
                </c:pt>
                <c:pt idx="4190">
                  <c:v>30</c:v>
                </c:pt>
                <c:pt idx="4191">
                  <c:v>30</c:v>
                </c:pt>
                <c:pt idx="4192">
                  <c:v>30.34</c:v>
                </c:pt>
                <c:pt idx="4193">
                  <c:v>30.709999</c:v>
                </c:pt>
                <c:pt idx="4194">
                  <c:v>31.190000999999999</c:v>
                </c:pt>
                <c:pt idx="4195">
                  <c:v>31.690000999999999</c:v>
                </c:pt>
                <c:pt idx="4196">
                  <c:v>32.240001999999997</c:v>
                </c:pt>
                <c:pt idx="4197">
                  <c:v>33.18</c:v>
                </c:pt>
                <c:pt idx="4198">
                  <c:v>34.18</c:v>
                </c:pt>
                <c:pt idx="4199">
                  <c:v>35.18</c:v>
                </c:pt>
                <c:pt idx="4200">
                  <c:v>36.18</c:v>
                </c:pt>
                <c:pt idx="4201">
                  <c:v>37.18</c:v>
                </c:pt>
                <c:pt idx="4202">
                  <c:v>37.840000000000003</c:v>
                </c:pt>
                <c:pt idx="4203">
                  <c:v>38.470001000000003</c:v>
                </c:pt>
                <c:pt idx="4204">
                  <c:v>38.990001999999997</c:v>
                </c:pt>
                <c:pt idx="4205">
                  <c:v>39.490001999999997</c:v>
                </c:pt>
                <c:pt idx="4206">
                  <c:v>39.939999</c:v>
                </c:pt>
                <c:pt idx="4207">
                  <c:v>40</c:v>
                </c:pt>
                <c:pt idx="4208">
                  <c:v>40</c:v>
                </c:pt>
                <c:pt idx="4209">
                  <c:v>40</c:v>
                </c:pt>
                <c:pt idx="4210">
                  <c:v>39.785713000000001</c:v>
                </c:pt>
                <c:pt idx="4211">
                  <c:v>39.452381000000003</c:v>
                </c:pt>
                <c:pt idx="4212">
                  <c:v>39.047618999999997</c:v>
                </c:pt>
                <c:pt idx="4213">
                  <c:v>38.583331999999999</c:v>
                </c:pt>
                <c:pt idx="4214">
                  <c:v>37.952381000000003</c:v>
                </c:pt>
                <c:pt idx="4215">
                  <c:v>37.023811000000002</c:v>
                </c:pt>
                <c:pt idx="4216">
                  <c:v>36.023811000000002</c:v>
                </c:pt>
                <c:pt idx="4217">
                  <c:v>35.175708999999998</c:v>
                </c:pt>
                <c:pt idx="4218">
                  <c:v>34.593429999999998</c:v>
                </c:pt>
                <c:pt idx="4219">
                  <c:v>34.163052</c:v>
                </c:pt>
                <c:pt idx="4220">
                  <c:v>34.010246000000002</c:v>
                </c:pt>
                <c:pt idx="4221">
                  <c:v>34.039783</c:v>
                </c:pt>
                <c:pt idx="4222">
                  <c:v>34.444546000000003</c:v>
                </c:pt>
                <c:pt idx="4223">
                  <c:v>34.908828999999997</c:v>
                </c:pt>
                <c:pt idx="4224">
                  <c:v>35.539783</c:v>
                </c:pt>
                <c:pt idx="4225">
                  <c:v>36.468353</c:v>
                </c:pt>
                <c:pt idx="4226">
                  <c:v>37.468353</c:v>
                </c:pt>
                <c:pt idx="4227">
                  <c:v>38.316456000000002</c:v>
                </c:pt>
                <c:pt idx="4228">
                  <c:v>38.898735000000002</c:v>
                </c:pt>
                <c:pt idx="4229">
                  <c:v>39.329113</c:v>
                </c:pt>
                <c:pt idx="4230">
                  <c:v>39.696201000000002</c:v>
                </c:pt>
                <c:pt idx="4231">
                  <c:v>40</c:v>
                </c:pt>
                <c:pt idx="4232">
                  <c:v>40</c:v>
                </c:pt>
                <c:pt idx="4233">
                  <c:v>40</c:v>
                </c:pt>
                <c:pt idx="4234">
                  <c:v>40</c:v>
                </c:pt>
                <c:pt idx="4235">
                  <c:v>40</c:v>
                </c:pt>
                <c:pt idx="4236">
                  <c:v>40</c:v>
                </c:pt>
                <c:pt idx="4237">
                  <c:v>40</c:v>
                </c:pt>
                <c:pt idx="4238">
                  <c:v>39.956519999999998</c:v>
                </c:pt>
                <c:pt idx="4239">
                  <c:v>39.597828</c:v>
                </c:pt>
                <c:pt idx="4240">
                  <c:v>39.195652000000003</c:v>
                </c:pt>
                <c:pt idx="4241">
                  <c:v>38.728259999999999</c:v>
                </c:pt>
                <c:pt idx="4242">
                  <c:v>38.25</c:v>
                </c:pt>
                <c:pt idx="4243">
                  <c:v>37.717391999999997</c:v>
                </c:pt>
                <c:pt idx="4244">
                  <c:v>36.717391999999997</c:v>
                </c:pt>
                <c:pt idx="4245">
                  <c:v>35.808300000000003</c:v>
                </c:pt>
                <c:pt idx="4246">
                  <c:v>34.964146</c:v>
                </c:pt>
                <c:pt idx="4247">
                  <c:v>34.158951000000002</c:v>
                </c:pt>
                <c:pt idx="4248">
                  <c:v>33.449181000000003</c:v>
                </c:pt>
                <c:pt idx="4249">
                  <c:v>33.470215000000003</c:v>
                </c:pt>
                <c:pt idx="4250">
                  <c:v>33.612648</c:v>
                </c:pt>
                <c:pt idx="4251">
                  <c:v>34.080039999999997</c:v>
                </c:pt>
                <c:pt idx="4252">
                  <c:v>34.558300000000003</c:v>
                </c:pt>
                <c:pt idx="4253">
                  <c:v>35.090907999999999</c:v>
                </c:pt>
                <c:pt idx="4254">
                  <c:v>36.090907999999999</c:v>
                </c:pt>
                <c:pt idx="4255">
                  <c:v>37</c:v>
                </c:pt>
                <c:pt idx="4256">
                  <c:v>37.844154000000003</c:v>
                </c:pt>
                <c:pt idx="4257">
                  <c:v>38.649349000000001</c:v>
                </c:pt>
                <c:pt idx="4258">
                  <c:v>39.402596000000003</c:v>
                </c:pt>
                <c:pt idx="4259">
                  <c:v>39.740260999999997</c:v>
                </c:pt>
                <c:pt idx="4260">
                  <c:v>40</c:v>
                </c:pt>
                <c:pt idx="4261">
                  <c:v>40</c:v>
                </c:pt>
                <c:pt idx="4262">
                  <c:v>40</c:v>
                </c:pt>
                <c:pt idx="4263">
                  <c:v>39.746268999999998</c:v>
                </c:pt>
                <c:pt idx="4264">
                  <c:v>39.417912000000001</c:v>
                </c:pt>
                <c:pt idx="4265">
                  <c:v>39.029850000000003</c:v>
                </c:pt>
                <c:pt idx="4266">
                  <c:v>38.626865000000002</c:v>
                </c:pt>
                <c:pt idx="4267">
                  <c:v>37.865673000000001</c:v>
                </c:pt>
                <c:pt idx="4268">
                  <c:v>36.955222999999997</c:v>
                </c:pt>
                <c:pt idx="4269">
                  <c:v>35.955222999999997</c:v>
                </c:pt>
                <c:pt idx="4270">
                  <c:v>35.364314999999998</c:v>
                </c:pt>
                <c:pt idx="4271">
                  <c:v>34.924919000000003</c:v>
                </c:pt>
                <c:pt idx="4272">
                  <c:v>34.682495000000003</c:v>
                </c:pt>
                <c:pt idx="4273">
                  <c:v>34.769562000000001</c:v>
                </c:pt>
                <c:pt idx="4274">
                  <c:v>34.976706999999998</c:v>
                </c:pt>
                <c:pt idx="4275">
                  <c:v>35.364764999999998</c:v>
                </c:pt>
                <c:pt idx="4276">
                  <c:v>35.767753999999996</c:v>
                </c:pt>
                <c:pt idx="4277">
                  <c:v>36.528945999999998</c:v>
                </c:pt>
                <c:pt idx="4278">
                  <c:v>37.439391999999998</c:v>
                </c:pt>
                <c:pt idx="4279">
                  <c:v>38.439391999999998</c:v>
                </c:pt>
                <c:pt idx="4280">
                  <c:v>39.030304000000001</c:v>
                </c:pt>
                <c:pt idx="4281">
                  <c:v>39.469695999999999</c:v>
                </c:pt>
                <c:pt idx="4282">
                  <c:v>39.712119999999999</c:v>
                </c:pt>
                <c:pt idx="4283">
                  <c:v>39.878788</c:v>
                </c:pt>
                <c:pt idx="4284">
                  <c:v>40</c:v>
                </c:pt>
                <c:pt idx="4285">
                  <c:v>40</c:v>
                </c:pt>
                <c:pt idx="4286">
                  <c:v>40</c:v>
                </c:pt>
                <c:pt idx="4287">
                  <c:v>40</c:v>
                </c:pt>
                <c:pt idx="4288">
                  <c:v>40</c:v>
                </c:pt>
                <c:pt idx="4289">
                  <c:v>40</c:v>
                </c:pt>
                <c:pt idx="4290">
                  <c:v>40</c:v>
                </c:pt>
                <c:pt idx="4291">
                  <c:v>40</c:v>
                </c:pt>
                <c:pt idx="4292">
                  <c:v>40</c:v>
                </c:pt>
                <c:pt idx="4293">
                  <c:v>40</c:v>
                </c:pt>
                <c:pt idx="4294">
                  <c:v>40</c:v>
                </c:pt>
                <c:pt idx="4295">
                  <c:v>40</c:v>
                </c:pt>
                <c:pt idx="4296">
                  <c:v>40</c:v>
                </c:pt>
                <c:pt idx="4297">
                  <c:v>40</c:v>
                </c:pt>
                <c:pt idx="4298">
                  <c:v>40</c:v>
                </c:pt>
                <c:pt idx="4299">
                  <c:v>40</c:v>
                </c:pt>
                <c:pt idx="4300">
                  <c:v>40</c:v>
                </c:pt>
                <c:pt idx="4301">
                  <c:v>40</c:v>
                </c:pt>
                <c:pt idx="4302">
                  <c:v>40</c:v>
                </c:pt>
                <c:pt idx="4303">
                  <c:v>40</c:v>
                </c:pt>
                <c:pt idx="4304">
                  <c:v>40</c:v>
                </c:pt>
                <c:pt idx="4305">
                  <c:v>40</c:v>
                </c:pt>
                <c:pt idx="4306">
                  <c:v>40</c:v>
                </c:pt>
                <c:pt idx="4307">
                  <c:v>40</c:v>
                </c:pt>
                <c:pt idx="4308">
                  <c:v>40</c:v>
                </c:pt>
                <c:pt idx="4309">
                  <c:v>40</c:v>
                </c:pt>
                <c:pt idx="4310">
                  <c:v>40</c:v>
                </c:pt>
                <c:pt idx="4311">
                  <c:v>40</c:v>
                </c:pt>
                <c:pt idx="4312">
                  <c:v>40</c:v>
                </c:pt>
                <c:pt idx="4313">
                  <c:v>40</c:v>
                </c:pt>
                <c:pt idx="4314">
                  <c:v>40</c:v>
                </c:pt>
                <c:pt idx="4315">
                  <c:v>40</c:v>
                </c:pt>
                <c:pt idx="4316">
                  <c:v>40</c:v>
                </c:pt>
                <c:pt idx="4317">
                  <c:v>40</c:v>
                </c:pt>
                <c:pt idx="4318">
                  <c:v>40</c:v>
                </c:pt>
                <c:pt idx="4319">
                  <c:v>40</c:v>
                </c:pt>
                <c:pt idx="4320">
                  <c:v>40</c:v>
                </c:pt>
                <c:pt idx="4321">
                  <c:v>40</c:v>
                </c:pt>
                <c:pt idx="4322">
                  <c:v>40</c:v>
                </c:pt>
                <c:pt idx="4323">
                  <c:v>40</c:v>
                </c:pt>
                <c:pt idx="4324">
                  <c:v>40</c:v>
                </c:pt>
                <c:pt idx="4325">
                  <c:v>40</c:v>
                </c:pt>
                <c:pt idx="4326">
                  <c:v>39.376812000000001</c:v>
                </c:pt>
                <c:pt idx="4327">
                  <c:v>38.724635999999997</c:v>
                </c:pt>
                <c:pt idx="4328">
                  <c:v>38.028984000000001</c:v>
                </c:pt>
                <c:pt idx="4329">
                  <c:v>37.304347999999997</c:v>
                </c:pt>
                <c:pt idx="4330">
                  <c:v>36.304347999999997</c:v>
                </c:pt>
                <c:pt idx="4331">
                  <c:v>35.561489000000002</c:v>
                </c:pt>
                <c:pt idx="4332">
                  <c:v>34.904345999999997</c:v>
                </c:pt>
                <c:pt idx="4333">
                  <c:v>34.318634000000003</c:v>
                </c:pt>
                <c:pt idx="4334">
                  <c:v>33.727035999999998</c:v>
                </c:pt>
                <c:pt idx="4335">
                  <c:v>33.130398</c:v>
                </c:pt>
                <c:pt idx="4336">
                  <c:v>33.150646000000002</c:v>
                </c:pt>
                <c:pt idx="4337">
                  <c:v>33.141055999999999</c:v>
                </c:pt>
                <c:pt idx="4338">
                  <c:v>33.101413999999998</c:v>
                </c:pt>
                <c:pt idx="4339">
                  <c:v>32.826050000000002</c:v>
                </c:pt>
                <c:pt idx="4340">
                  <c:v>33.006050000000002</c:v>
                </c:pt>
                <c:pt idx="4341">
                  <c:v>32.958908000000001</c:v>
                </c:pt>
                <c:pt idx="4342">
                  <c:v>32.886051000000002</c:v>
                </c:pt>
                <c:pt idx="4343">
                  <c:v>32.771763</c:v>
                </c:pt>
                <c:pt idx="4344">
                  <c:v>33.093361000000002</c:v>
                </c:pt>
                <c:pt idx="4345">
                  <c:v>33.459999000000003</c:v>
                </c:pt>
                <c:pt idx="4346">
                  <c:v>33.882942</c:v>
                </c:pt>
                <c:pt idx="4347">
                  <c:v>34.394706999999997</c:v>
                </c:pt>
                <c:pt idx="4348">
                  <c:v>35.130001</c:v>
                </c:pt>
                <c:pt idx="4349">
                  <c:v>36.056469</c:v>
                </c:pt>
                <c:pt idx="4350">
                  <c:v>36.567646000000003</c:v>
                </c:pt>
                <c:pt idx="4351">
                  <c:v>36.960586999999997</c:v>
                </c:pt>
                <c:pt idx="4352">
                  <c:v>37.072941</c:v>
                </c:pt>
                <c:pt idx="4353">
                  <c:v>37.008235999999997</c:v>
                </c:pt>
                <c:pt idx="4354">
                  <c:v>36.278236</c:v>
                </c:pt>
                <c:pt idx="4355">
                  <c:v>35.642563000000003</c:v>
                </c:pt>
                <c:pt idx="4356">
                  <c:v>35.016593999999998</c:v>
                </c:pt>
                <c:pt idx="4357">
                  <c:v>34.375548999999999</c:v>
                </c:pt>
                <c:pt idx="4358">
                  <c:v>34.166592000000001</c:v>
                </c:pt>
                <c:pt idx="4359">
                  <c:v>34.046092999999999</c:v>
                </c:pt>
                <c:pt idx="4360">
                  <c:v>34.235512</c:v>
                </c:pt>
                <c:pt idx="4361">
                  <c:v>34.632572000000003</c:v>
                </c:pt>
                <c:pt idx="4362">
                  <c:v>35.250221000000003</c:v>
                </c:pt>
                <c:pt idx="4363">
                  <c:v>36.014927</c:v>
                </c:pt>
                <c:pt idx="4364">
                  <c:v>37.014927</c:v>
                </c:pt>
                <c:pt idx="4365">
                  <c:v>37.880595999999997</c:v>
                </c:pt>
                <c:pt idx="4366">
                  <c:v>38.686565000000002</c:v>
                </c:pt>
                <c:pt idx="4367">
                  <c:v>39.477612000000001</c:v>
                </c:pt>
                <c:pt idx="4368">
                  <c:v>39.686565000000002</c:v>
                </c:pt>
                <c:pt idx="4369">
                  <c:v>39.880595999999997</c:v>
                </c:pt>
                <c:pt idx="4370">
                  <c:v>40</c:v>
                </c:pt>
                <c:pt idx="4371">
                  <c:v>40</c:v>
                </c:pt>
                <c:pt idx="4372">
                  <c:v>40</c:v>
                </c:pt>
                <c:pt idx="4373">
                  <c:v>40</c:v>
                </c:pt>
                <c:pt idx="4374">
                  <c:v>40</c:v>
                </c:pt>
                <c:pt idx="4375">
                  <c:v>40</c:v>
                </c:pt>
                <c:pt idx="4376">
                  <c:v>40</c:v>
                </c:pt>
                <c:pt idx="4377">
                  <c:v>40</c:v>
                </c:pt>
                <c:pt idx="4378">
                  <c:v>40</c:v>
                </c:pt>
                <c:pt idx="4379">
                  <c:v>40</c:v>
                </c:pt>
                <c:pt idx="4380">
                  <c:v>40</c:v>
                </c:pt>
                <c:pt idx="4381">
                  <c:v>40</c:v>
                </c:pt>
                <c:pt idx="4382">
                  <c:v>40</c:v>
                </c:pt>
                <c:pt idx="4383">
                  <c:v>39.970149999999997</c:v>
                </c:pt>
                <c:pt idx="4384">
                  <c:v>39.910446</c:v>
                </c:pt>
                <c:pt idx="4385">
                  <c:v>39.805968999999997</c:v>
                </c:pt>
                <c:pt idx="4386">
                  <c:v>39.477612000000001</c:v>
                </c:pt>
                <c:pt idx="4387">
                  <c:v>38.985073</c:v>
                </c:pt>
                <c:pt idx="4388">
                  <c:v>38.298507999999998</c:v>
                </c:pt>
                <c:pt idx="4389">
                  <c:v>37.522387999999999</c:v>
                </c:pt>
                <c:pt idx="4390">
                  <c:v>36.522387999999999</c:v>
                </c:pt>
                <c:pt idx="4391">
                  <c:v>35.713566</c:v>
                </c:pt>
                <c:pt idx="4392">
                  <c:v>35.081211000000003</c:v>
                </c:pt>
                <c:pt idx="4393">
                  <c:v>34.625767000000003</c:v>
                </c:pt>
                <c:pt idx="4394">
                  <c:v>34.273705</c:v>
                </c:pt>
                <c:pt idx="4395">
                  <c:v>34.378180999999998</c:v>
                </c:pt>
                <c:pt idx="4396">
                  <c:v>34.706538999999999</c:v>
                </c:pt>
                <c:pt idx="4397">
                  <c:v>35.199078</c:v>
                </c:pt>
                <c:pt idx="4398">
                  <c:v>35.885646999999999</c:v>
                </c:pt>
                <c:pt idx="4399">
                  <c:v>36.661766</c:v>
                </c:pt>
                <c:pt idx="4400">
                  <c:v>37.661766</c:v>
                </c:pt>
                <c:pt idx="4401">
                  <c:v>38.470588999999997</c:v>
                </c:pt>
                <c:pt idx="4402">
                  <c:v>39.102939999999997</c:v>
                </c:pt>
                <c:pt idx="4403">
                  <c:v>39.588234</c:v>
                </c:pt>
                <c:pt idx="4404">
                  <c:v>40</c:v>
                </c:pt>
                <c:pt idx="4405">
                  <c:v>40</c:v>
                </c:pt>
                <c:pt idx="4406">
                  <c:v>40</c:v>
                </c:pt>
                <c:pt idx="4407">
                  <c:v>40</c:v>
                </c:pt>
                <c:pt idx="4408">
                  <c:v>40</c:v>
                </c:pt>
                <c:pt idx="4409">
                  <c:v>40</c:v>
                </c:pt>
                <c:pt idx="4410">
                  <c:v>40</c:v>
                </c:pt>
                <c:pt idx="4411">
                  <c:v>40</c:v>
                </c:pt>
                <c:pt idx="4412">
                  <c:v>40</c:v>
                </c:pt>
                <c:pt idx="4413">
                  <c:v>40</c:v>
                </c:pt>
                <c:pt idx="4414">
                  <c:v>40</c:v>
                </c:pt>
                <c:pt idx="4415">
                  <c:v>40</c:v>
                </c:pt>
                <c:pt idx="4416">
                  <c:v>40</c:v>
                </c:pt>
                <c:pt idx="4417">
                  <c:v>40</c:v>
                </c:pt>
                <c:pt idx="4418">
                  <c:v>40</c:v>
                </c:pt>
                <c:pt idx="4419">
                  <c:v>40</c:v>
                </c:pt>
                <c:pt idx="4420">
                  <c:v>40</c:v>
                </c:pt>
                <c:pt idx="4421">
                  <c:v>40</c:v>
                </c:pt>
                <c:pt idx="4422">
                  <c:v>40</c:v>
                </c:pt>
                <c:pt idx="4423">
                  <c:v>39.970588999999997</c:v>
                </c:pt>
                <c:pt idx="4424">
                  <c:v>39.544117</c:v>
                </c:pt>
                <c:pt idx="4425">
                  <c:v>38.941177000000003</c:v>
                </c:pt>
                <c:pt idx="4426">
                  <c:v>38.25</c:v>
                </c:pt>
                <c:pt idx="4427">
                  <c:v>37.338234</c:v>
                </c:pt>
                <c:pt idx="4428">
                  <c:v>36.338234</c:v>
                </c:pt>
                <c:pt idx="4429">
                  <c:v>35.714858999999997</c:v>
                </c:pt>
                <c:pt idx="4430">
                  <c:v>35.104469000000002</c:v>
                </c:pt>
                <c:pt idx="4431">
                  <c:v>34.507064999999997</c:v>
                </c:pt>
                <c:pt idx="4432">
                  <c:v>33.905147999999997</c:v>
                </c:pt>
                <c:pt idx="4433">
                  <c:v>33.282947999999998</c:v>
                </c:pt>
                <c:pt idx="4434">
                  <c:v>33.048774999999999</c:v>
                </c:pt>
                <c:pt idx="4435">
                  <c:v>32.985050000000001</c:v>
                </c:pt>
                <c:pt idx="4436">
                  <c:v>32.980575999999999</c:v>
                </c:pt>
                <c:pt idx="4437">
                  <c:v>32.906834000000003</c:v>
                </c:pt>
                <c:pt idx="4438">
                  <c:v>32.906834000000003</c:v>
                </c:pt>
                <c:pt idx="4439">
                  <c:v>32.956679999999999</c:v>
                </c:pt>
                <c:pt idx="4440">
                  <c:v>33.067070000000001</c:v>
                </c:pt>
                <c:pt idx="4441">
                  <c:v>33.311531000000002</c:v>
                </c:pt>
                <c:pt idx="4442">
                  <c:v>33.604626000000003</c:v>
                </c:pt>
                <c:pt idx="4443">
                  <c:v>34.256236999999999</c:v>
                </c:pt>
                <c:pt idx="4444">
                  <c:v>34.916882000000001</c:v>
                </c:pt>
                <c:pt idx="4445">
                  <c:v>35.583545999999998</c:v>
                </c:pt>
                <c:pt idx="4446">
                  <c:v>36.279198000000001</c:v>
                </c:pt>
                <c:pt idx="4447">
                  <c:v>37.264705999999997</c:v>
                </c:pt>
                <c:pt idx="4448">
                  <c:v>38.264705999999997</c:v>
                </c:pt>
                <c:pt idx="4449">
                  <c:v>38.838234</c:v>
                </c:pt>
                <c:pt idx="4450">
                  <c:v>39.338234</c:v>
                </c:pt>
                <c:pt idx="4451">
                  <c:v>39.941177000000003</c:v>
                </c:pt>
                <c:pt idx="4452">
                  <c:v>40.779998999999997</c:v>
                </c:pt>
                <c:pt idx="4453">
                  <c:v>41.360000999999997</c:v>
                </c:pt>
                <c:pt idx="4454">
                  <c:v>41.970001000000003</c:v>
                </c:pt>
                <c:pt idx="4455">
                  <c:v>42.59</c:v>
                </c:pt>
                <c:pt idx="4456">
                  <c:v>43.400002000000001</c:v>
                </c:pt>
                <c:pt idx="4457">
                  <c:v>44.259998000000003</c:v>
                </c:pt>
                <c:pt idx="4458">
                  <c:v>45.259998000000003</c:v>
                </c:pt>
                <c:pt idx="4459">
                  <c:v>46.040000999999997</c:v>
                </c:pt>
                <c:pt idx="4460">
                  <c:v>46.82</c:v>
                </c:pt>
                <c:pt idx="4461">
                  <c:v>47.349997999999999</c:v>
                </c:pt>
                <c:pt idx="4462">
                  <c:v>47.599997999999999</c:v>
                </c:pt>
                <c:pt idx="4463">
                  <c:v>47.799999</c:v>
                </c:pt>
                <c:pt idx="4464">
                  <c:v>47.698569999999997</c:v>
                </c:pt>
                <c:pt idx="4465">
                  <c:v>47.515712999999998</c:v>
                </c:pt>
                <c:pt idx="4466">
                  <c:v>47.028571999999997</c:v>
                </c:pt>
                <c:pt idx="4467">
                  <c:v>46.405715999999998</c:v>
                </c:pt>
                <c:pt idx="4468">
                  <c:v>45.634284999999998</c:v>
                </c:pt>
                <c:pt idx="4469">
                  <c:v>45.052855999999998</c:v>
                </c:pt>
                <c:pt idx="4470">
                  <c:v>44.415714000000001</c:v>
                </c:pt>
                <c:pt idx="4471">
                  <c:v>43.705714999999998</c:v>
                </c:pt>
                <c:pt idx="4472">
                  <c:v>42.825713999999998</c:v>
                </c:pt>
                <c:pt idx="4473">
                  <c:v>41.945712999999998</c:v>
                </c:pt>
                <c:pt idx="4474">
                  <c:v>41.337142999999998</c:v>
                </c:pt>
                <c:pt idx="4475">
                  <c:v>40.799999</c:v>
                </c:pt>
                <c:pt idx="4476">
                  <c:v>40.377144000000001</c:v>
                </c:pt>
                <c:pt idx="4477">
                  <c:v>40.040000999999997</c:v>
                </c:pt>
                <c:pt idx="4478">
                  <c:v>39.71143</c:v>
                </c:pt>
                <c:pt idx="4479">
                  <c:v>39.412857000000002</c:v>
                </c:pt>
                <c:pt idx="4480">
                  <c:v>39.200001</c:v>
                </c:pt>
                <c:pt idx="4481">
                  <c:v>39.130001</c:v>
                </c:pt>
                <c:pt idx="4482">
                  <c:v>39.103240999999997</c:v>
                </c:pt>
                <c:pt idx="4483">
                  <c:v>38.879294999999999</c:v>
                </c:pt>
                <c:pt idx="4484">
                  <c:v>38.289154000000003</c:v>
                </c:pt>
                <c:pt idx="4485">
                  <c:v>37.628593000000002</c:v>
                </c:pt>
                <c:pt idx="4486">
                  <c:v>36.784931</c:v>
                </c:pt>
                <c:pt idx="4487">
                  <c:v>35.927180999999997</c:v>
                </c:pt>
                <c:pt idx="4488">
                  <c:v>35.027183999999998</c:v>
                </c:pt>
                <c:pt idx="4489">
                  <c:v>34.245604999999998</c:v>
                </c:pt>
                <c:pt idx="4490">
                  <c:v>33.565604999999998</c:v>
                </c:pt>
                <c:pt idx="4491">
                  <c:v>32.855080000000001</c:v>
                </c:pt>
                <c:pt idx="4492">
                  <c:v>32.297626000000001</c:v>
                </c:pt>
                <c:pt idx="4493">
                  <c:v>32.450519999999997</c:v>
                </c:pt>
                <c:pt idx="4494">
                  <c:v>33.140658999999999</c:v>
                </c:pt>
                <c:pt idx="4495">
                  <c:v>33.901221999999997</c:v>
                </c:pt>
                <c:pt idx="4496">
                  <c:v>34.844887</c:v>
                </c:pt>
                <c:pt idx="4497">
                  <c:v>35.802630999999998</c:v>
                </c:pt>
                <c:pt idx="4498">
                  <c:v>36.802630999999998</c:v>
                </c:pt>
                <c:pt idx="4499">
                  <c:v>37.684212000000002</c:v>
                </c:pt>
                <c:pt idx="4500">
                  <c:v>38.434212000000002</c:v>
                </c:pt>
                <c:pt idx="4501">
                  <c:v>39.144736999999999</c:v>
                </c:pt>
                <c:pt idx="4502">
                  <c:v>39.828949000000001</c:v>
                </c:pt>
                <c:pt idx="4503">
                  <c:v>40</c:v>
                </c:pt>
                <c:pt idx="4504">
                  <c:v>40</c:v>
                </c:pt>
                <c:pt idx="4505">
                  <c:v>40</c:v>
                </c:pt>
                <c:pt idx="4506">
                  <c:v>39.979999999999997</c:v>
                </c:pt>
                <c:pt idx="4507">
                  <c:v>39.909999999999997</c:v>
                </c:pt>
                <c:pt idx="4508">
                  <c:v>39.700001</c:v>
                </c:pt>
                <c:pt idx="4509">
                  <c:v>39.470001000000003</c:v>
                </c:pt>
                <c:pt idx="4510">
                  <c:v>39.040000999999997</c:v>
                </c:pt>
                <c:pt idx="4511">
                  <c:v>38.599997999999999</c:v>
                </c:pt>
                <c:pt idx="4512">
                  <c:v>38.139999000000003</c:v>
                </c:pt>
                <c:pt idx="4513">
                  <c:v>37.439999</c:v>
                </c:pt>
                <c:pt idx="4514">
                  <c:v>36.549999</c:v>
                </c:pt>
                <c:pt idx="4515">
                  <c:v>35.664287999999999</c:v>
                </c:pt>
                <c:pt idx="4516">
                  <c:v>34.841427000000003</c:v>
                </c:pt>
                <c:pt idx="4517">
                  <c:v>34.097141000000001</c:v>
                </c:pt>
                <c:pt idx="4518">
                  <c:v>33.564284999999998</c:v>
                </c:pt>
                <c:pt idx="4519">
                  <c:v>33.151428000000003</c:v>
                </c:pt>
                <c:pt idx="4520">
                  <c:v>33.352856000000003</c:v>
                </c:pt>
                <c:pt idx="4521">
                  <c:v>33.578570999999997</c:v>
                </c:pt>
                <c:pt idx="4522">
                  <c:v>33.852856000000003</c:v>
                </c:pt>
                <c:pt idx="4523">
                  <c:v>34.552855999999998</c:v>
                </c:pt>
                <c:pt idx="4524">
                  <c:v>35.442855999999999</c:v>
                </c:pt>
                <c:pt idx="4525">
                  <c:v>36.328570999999997</c:v>
                </c:pt>
                <c:pt idx="4526">
                  <c:v>37.022174999999997</c:v>
                </c:pt>
                <c:pt idx="4527">
                  <c:v>37.657356</c:v>
                </c:pt>
                <c:pt idx="4528">
                  <c:v>38.146481000000001</c:v>
                </c:pt>
                <c:pt idx="4529">
                  <c:v>38.356502999999996</c:v>
                </c:pt>
                <c:pt idx="4530">
                  <c:v>37.794029000000002</c:v>
                </c:pt>
                <c:pt idx="4531">
                  <c:v>37.172493000000003</c:v>
                </c:pt>
                <c:pt idx="4532">
                  <c:v>36.388061999999998</c:v>
                </c:pt>
                <c:pt idx="4533">
                  <c:v>35.388061999999998</c:v>
                </c:pt>
                <c:pt idx="4534">
                  <c:v>34.417912000000001</c:v>
                </c:pt>
                <c:pt idx="4535">
                  <c:v>33.492939</c:v>
                </c:pt>
                <c:pt idx="4536">
                  <c:v>32.729931000000001</c:v>
                </c:pt>
                <c:pt idx="4537">
                  <c:v>31.999597999999999</c:v>
                </c:pt>
                <c:pt idx="4538">
                  <c:v>31.350947999999999</c:v>
                </c:pt>
                <c:pt idx="4539">
                  <c:v>30.905404999999998</c:v>
                </c:pt>
                <c:pt idx="4540">
                  <c:v>30.804558</c:v>
                </c:pt>
                <c:pt idx="4541">
                  <c:v>30.640378999999999</c:v>
                </c:pt>
                <c:pt idx="4542">
                  <c:v>30.710529000000001</c:v>
                </c:pt>
                <c:pt idx="4543">
                  <c:v>30.840527999999999</c:v>
                </c:pt>
                <c:pt idx="4544">
                  <c:v>31.130678</c:v>
                </c:pt>
                <c:pt idx="4545">
                  <c:v>31.655646999999998</c:v>
                </c:pt>
                <c:pt idx="4546">
                  <c:v>32.19791</c:v>
                </c:pt>
                <c:pt idx="4547">
                  <c:v>32.777351000000003</c:v>
                </c:pt>
                <c:pt idx="4548">
                  <c:v>33.369728000000002</c:v>
                </c:pt>
                <c:pt idx="4549">
                  <c:v>33.988109999999999</c:v>
                </c:pt>
                <c:pt idx="4550">
                  <c:v>34.880001</c:v>
                </c:pt>
                <c:pt idx="4551">
                  <c:v>35.830002</c:v>
                </c:pt>
                <c:pt idx="4552">
                  <c:v>36.630001</c:v>
                </c:pt>
                <c:pt idx="4553">
                  <c:v>37.369999</c:v>
                </c:pt>
                <c:pt idx="4554">
                  <c:v>37.770000000000003</c:v>
                </c:pt>
                <c:pt idx="4555">
                  <c:v>37.82</c:v>
                </c:pt>
                <c:pt idx="4556">
                  <c:v>37.520000000000003</c:v>
                </c:pt>
                <c:pt idx="4557">
                  <c:v>37.159999999999997</c:v>
                </c:pt>
                <c:pt idx="4558">
                  <c:v>36.729999999999997</c:v>
                </c:pt>
                <c:pt idx="4559">
                  <c:v>36.169998</c:v>
                </c:pt>
                <c:pt idx="4560">
                  <c:v>35.220001000000003</c:v>
                </c:pt>
                <c:pt idx="4561">
                  <c:v>34.270000000000003</c:v>
                </c:pt>
                <c:pt idx="4562">
                  <c:v>33.369999</c:v>
                </c:pt>
                <c:pt idx="4563">
                  <c:v>32.5</c:v>
                </c:pt>
                <c:pt idx="4564">
                  <c:v>31.780000999999999</c:v>
                </c:pt>
                <c:pt idx="4565">
                  <c:v>31.129999000000002</c:v>
                </c:pt>
                <c:pt idx="4566">
                  <c:v>30.799999</c:v>
                </c:pt>
                <c:pt idx="4567">
                  <c:v>30.49</c:v>
                </c:pt>
                <c:pt idx="4568">
                  <c:v>30.23</c:v>
                </c:pt>
                <c:pt idx="4569">
                  <c:v>30.049999</c:v>
                </c:pt>
                <c:pt idx="4570">
                  <c:v>30</c:v>
                </c:pt>
                <c:pt idx="4571">
                  <c:v>30</c:v>
                </c:pt>
                <c:pt idx="4572">
                  <c:v>30.263888999999999</c:v>
                </c:pt>
                <c:pt idx="4573">
                  <c:v>30.569445000000002</c:v>
                </c:pt>
                <c:pt idx="4574">
                  <c:v>31.097221000000001</c:v>
                </c:pt>
                <c:pt idx="4575">
                  <c:v>31.680554999999998</c:v>
                </c:pt>
                <c:pt idx="4576">
                  <c:v>32.472220999999998</c:v>
                </c:pt>
                <c:pt idx="4577">
                  <c:v>33.472220999999998</c:v>
                </c:pt>
                <c:pt idx="4578">
                  <c:v>34.472220999999998</c:v>
                </c:pt>
                <c:pt idx="4579">
                  <c:v>35.472220999999998</c:v>
                </c:pt>
                <c:pt idx="4580">
                  <c:v>36.472220999999998</c:v>
                </c:pt>
                <c:pt idx="4581">
                  <c:v>37.472220999999998</c:v>
                </c:pt>
                <c:pt idx="4582">
                  <c:v>38.208331999999999</c:v>
                </c:pt>
                <c:pt idx="4583">
                  <c:v>38.902779000000002</c:v>
                </c:pt>
                <c:pt idx="4584">
                  <c:v>39.375</c:v>
                </c:pt>
                <c:pt idx="4585">
                  <c:v>39.791668000000001</c:v>
                </c:pt>
                <c:pt idx="4586">
                  <c:v>40</c:v>
                </c:pt>
                <c:pt idx="4587">
                  <c:v>40</c:v>
                </c:pt>
                <c:pt idx="4588">
                  <c:v>40</c:v>
                </c:pt>
                <c:pt idx="4589">
                  <c:v>40</c:v>
                </c:pt>
                <c:pt idx="4590">
                  <c:v>40</c:v>
                </c:pt>
                <c:pt idx="4591">
                  <c:v>40</c:v>
                </c:pt>
                <c:pt idx="4592">
                  <c:v>40</c:v>
                </c:pt>
                <c:pt idx="4593">
                  <c:v>40</c:v>
                </c:pt>
                <c:pt idx="4594">
                  <c:v>40</c:v>
                </c:pt>
                <c:pt idx="4595">
                  <c:v>40</c:v>
                </c:pt>
                <c:pt idx="4596">
                  <c:v>40</c:v>
                </c:pt>
                <c:pt idx="4597">
                  <c:v>40</c:v>
                </c:pt>
                <c:pt idx="4598">
                  <c:v>40</c:v>
                </c:pt>
                <c:pt idx="4599">
                  <c:v>40</c:v>
                </c:pt>
                <c:pt idx="4600">
                  <c:v>40</c:v>
                </c:pt>
                <c:pt idx="4601">
                  <c:v>40</c:v>
                </c:pt>
                <c:pt idx="4602">
                  <c:v>40</c:v>
                </c:pt>
                <c:pt idx="4603">
                  <c:v>40</c:v>
                </c:pt>
                <c:pt idx="4604">
                  <c:v>40</c:v>
                </c:pt>
                <c:pt idx="4605">
                  <c:v>40</c:v>
                </c:pt>
                <c:pt idx="4606">
                  <c:v>40</c:v>
                </c:pt>
                <c:pt idx="4607">
                  <c:v>40</c:v>
                </c:pt>
                <c:pt idx="4608">
                  <c:v>40</c:v>
                </c:pt>
                <c:pt idx="4609">
                  <c:v>40</c:v>
                </c:pt>
                <c:pt idx="4610">
                  <c:v>40</c:v>
                </c:pt>
                <c:pt idx="4611">
                  <c:v>40</c:v>
                </c:pt>
                <c:pt idx="4612">
                  <c:v>40</c:v>
                </c:pt>
                <c:pt idx="4613">
                  <c:v>39.979999999999997</c:v>
                </c:pt>
                <c:pt idx="4614">
                  <c:v>39.93</c:v>
                </c:pt>
                <c:pt idx="4615">
                  <c:v>39.849997999999999</c:v>
                </c:pt>
                <c:pt idx="4616">
                  <c:v>39.659999999999997</c:v>
                </c:pt>
                <c:pt idx="4617">
                  <c:v>39.340000000000003</c:v>
                </c:pt>
                <c:pt idx="4618">
                  <c:v>38.720001000000003</c:v>
                </c:pt>
                <c:pt idx="4619">
                  <c:v>38.080002</c:v>
                </c:pt>
                <c:pt idx="4620">
                  <c:v>37.389999000000003</c:v>
                </c:pt>
                <c:pt idx="4621">
                  <c:v>36.599997999999999</c:v>
                </c:pt>
                <c:pt idx="4622">
                  <c:v>35.68</c:v>
                </c:pt>
                <c:pt idx="4623">
                  <c:v>34.709999000000003</c:v>
                </c:pt>
                <c:pt idx="4624">
                  <c:v>33.759998000000003</c:v>
                </c:pt>
                <c:pt idx="4625">
                  <c:v>32.840000000000003</c:v>
                </c:pt>
                <c:pt idx="4626">
                  <c:v>32.029998999999997</c:v>
                </c:pt>
                <c:pt idx="4627">
                  <c:v>31.35</c:v>
                </c:pt>
                <c:pt idx="4628">
                  <c:v>30.969999000000001</c:v>
                </c:pt>
                <c:pt idx="4629">
                  <c:v>30.610001</c:v>
                </c:pt>
                <c:pt idx="4630">
                  <c:v>30.299999</c:v>
                </c:pt>
                <c:pt idx="4631">
                  <c:v>30.09</c:v>
                </c:pt>
                <c:pt idx="4632">
                  <c:v>30.01</c:v>
                </c:pt>
                <c:pt idx="4633">
                  <c:v>30</c:v>
                </c:pt>
                <c:pt idx="4634">
                  <c:v>30.204819000000001</c:v>
                </c:pt>
                <c:pt idx="4635">
                  <c:v>30.445784</c:v>
                </c:pt>
                <c:pt idx="4636">
                  <c:v>30.855421</c:v>
                </c:pt>
                <c:pt idx="4637">
                  <c:v>31.481928</c:v>
                </c:pt>
                <c:pt idx="4638">
                  <c:v>32.120483</c:v>
                </c:pt>
                <c:pt idx="4639">
                  <c:v>33.012047000000003</c:v>
                </c:pt>
                <c:pt idx="4640">
                  <c:v>33.927711000000002</c:v>
                </c:pt>
                <c:pt idx="4641">
                  <c:v>34.903613999999997</c:v>
                </c:pt>
                <c:pt idx="4642">
                  <c:v>35.903613999999997</c:v>
                </c:pt>
                <c:pt idx="4643">
                  <c:v>36.903613999999997</c:v>
                </c:pt>
                <c:pt idx="4644">
                  <c:v>37.698794999999997</c:v>
                </c:pt>
                <c:pt idx="4645">
                  <c:v>38.457832000000003</c:v>
                </c:pt>
                <c:pt idx="4646">
                  <c:v>39.048191000000003</c:v>
                </c:pt>
                <c:pt idx="4647">
                  <c:v>39.421688000000003</c:v>
                </c:pt>
                <c:pt idx="4648">
                  <c:v>39.783130999999997</c:v>
                </c:pt>
                <c:pt idx="4649">
                  <c:v>39.891567000000002</c:v>
                </c:pt>
                <c:pt idx="4650">
                  <c:v>39.975903000000002</c:v>
                </c:pt>
                <c:pt idx="4651">
                  <c:v>40</c:v>
                </c:pt>
                <c:pt idx="4652">
                  <c:v>40</c:v>
                </c:pt>
                <c:pt idx="4653">
                  <c:v>40</c:v>
                </c:pt>
                <c:pt idx="4654">
                  <c:v>40</c:v>
                </c:pt>
                <c:pt idx="4655">
                  <c:v>40</c:v>
                </c:pt>
                <c:pt idx="4656">
                  <c:v>40</c:v>
                </c:pt>
                <c:pt idx="4657">
                  <c:v>40</c:v>
                </c:pt>
                <c:pt idx="4658">
                  <c:v>40</c:v>
                </c:pt>
                <c:pt idx="4659">
                  <c:v>40</c:v>
                </c:pt>
                <c:pt idx="4660">
                  <c:v>40</c:v>
                </c:pt>
                <c:pt idx="4661">
                  <c:v>40</c:v>
                </c:pt>
                <c:pt idx="4662">
                  <c:v>40</c:v>
                </c:pt>
                <c:pt idx="4663">
                  <c:v>40</c:v>
                </c:pt>
                <c:pt idx="4664">
                  <c:v>40</c:v>
                </c:pt>
                <c:pt idx="4665">
                  <c:v>40</c:v>
                </c:pt>
                <c:pt idx="4666">
                  <c:v>40</c:v>
                </c:pt>
                <c:pt idx="4667">
                  <c:v>40</c:v>
                </c:pt>
                <c:pt idx="4668">
                  <c:v>40</c:v>
                </c:pt>
                <c:pt idx="4669">
                  <c:v>40</c:v>
                </c:pt>
                <c:pt idx="4670">
                  <c:v>40</c:v>
                </c:pt>
                <c:pt idx="4671">
                  <c:v>40</c:v>
                </c:pt>
                <c:pt idx="4672">
                  <c:v>40</c:v>
                </c:pt>
                <c:pt idx="4673">
                  <c:v>40</c:v>
                </c:pt>
                <c:pt idx="4674">
                  <c:v>40</c:v>
                </c:pt>
                <c:pt idx="4675">
                  <c:v>40</c:v>
                </c:pt>
                <c:pt idx="4676">
                  <c:v>40</c:v>
                </c:pt>
                <c:pt idx="4677">
                  <c:v>40</c:v>
                </c:pt>
                <c:pt idx="4678">
                  <c:v>40</c:v>
                </c:pt>
                <c:pt idx="4679">
                  <c:v>40</c:v>
                </c:pt>
                <c:pt idx="4680">
                  <c:v>40</c:v>
                </c:pt>
                <c:pt idx="4681">
                  <c:v>40</c:v>
                </c:pt>
                <c:pt idx="4682">
                  <c:v>40</c:v>
                </c:pt>
                <c:pt idx="4683">
                  <c:v>40</c:v>
                </c:pt>
                <c:pt idx="4684">
                  <c:v>40</c:v>
                </c:pt>
                <c:pt idx="4685">
                  <c:v>40</c:v>
                </c:pt>
                <c:pt idx="4686">
                  <c:v>40</c:v>
                </c:pt>
                <c:pt idx="4687">
                  <c:v>40</c:v>
                </c:pt>
                <c:pt idx="4688">
                  <c:v>40</c:v>
                </c:pt>
                <c:pt idx="4689">
                  <c:v>40</c:v>
                </c:pt>
                <c:pt idx="4690">
                  <c:v>40</c:v>
                </c:pt>
                <c:pt idx="4691">
                  <c:v>40</c:v>
                </c:pt>
                <c:pt idx="4692">
                  <c:v>40</c:v>
                </c:pt>
                <c:pt idx="4693">
                  <c:v>40</c:v>
                </c:pt>
                <c:pt idx="4694">
                  <c:v>40</c:v>
                </c:pt>
                <c:pt idx="4695">
                  <c:v>40</c:v>
                </c:pt>
                <c:pt idx="4696">
                  <c:v>40</c:v>
                </c:pt>
                <c:pt idx="4697">
                  <c:v>40</c:v>
                </c:pt>
                <c:pt idx="4698">
                  <c:v>40</c:v>
                </c:pt>
                <c:pt idx="4699">
                  <c:v>40</c:v>
                </c:pt>
                <c:pt idx="4700">
                  <c:v>40</c:v>
                </c:pt>
                <c:pt idx="4701">
                  <c:v>40</c:v>
                </c:pt>
                <c:pt idx="4702">
                  <c:v>40</c:v>
                </c:pt>
                <c:pt idx="4703">
                  <c:v>40</c:v>
                </c:pt>
                <c:pt idx="4704">
                  <c:v>40</c:v>
                </c:pt>
                <c:pt idx="4705">
                  <c:v>40</c:v>
                </c:pt>
                <c:pt idx="4706">
                  <c:v>40</c:v>
                </c:pt>
                <c:pt idx="4707">
                  <c:v>40</c:v>
                </c:pt>
                <c:pt idx="4708">
                  <c:v>40</c:v>
                </c:pt>
                <c:pt idx="4709">
                  <c:v>40</c:v>
                </c:pt>
                <c:pt idx="4710">
                  <c:v>40</c:v>
                </c:pt>
                <c:pt idx="4711">
                  <c:v>40</c:v>
                </c:pt>
                <c:pt idx="4712">
                  <c:v>40</c:v>
                </c:pt>
                <c:pt idx="4713">
                  <c:v>40</c:v>
                </c:pt>
                <c:pt idx="4714">
                  <c:v>40</c:v>
                </c:pt>
                <c:pt idx="4715">
                  <c:v>40</c:v>
                </c:pt>
                <c:pt idx="4716">
                  <c:v>40</c:v>
                </c:pt>
                <c:pt idx="4717">
                  <c:v>40</c:v>
                </c:pt>
                <c:pt idx="4718">
                  <c:v>40</c:v>
                </c:pt>
                <c:pt idx="4719">
                  <c:v>40</c:v>
                </c:pt>
                <c:pt idx="4720">
                  <c:v>40</c:v>
                </c:pt>
                <c:pt idx="4721">
                  <c:v>40</c:v>
                </c:pt>
                <c:pt idx="4722">
                  <c:v>40</c:v>
                </c:pt>
                <c:pt idx="4723">
                  <c:v>40</c:v>
                </c:pt>
                <c:pt idx="4724">
                  <c:v>40</c:v>
                </c:pt>
                <c:pt idx="4725">
                  <c:v>40</c:v>
                </c:pt>
                <c:pt idx="4726">
                  <c:v>40</c:v>
                </c:pt>
                <c:pt idx="4727">
                  <c:v>40</c:v>
                </c:pt>
                <c:pt idx="4728">
                  <c:v>40</c:v>
                </c:pt>
                <c:pt idx="4729">
                  <c:v>40</c:v>
                </c:pt>
                <c:pt idx="4730">
                  <c:v>40</c:v>
                </c:pt>
                <c:pt idx="4731">
                  <c:v>40</c:v>
                </c:pt>
                <c:pt idx="4732">
                  <c:v>40</c:v>
                </c:pt>
                <c:pt idx="4733">
                  <c:v>40</c:v>
                </c:pt>
                <c:pt idx="4734">
                  <c:v>40</c:v>
                </c:pt>
                <c:pt idx="4735">
                  <c:v>40</c:v>
                </c:pt>
                <c:pt idx="4736">
                  <c:v>40</c:v>
                </c:pt>
                <c:pt idx="4737">
                  <c:v>40</c:v>
                </c:pt>
                <c:pt idx="4738">
                  <c:v>40</c:v>
                </c:pt>
                <c:pt idx="4739">
                  <c:v>40</c:v>
                </c:pt>
                <c:pt idx="4740">
                  <c:v>40</c:v>
                </c:pt>
                <c:pt idx="4741">
                  <c:v>40</c:v>
                </c:pt>
                <c:pt idx="4742">
                  <c:v>40</c:v>
                </c:pt>
                <c:pt idx="4743">
                  <c:v>40</c:v>
                </c:pt>
                <c:pt idx="4744">
                  <c:v>40</c:v>
                </c:pt>
                <c:pt idx="4745">
                  <c:v>40</c:v>
                </c:pt>
                <c:pt idx="4746">
                  <c:v>40</c:v>
                </c:pt>
                <c:pt idx="4747">
                  <c:v>40</c:v>
                </c:pt>
                <c:pt idx="4748">
                  <c:v>40</c:v>
                </c:pt>
                <c:pt idx="4749">
                  <c:v>40</c:v>
                </c:pt>
                <c:pt idx="4750">
                  <c:v>40</c:v>
                </c:pt>
                <c:pt idx="4751">
                  <c:v>40</c:v>
                </c:pt>
                <c:pt idx="4752">
                  <c:v>40</c:v>
                </c:pt>
                <c:pt idx="4753">
                  <c:v>40</c:v>
                </c:pt>
                <c:pt idx="4754">
                  <c:v>40</c:v>
                </c:pt>
                <c:pt idx="4755">
                  <c:v>40</c:v>
                </c:pt>
                <c:pt idx="4756">
                  <c:v>40</c:v>
                </c:pt>
                <c:pt idx="4757">
                  <c:v>40</c:v>
                </c:pt>
                <c:pt idx="4758">
                  <c:v>40</c:v>
                </c:pt>
                <c:pt idx="4759">
                  <c:v>40</c:v>
                </c:pt>
                <c:pt idx="4760">
                  <c:v>40</c:v>
                </c:pt>
                <c:pt idx="4761">
                  <c:v>40</c:v>
                </c:pt>
                <c:pt idx="4762">
                  <c:v>40</c:v>
                </c:pt>
                <c:pt idx="4763">
                  <c:v>40</c:v>
                </c:pt>
                <c:pt idx="4764">
                  <c:v>40</c:v>
                </c:pt>
                <c:pt idx="4765">
                  <c:v>40</c:v>
                </c:pt>
                <c:pt idx="4766">
                  <c:v>40</c:v>
                </c:pt>
                <c:pt idx="4767">
                  <c:v>40</c:v>
                </c:pt>
                <c:pt idx="4768">
                  <c:v>40</c:v>
                </c:pt>
                <c:pt idx="4769">
                  <c:v>40</c:v>
                </c:pt>
                <c:pt idx="4770">
                  <c:v>40</c:v>
                </c:pt>
                <c:pt idx="4771">
                  <c:v>40</c:v>
                </c:pt>
                <c:pt idx="4772">
                  <c:v>40</c:v>
                </c:pt>
                <c:pt idx="4773">
                  <c:v>40</c:v>
                </c:pt>
                <c:pt idx="4774">
                  <c:v>40</c:v>
                </c:pt>
                <c:pt idx="4775">
                  <c:v>40</c:v>
                </c:pt>
                <c:pt idx="4776">
                  <c:v>40</c:v>
                </c:pt>
                <c:pt idx="4777">
                  <c:v>40</c:v>
                </c:pt>
                <c:pt idx="4778">
                  <c:v>40</c:v>
                </c:pt>
                <c:pt idx="4779">
                  <c:v>40</c:v>
                </c:pt>
                <c:pt idx="4780">
                  <c:v>40</c:v>
                </c:pt>
                <c:pt idx="4781">
                  <c:v>40</c:v>
                </c:pt>
                <c:pt idx="4782">
                  <c:v>40</c:v>
                </c:pt>
                <c:pt idx="4783">
                  <c:v>40</c:v>
                </c:pt>
                <c:pt idx="4784">
                  <c:v>40</c:v>
                </c:pt>
                <c:pt idx="4785">
                  <c:v>40</c:v>
                </c:pt>
                <c:pt idx="4786">
                  <c:v>40</c:v>
                </c:pt>
                <c:pt idx="4787">
                  <c:v>40</c:v>
                </c:pt>
                <c:pt idx="4788">
                  <c:v>40</c:v>
                </c:pt>
                <c:pt idx="4789">
                  <c:v>40</c:v>
                </c:pt>
                <c:pt idx="4790">
                  <c:v>40</c:v>
                </c:pt>
                <c:pt idx="4791">
                  <c:v>40</c:v>
                </c:pt>
                <c:pt idx="4792">
                  <c:v>40</c:v>
                </c:pt>
                <c:pt idx="4793">
                  <c:v>40</c:v>
                </c:pt>
                <c:pt idx="4794">
                  <c:v>40</c:v>
                </c:pt>
                <c:pt idx="4795">
                  <c:v>40</c:v>
                </c:pt>
                <c:pt idx="4796">
                  <c:v>40</c:v>
                </c:pt>
                <c:pt idx="4797">
                  <c:v>40</c:v>
                </c:pt>
                <c:pt idx="4798">
                  <c:v>40</c:v>
                </c:pt>
                <c:pt idx="4799">
                  <c:v>40</c:v>
                </c:pt>
                <c:pt idx="4800">
                  <c:v>40</c:v>
                </c:pt>
                <c:pt idx="4801">
                  <c:v>40</c:v>
                </c:pt>
                <c:pt idx="4802">
                  <c:v>40</c:v>
                </c:pt>
                <c:pt idx="4803">
                  <c:v>40</c:v>
                </c:pt>
                <c:pt idx="4804">
                  <c:v>40</c:v>
                </c:pt>
                <c:pt idx="4805">
                  <c:v>40</c:v>
                </c:pt>
                <c:pt idx="4806">
                  <c:v>40</c:v>
                </c:pt>
                <c:pt idx="4807">
                  <c:v>40</c:v>
                </c:pt>
                <c:pt idx="4808">
                  <c:v>40</c:v>
                </c:pt>
                <c:pt idx="4809">
                  <c:v>40</c:v>
                </c:pt>
                <c:pt idx="4810">
                  <c:v>40</c:v>
                </c:pt>
                <c:pt idx="4811">
                  <c:v>40</c:v>
                </c:pt>
                <c:pt idx="4812">
                  <c:v>40</c:v>
                </c:pt>
                <c:pt idx="4813">
                  <c:v>40</c:v>
                </c:pt>
                <c:pt idx="4814">
                  <c:v>40</c:v>
                </c:pt>
                <c:pt idx="4815">
                  <c:v>40</c:v>
                </c:pt>
                <c:pt idx="4816">
                  <c:v>40</c:v>
                </c:pt>
                <c:pt idx="4817">
                  <c:v>40</c:v>
                </c:pt>
                <c:pt idx="4818">
                  <c:v>40</c:v>
                </c:pt>
                <c:pt idx="4819">
                  <c:v>40</c:v>
                </c:pt>
                <c:pt idx="4820">
                  <c:v>40</c:v>
                </c:pt>
                <c:pt idx="4821">
                  <c:v>40</c:v>
                </c:pt>
                <c:pt idx="4822">
                  <c:v>40</c:v>
                </c:pt>
                <c:pt idx="4823">
                  <c:v>40</c:v>
                </c:pt>
                <c:pt idx="4824">
                  <c:v>40</c:v>
                </c:pt>
                <c:pt idx="4825">
                  <c:v>40</c:v>
                </c:pt>
                <c:pt idx="4826">
                  <c:v>40</c:v>
                </c:pt>
                <c:pt idx="4827">
                  <c:v>40</c:v>
                </c:pt>
                <c:pt idx="4828">
                  <c:v>40</c:v>
                </c:pt>
                <c:pt idx="4829">
                  <c:v>40</c:v>
                </c:pt>
                <c:pt idx="4830">
                  <c:v>40</c:v>
                </c:pt>
                <c:pt idx="4831">
                  <c:v>40</c:v>
                </c:pt>
                <c:pt idx="4832">
                  <c:v>40</c:v>
                </c:pt>
                <c:pt idx="4833">
                  <c:v>40</c:v>
                </c:pt>
                <c:pt idx="4834">
                  <c:v>40</c:v>
                </c:pt>
                <c:pt idx="4835">
                  <c:v>40</c:v>
                </c:pt>
                <c:pt idx="4836">
                  <c:v>40</c:v>
                </c:pt>
                <c:pt idx="4837">
                  <c:v>40</c:v>
                </c:pt>
                <c:pt idx="4838">
                  <c:v>40</c:v>
                </c:pt>
                <c:pt idx="4839">
                  <c:v>40</c:v>
                </c:pt>
                <c:pt idx="4840">
                  <c:v>40</c:v>
                </c:pt>
                <c:pt idx="4841">
                  <c:v>40</c:v>
                </c:pt>
                <c:pt idx="4842">
                  <c:v>40</c:v>
                </c:pt>
                <c:pt idx="4843">
                  <c:v>40</c:v>
                </c:pt>
                <c:pt idx="4844">
                  <c:v>40</c:v>
                </c:pt>
                <c:pt idx="4845">
                  <c:v>40</c:v>
                </c:pt>
                <c:pt idx="4846">
                  <c:v>40</c:v>
                </c:pt>
                <c:pt idx="4847">
                  <c:v>40</c:v>
                </c:pt>
                <c:pt idx="4848">
                  <c:v>40</c:v>
                </c:pt>
                <c:pt idx="4849">
                  <c:v>40</c:v>
                </c:pt>
                <c:pt idx="4850">
                  <c:v>40</c:v>
                </c:pt>
                <c:pt idx="4851">
                  <c:v>40</c:v>
                </c:pt>
                <c:pt idx="4852">
                  <c:v>40</c:v>
                </c:pt>
                <c:pt idx="4853">
                  <c:v>40</c:v>
                </c:pt>
                <c:pt idx="4854">
                  <c:v>40</c:v>
                </c:pt>
                <c:pt idx="4855">
                  <c:v>40</c:v>
                </c:pt>
                <c:pt idx="4856">
                  <c:v>40</c:v>
                </c:pt>
                <c:pt idx="4857">
                  <c:v>40</c:v>
                </c:pt>
                <c:pt idx="4858">
                  <c:v>40</c:v>
                </c:pt>
                <c:pt idx="4859">
                  <c:v>40</c:v>
                </c:pt>
                <c:pt idx="4860">
                  <c:v>40</c:v>
                </c:pt>
                <c:pt idx="4861">
                  <c:v>40</c:v>
                </c:pt>
                <c:pt idx="4862">
                  <c:v>40</c:v>
                </c:pt>
                <c:pt idx="4863">
                  <c:v>40</c:v>
                </c:pt>
                <c:pt idx="4864">
                  <c:v>40</c:v>
                </c:pt>
                <c:pt idx="4865">
                  <c:v>40</c:v>
                </c:pt>
                <c:pt idx="4866">
                  <c:v>40</c:v>
                </c:pt>
                <c:pt idx="4867">
                  <c:v>40</c:v>
                </c:pt>
                <c:pt idx="4868">
                  <c:v>40</c:v>
                </c:pt>
                <c:pt idx="4869">
                  <c:v>40</c:v>
                </c:pt>
                <c:pt idx="4870">
                  <c:v>40</c:v>
                </c:pt>
                <c:pt idx="4871">
                  <c:v>40</c:v>
                </c:pt>
                <c:pt idx="4872">
                  <c:v>40</c:v>
                </c:pt>
                <c:pt idx="4873">
                  <c:v>40</c:v>
                </c:pt>
                <c:pt idx="4874">
                  <c:v>40</c:v>
                </c:pt>
                <c:pt idx="4875">
                  <c:v>40</c:v>
                </c:pt>
                <c:pt idx="4876">
                  <c:v>40</c:v>
                </c:pt>
                <c:pt idx="4877">
                  <c:v>40</c:v>
                </c:pt>
                <c:pt idx="4878">
                  <c:v>40</c:v>
                </c:pt>
                <c:pt idx="4879">
                  <c:v>40</c:v>
                </c:pt>
                <c:pt idx="4880">
                  <c:v>40</c:v>
                </c:pt>
                <c:pt idx="4881">
                  <c:v>40</c:v>
                </c:pt>
                <c:pt idx="4882">
                  <c:v>40</c:v>
                </c:pt>
                <c:pt idx="4883">
                  <c:v>40</c:v>
                </c:pt>
                <c:pt idx="4884">
                  <c:v>40</c:v>
                </c:pt>
                <c:pt idx="4885">
                  <c:v>40</c:v>
                </c:pt>
                <c:pt idx="4886">
                  <c:v>40</c:v>
                </c:pt>
                <c:pt idx="4887">
                  <c:v>40</c:v>
                </c:pt>
                <c:pt idx="4888">
                  <c:v>40</c:v>
                </c:pt>
                <c:pt idx="4889">
                  <c:v>40</c:v>
                </c:pt>
                <c:pt idx="4890">
                  <c:v>40</c:v>
                </c:pt>
                <c:pt idx="4891">
                  <c:v>40</c:v>
                </c:pt>
                <c:pt idx="4892">
                  <c:v>40</c:v>
                </c:pt>
                <c:pt idx="4893">
                  <c:v>40</c:v>
                </c:pt>
                <c:pt idx="4894">
                  <c:v>40</c:v>
                </c:pt>
                <c:pt idx="4895">
                  <c:v>40</c:v>
                </c:pt>
                <c:pt idx="4896">
                  <c:v>40</c:v>
                </c:pt>
                <c:pt idx="4897">
                  <c:v>40</c:v>
                </c:pt>
                <c:pt idx="4898">
                  <c:v>40</c:v>
                </c:pt>
                <c:pt idx="4899">
                  <c:v>40</c:v>
                </c:pt>
                <c:pt idx="4900">
                  <c:v>40</c:v>
                </c:pt>
                <c:pt idx="4901">
                  <c:v>40</c:v>
                </c:pt>
                <c:pt idx="4902">
                  <c:v>40</c:v>
                </c:pt>
                <c:pt idx="4903">
                  <c:v>40</c:v>
                </c:pt>
                <c:pt idx="4904">
                  <c:v>40</c:v>
                </c:pt>
                <c:pt idx="4905">
                  <c:v>40</c:v>
                </c:pt>
                <c:pt idx="4906">
                  <c:v>40</c:v>
                </c:pt>
                <c:pt idx="4907">
                  <c:v>40</c:v>
                </c:pt>
                <c:pt idx="4908">
                  <c:v>40</c:v>
                </c:pt>
                <c:pt idx="4909">
                  <c:v>40</c:v>
                </c:pt>
                <c:pt idx="4910">
                  <c:v>40</c:v>
                </c:pt>
                <c:pt idx="4911">
                  <c:v>40</c:v>
                </c:pt>
                <c:pt idx="4912">
                  <c:v>40</c:v>
                </c:pt>
                <c:pt idx="4913">
                  <c:v>40</c:v>
                </c:pt>
                <c:pt idx="4914">
                  <c:v>40</c:v>
                </c:pt>
                <c:pt idx="4915">
                  <c:v>40</c:v>
                </c:pt>
                <c:pt idx="4916">
                  <c:v>40</c:v>
                </c:pt>
                <c:pt idx="4917">
                  <c:v>40</c:v>
                </c:pt>
                <c:pt idx="4918">
                  <c:v>40</c:v>
                </c:pt>
                <c:pt idx="4919">
                  <c:v>40</c:v>
                </c:pt>
                <c:pt idx="4920">
                  <c:v>40</c:v>
                </c:pt>
                <c:pt idx="4921">
                  <c:v>40</c:v>
                </c:pt>
                <c:pt idx="4922">
                  <c:v>40</c:v>
                </c:pt>
                <c:pt idx="4923">
                  <c:v>40</c:v>
                </c:pt>
                <c:pt idx="4924">
                  <c:v>40</c:v>
                </c:pt>
                <c:pt idx="4925">
                  <c:v>40</c:v>
                </c:pt>
                <c:pt idx="4926">
                  <c:v>40</c:v>
                </c:pt>
                <c:pt idx="4927">
                  <c:v>40</c:v>
                </c:pt>
                <c:pt idx="4928">
                  <c:v>40</c:v>
                </c:pt>
                <c:pt idx="4929">
                  <c:v>40</c:v>
                </c:pt>
                <c:pt idx="4930">
                  <c:v>40</c:v>
                </c:pt>
                <c:pt idx="4931">
                  <c:v>40</c:v>
                </c:pt>
                <c:pt idx="4932">
                  <c:v>40</c:v>
                </c:pt>
                <c:pt idx="4933">
                  <c:v>40.189999</c:v>
                </c:pt>
                <c:pt idx="4934">
                  <c:v>40.389999000000003</c:v>
                </c:pt>
                <c:pt idx="4935">
                  <c:v>40.639999000000003</c:v>
                </c:pt>
                <c:pt idx="4936">
                  <c:v>40.939999</c:v>
                </c:pt>
                <c:pt idx="4937">
                  <c:v>41.549999</c:v>
                </c:pt>
                <c:pt idx="4938">
                  <c:v>42.189999</c:v>
                </c:pt>
                <c:pt idx="4939">
                  <c:v>42.889999000000003</c:v>
                </c:pt>
                <c:pt idx="4940">
                  <c:v>43.810001</c:v>
                </c:pt>
                <c:pt idx="4941">
                  <c:v>44.75</c:v>
                </c:pt>
                <c:pt idx="4942">
                  <c:v>45.75</c:v>
                </c:pt>
                <c:pt idx="4943">
                  <c:v>46.537528999999999</c:v>
                </c:pt>
                <c:pt idx="4944">
                  <c:v>47.112808000000001</c:v>
                </c:pt>
                <c:pt idx="4945">
                  <c:v>47.581909000000003</c:v>
                </c:pt>
                <c:pt idx="4946">
                  <c:v>47.765056999999999</c:v>
                </c:pt>
                <c:pt idx="4947">
                  <c:v>47.469662</c:v>
                </c:pt>
                <c:pt idx="4948">
                  <c:v>47.110560999999997</c:v>
                </c:pt>
                <c:pt idx="4949">
                  <c:v>46.646518999999998</c:v>
                </c:pt>
                <c:pt idx="4950">
                  <c:v>45.928764000000001</c:v>
                </c:pt>
                <c:pt idx="4951">
                  <c:v>45.157302999999999</c:v>
                </c:pt>
                <c:pt idx="4952">
                  <c:v>44.157302999999999</c:v>
                </c:pt>
                <c:pt idx="4953">
                  <c:v>43.469776000000003</c:v>
                </c:pt>
                <c:pt idx="4954">
                  <c:v>43.004494000000001</c:v>
                </c:pt>
                <c:pt idx="4955">
                  <c:v>42.645392999999999</c:v>
                </c:pt>
                <c:pt idx="4956">
                  <c:v>42.622245999999997</c:v>
                </c:pt>
                <c:pt idx="4957">
                  <c:v>42.867640999999999</c:v>
                </c:pt>
                <c:pt idx="4958">
                  <c:v>43.156742000000001</c:v>
                </c:pt>
                <c:pt idx="4959">
                  <c:v>43.640785000000001</c:v>
                </c:pt>
                <c:pt idx="4960">
                  <c:v>44.188538000000001</c:v>
                </c:pt>
                <c:pt idx="4961">
                  <c:v>45.02</c:v>
                </c:pt>
                <c:pt idx="4962">
                  <c:v>45.921233999999998</c:v>
                </c:pt>
                <c:pt idx="4963">
                  <c:v>46.433703999999999</c:v>
                </c:pt>
                <c:pt idx="4964">
                  <c:v>46.753334000000002</c:v>
                </c:pt>
                <c:pt idx="4965">
                  <c:v>47.010615999999999</c:v>
                </c:pt>
                <c:pt idx="4966">
                  <c:v>47.130862999999998</c:v>
                </c:pt>
                <c:pt idx="4967">
                  <c:v>47.126418999999999</c:v>
                </c:pt>
                <c:pt idx="4968">
                  <c:v>46.667529999999999</c:v>
                </c:pt>
                <c:pt idx="4969">
                  <c:v>46.021605999999998</c:v>
                </c:pt>
                <c:pt idx="4970">
                  <c:v>45.271605999999998</c:v>
                </c:pt>
                <c:pt idx="4971">
                  <c:v>44.301605000000002</c:v>
                </c:pt>
                <c:pt idx="4972">
                  <c:v>43.460369</c:v>
                </c:pt>
                <c:pt idx="4973">
                  <c:v>42.857903</c:v>
                </c:pt>
                <c:pt idx="4974">
                  <c:v>42.548271</c:v>
                </c:pt>
                <c:pt idx="4975">
                  <c:v>42.430987999999999</c:v>
                </c:pt>
                <c:pt idx="4976">
                  <c:v>42.400742000000001</c:v>
                </c:pt>
                <c:pt idx="4977">
                  <c:v>42.565185999999997</c:v>
                </c:pt>
                <c:pt idx="4978">
                  <c:v>43.254074000000003</c:v>
                </c:pt>
                <c:pt idx="4979">
                  <c:v>44.080002</c:v>
                </c:pt>
                <c:pt idx="4980">
                  <c:v>44.990001999999997</c:v>
                </c:pt>
                <c:pt idx="4981">
                  <c:v>45.900002000000001</c:v>
                </c:pt>
                <c:pt idx="4982">
                  <c:v>46.84</c:v>
                </c:pt>
                <c:pt idx="4983">
                  <c:v>47.487220999999998</c:v>
                </c:pt>
                <c:pt idx="4984">
                  <c:v>47.611668000000002</c:v>
                </c:pt>
                <c:pt idx="4985">
                  <c:v>47.417220999999998</c:v>
                </c:pt>
                <c:pt idx="4986">
                  <c:v>47.103332999999999</c:v>
                </c:pt>
                <c:pt idx="4987">
                  <c:v>46.605556</c:v>
                </c:pt>
                <c:pt idx="4988">
                  <c:v>45.958331999999999</c:v>
                </c:pt>
                <c:pt idx="4989">
                  <c:v>45.058334000000002</c:v>
                </c:pt>
                <c:pt idx="4990">
                  <c:v>44.329185000000003</c:v>
                </c:pt>
                <c:pt idx="4991">
                  <c:v>43.591312000000002</c:v>
                </c:pt>
                <c:pt idx="4992">
                  <c:v>42.825355999999999</c:v>
                </c:pt>
                <c:pt idx="4993">
                  <c:v>42.361111000000001</c:v>
                </c:pt>
                <c:pt idx="4994">
                  <c:v>42.565601000000001</c:v>
                </c:pt>
                <c:pt idx="4995">
                  <c:v>42.919620999999999</c:v>
                </c:pt>
                <c:pt idx="4996">
                  <c:v>43.513297999999999</c:v>
                </c:pt>
                <c:pt idx="4997">
                  <c:v>44.174053000000001</c:v>
                </c:pt>
                <c:pt idx="4998">
                  <c:v>44.989361000000002</c:v>
                </c:pt>
                <c:pt idx="4999">
                  <c:v>45.989361000000002</c:v>
                </c:pt>
                <c:pt idx="5000">
                  <c:v>46.808509999999998</c:v>
                </c:pt>
                <c:pt idx="5001">
                  <c:v>47.606383999999998</c:v>
                </c:pt>
                <c:pt idx="5002">
                  <c:v>48.372340999999999</c:v>
                </c:pt>
                <c:pt idx="5003">
                  <c:v>48.989361000000002</c:v>
                </c:pt>
                <c:pt idx="5004">
                  <c:v>49.340426999999998</c:v>
                </c:pt>
                <c:pt idx="5005">
                  <c:v>49.680850999999997</c:v>
                </c:pt>
                <c:pt idx="5006">
                  <c:v>49.851063000000003</c:v>
                </c:pt>
                <c:pt idx="5007">
                  <c:v>49.968086</c:v>
                </c:pt>
                <c:pt idx="5008">
                  <c:v>50</c:v>
                </c:pt>
                <c:pt idx="5009">
                  <c:v>50</c:v>
                </c:pt>
                <c:pt idx="5010">
                  <c:v>50</c:v>
                </c:pt>
                <c:pt idx="5011">
                  <c:v>50</c:v>
                </c:pt>
                <c:pt idx="5012">
                  <c:v>50</c:v>
                </c:pt>
                <c:pt idx="5013">
                  <c:v>50</c:v>
                </c:pt>
                <c:pt idx="5014">
                  <c:v>50</c:v>
                </c:pt>
                <c:pt idx="5015">
                  <c:v>50</c:v>
                </c:pt>
                <c:pt idx="5016">
                  <c:v>50</c:v>
                </c:pt>
                <c:pt idx="5017">
                  <c:v>49.922077000000002</c:v>
                </c:pt>
                <c:pt idx="5018">
                  <c:v>49.792209999999997</c:v>
                </c:pt>
                <c:pt idx="5019">
                  <c:v>49.597403999999997</c:v>
                </c:pt>
                <c:pt idx="5020">
                  <c:v>49.285713000000001</c:v>
                </c:pt>
                <c:pt idx="5021">
                  <c:v>48.740260999999997</c:v>
                </c:pt>
                <c:pt idx="5022">
                  <c:v>48.168830999999997</c:v>
                </c:pt>
                <c:pt idx="5023">
                  <c:v>47.506492999999999</c:v>
                </c:pt>
                <c:pt idx="5024">
                  <c:v>46.805194999999998</c:v>
                </c:pt>
                <c:pt idx="5025">
                  <c:v>45.805194999999998</c:v>
                </c:pt>
                <c:pt idx="5026">
                  <c:v>45.133960999999999</c:v>
                </c:pt>
                <c:pt idx="5027">
                  <c:v>44.650241999999999</c:v>
                </c:pt>
                <c:pt idx="5028">
                  <c:v>44.232165999999999</c:v>
                </c:pt>
                <c:pt idx="5029">
                  <c:v>43.947516999999998</c:v>
                </c:pt>
                <c:pt idx="5030">
                  <c:v>43.834549000000003</c:v>
                </c:pt>
                <c:pt idx="5031">
                  <c:v>44.352607999999996</c:v>
                </c:pt>
                <c:pt idx="5032">
                  <c:v>44.924033999999999</c:v>
                </c:pt>
                <c:pt idx="5033">
                  <c:v>45.586371999999997</c:v>
                </c:pt>
                <c:pt idx="5034">
                  <c:v>46.287669999999999</c:v>
                </c:pt>
                <c:pt idx="5035">
                  <c:v>47.287669999999999</c:v>
                </c:pt>
                <c:pt idx="5036">
                  <c:v>47.958903999999997</c:v>
                </c:pt>
                <c:pt idx="5037">
                  <c:v>48.52055</c:v>
                </c:pt>
                <c:pt idx="5038">
                  <c:v>49.068492999999997</c:v>
                </c:pt>
                <c:pt idx="5039">
                  <c:v>49.547947000000001</c:v>
                </c:pt>
                <c:pt idx="5040">
                  <c:v>49.972602999999999</c:v>
                </c:pt>
                <c:pt idx="5041">
                  <c:v>50</c:v>
                </c:pt>
                <c:pt idx="5042">
                  <c:v>50</c:v>
                </c:pt>
                <c:pt idx="5043">
                  <c:v>49.990001999999997</c:v>
                </c:pt>
                <c:pt idx="5044">
                  <c:v>49.959999000000003</c:v>
                </c:pt>
                <c:pt idx="5045">
                  <c:v>49.919998</c:v>
                </c:pt>
                <c:pt idx="5046">
                  <c:v>49.66</c:v>
                </c:pt>
                <c:pt idx="5047">
                  <c:v>49.25</c:v>
                </c:pt>
                <c:pt idx="5048">
                  <c:v>48.650002000000001</c:v>
                </c:pt>
                <c:pt idx="5049">
                  <c:v>48.02</c:v>
                </c:pt>
                <c:pt idx="5050">
                  <c:v>47.369999</c:v>
                </c:pt>
                <c:pt idx="5051">
                  <c:v>46.610000999999997</c:v>
                </c:pt>
                <c:pt idx="5052">
                  <c:v>45.610000999999997</c:v>
                </c:pt>
                <c:pt idx="5053">
                  <c:v>44.619999</c:v>
                </c:pt>
                <c:pt idx="5054">
                  <c:v>43.650002000000001</c:v>
                </c:pt>
                <c:pt idx="5055">
                  <c:v>42.689999</c:v>
                </c:pt>
                <c:pt idx="5056">
                  <c:v>41.950001</c:v>
                </c:pt>
                <c:pt idx="5057">
                  <c:v>41.360000999999997</c:v>
                </c:pt>
                <c:pt idx="5058">
                  <c:v>40.959999000000003</c:v>
                </c:pt>
                <c:pt idx="5059">
                  <c:v>40.590000000000003</c:v>
                </c:pt>
                <c:pt idx="5060">
                  <c:v>40.240001999999997</c:v>
                </c:pt>
                <c:pt idx="5061">
                  <c:v>40</c:v>
                </c:pt>
                <c:pt idx="5062">
                  <c:v>40</c:v>
                </c:pt>
                <c:pt idx="5063">
                  <c:v>40</c:v>
                </c:pt>
                <c:pt idx="5064">
                  <c:v>40</c:v>
                </c:pt>
                <c:pt idx="5065">
                  <c:v>40</c:v>
                </c:pt>
                <c:pt idx="5066">
                  <c:v>40</c:v>
                </c:pt>
                <c:pt idx="5067">
                  <c:v>40</c:v>
                </c:pt>
                <c:pt idx="5068">
                  <c:v>40</c:v>
                </c:pt>
                <c:pt idx="5069">
                  <c:v>40</c:v>
                </c:pt>
                <c:pt idx="5070">
                  <c:v>40</c:v>
                </c:pt>
                <c:pt idx="5071">
                  <c:v>40</c:v>
                </c:pt>
                <c:pt idx="5072">
                  <c:v>40</c:v>
                </c:pt>
                <c:pt idx="5073">
                  <c:v>40</c:v>
                </c:pt>
                <c:pt idx="5074">
                  <c:v>40</c:v>
                </c:pt>
                <c:pt idx="5075">
                  <c:v>40</c:v>
                </c:pt>
                <c:pt idx="5076">
                  <c:v>40</c:v>
                </c:pt>
                <c:pt idx="5077">
                  <c:v>40</c:v>
                </c:pt>
                <c:pt idx="5078">
                  <c:v>40</c:v>
                </c:pt>
                <c:pt idx="5079">
                  <c:v>40</c:v>
                </c:pt>
                <c:pt idx="5080">
                  <c:v>40</c:v>
                </c:pt>
                <c:pt idx="5081">
                  <c:v>40</c:v>
                </c:pt>
                <c:pt idx="5082">
                  <c:v>40.23077</c:v>
                </c:pt>
                <c:pt idx="5083">
                  <c:v>40.487178999999998</c:v>
                </c:pt>
                <c:pt idx="5084">
                  <c:v>40.76923</c:v>
                </c:pt>
                <c:pt idx="5085">
                  <c:v>41.089745000000001</c:v>
                </c:pt>
                <c:pt idx="5086">
                  <c:v>41.435898000000002</c:v>
                </c:pt>
                <c:pt idx="5087">
                  <c:v>42.26923</c:v>
                </c:pt>
                <c:pt idx="5088">
                  <c:v>43.26923</c:v>
                </c:pt>
                <c:pt idx="5089">
                  <c:v>44.26923</c:v>
                </c:pt>
                <c:pt idx="5090">
                  <c:v>45.26923</c:v>
                </c:pt>
                <c:pt idx="5091">
                  <c:v>46.26923</c:v>
                </c:pt>
                <c:pt idx="5092">
                  <c:v>47.038460000000001</c:v>
                </c:pt>
                <c:pt idx="5093">
                  <c:v>47.782051000000003</c:v>
                </c:pt>
                <c:pt idx="5094">
                  <c:v>48.5</c:v>
                </c:pt>
                <c:pt idx="5095">
                  <c:v>49.179485</c:v>
                </c:pt>
                <c:pt idx="5096">
                  <c:v>49.833331999999999</c:v>
                </c:pt>
                <c:pt idx="5097">
                  <c:v>50</c:v>
                </c:pt>
                <c:pt idx="5098">
                  <c:v>50</c:v>
                </c:pt>
                <c:pt idx="5099">
                  <c:v>50</c:v>
                </c:pt>
                <c:pt idx="5100">
                  <c:v>50</c:v>
                </c:pt>
                <c:pt idx="5101">
                  <c:v>50</c:v>
                </c:pt>
                <c:pt idx="5102">
                  <c:v>50</c:v>
                </c:pt>
                <c:pt idx="5103">
                  <c:v>50</c:v>
                </c:pt>
                <c:pt idx="5104">
                  <c:v>50</c:v>
                </c:pt>
                <c:pt idx="5105">
                  <c:v>50</c:v>
                </c:pt>
                <c:pt idx="5106">
                  <c:v>50</c:v>
                </c:pt>
                <c:pt idx="5107">
                  <c:v>50</c:v>
                </c:pt>
                <c:pt idx="5108">
                  <c:v>50</c:v>
                </c:pt>
                <c:pt idx="5109">
                  <c:v>49.709999000000003</c:v>
                </c:pt>
                <c:pt idx="5110">
                  <c:v>49.41</c:v>
                </c:pt>
                <c:pt idx="5111">
                  <c:v>49.07</c:v>
                </c:pt>
                <c:pt idx="5112">
                  <c:v>48.599997999999999</c:v>
                </c:pt>
                <c:pt idx="5113">
                  <c:v>48.110000999999997</c:v>
                </c:pt>
                <c:pt idx="5114">
                  <c:v>47.43</c:v>
                </c:pt>
                <c:pt idx="5115">
                  <c:v>46.73</c:v>
                </c:pt>
                <c:pt idx="5116">
                  <c:v>46</c:v>
                </c:pt>
                <c:pt idx="5117">
                  <c:v>45</c:v>
                </c:pt>
                <c:pt idx="5118">
                  <c:v>44</c:v>
                </c:pt>
                <c:pt idx="5119">
                  <c:v>43.290000999999997</c:v>
                </c:pt>
                <c:pt idx="5120">
                  <c:v>42.59</c:v>
                </c:pt>
                <c:pt idx="5121">
                  <c:v>41.93</c:v>
                </c:pt>
                <c:pt idx="5122">
                  <c:v>41.400002000000001</c:v>
                </c:pt>
                <c:pt idx="5123">
                  <c:v>40.889999000000003</c:v>
                </c:pt>
                <c:pt idx="5124">
                  <c:v>40.270000000000003</c:v>
                </c:pt>
                <c:pt idx="5125">
                  <c:v>39.64143</c:v>
                </c:pt>
                <c:pt idx="5126">
                  <c:v>39.03857</c:v>
                </c:pt>
                <c:pt idx="5127">
                  <c:v>38.701427000000002</c:v>
                </c:pt>
                <c:pt idx="5128">
                  <c:v>38.325713999999998</c:v>
                </c:pt>
                <c:pt idx="5129">
                  <c:v>37.799999</c:v>
                </c:pt>
                <c:pt idx="5130">
                  <c:v>37.270000000000003</c:v>
                </c:pt>
                <c:pt idx="5131">
                  <c:v>36.973331000000002</c:v>
                </c:pt>
                <c:pt idx="5132">
                  <c:v>36.793334999999999</c:v>
                </c:pt>
                <c:pt idx="5133">
                  <c:v>37.009998000000003</c:v>
                </c:pt>
                <c:pt idx="5134">
                  <c:v>37.970001000000003</c:v>
                </c:pt>
                <c:pt idx="5135">
                  <c:v>39.005237999999999</c:v>
                </c:pt>
                <c:pt idx="5136">
                  <c:v>40.048096000000001</c:v>
                </c:pt>
                <c:pt idx="5137">
                  <c:v>41.161903000000002</c:v>
                </c:pt>
                <c:pt idx="5138">
                  <c:v>42.317619000000001</c:v>
                </c:pt>
                <c:pt idx="5139">
                  <c:v>43.383335000000002</c:v>
                </c:pt>
                <c:pt idx="5140">
                  <c:v>44.363334999999999</c:v>
                </c:pt>
                <c:pt idx="5141">
                  <c:v>45.09</c:v>
                </c:pt>
                <c:pt idx="5142">
                  <c:v>45.650002000000001</c:v>
                </c:pt>
                <c:pt idx="5143">
                  <c:v>45.523335000000003</c:v>
                </c:pt>
                <c:pt idx="5144">
                  <c:v>44.903331999999999</c:v>
                </c:pt>
                <c:pt idx="5145">
                  <c:v>44.216667000000001</c:v>
                </c:pt>
                <c:pt idx="5146">
                  <c:v>43.506667999999998</c:v>
                </c:pt>
                <c:pt idx="5147">
                  <c:v>42.73</c:v>
                </c:pt>
                <c:pt idx="5148">
                  <c:v>41.950001</c:v>
                </c:pt>
                <c:pt idx="5149">
                  <c:v>41.41</c:v>
                </c:pt>
                <c:pt idx="5150">
                  <c:v>40.959999000000003</c:v>
                </c:pt>
                <c:pt idx="5151">
                  <c:v>40.529998999999997</c:v>
                </c:pt>
                <c:pt idx="5152">
                  <c:v>40.150002000000001</c:v>
                </c:pt>
                <c:pt idx="5153">
                  <c:v>40.060001</c:v>
                </c:pt>
                <c:pt idx="5154">
                  <c:v>40.020000000000003</c:v>
                </c:pt>
                <c:pt idx="5155">
                  <c:v>39.900002000000001</c:v>
                </c:pt>
                <c:pt idx="5156">
                  <c:v>39.771427000000003</c:v>
                </c:pt>
                <c:pt idx="5157">
                  <c:v>39.628571000000001</c:v>
                </c:pt>
                <c:pt idx="5158">
                  <c:v>39.442855999999999</c:v>
                </c:pt>
                <c:pt idx="5159">
                  <c:v>38.657142999999998</c:v>
                </c:pt>
                <c:pt idx="5160">
                  <c:v>37.828570999999997</c:v>
                </c:pt>
                <c:pt idx="5161">
                  <c:v>36.885714999999998</c:v>
                </c:pt>
                <c:pt idx="5162">
                  <c:v>35.885714999999998</c:v>
                </c:pt>
                <c:pt idx="5163">
                  <c:v>34.899799000000002</c:v>
                </c:pt>
                <c:pt idx="5164">
                  <c:v>34.153320000000001</c:v>
                </c:pt>
                <c:pt idx="5165">
                  <c:v>33.561675999999999</c:v>
                </c:pt>
                <c:pt idx="5166">
                  <c:v>33.464706</c:v>
                </c:pt>
                <c:pt idx="5167">
                  <c:v>33.464278999999998</c:v>
                </c:pt>
                <c:pt idx="5168">
                  <c:v>33.972808999999998</c:v>
                </c:pt>
                <c:pt idx="5169">
                  <c:v>35.163592999999999</c:v>
                </c:pt>
                <c:pt idx="5170">
                  <c:v>36.698833</c:v>
                </c:pt>
                <c:pt idx="5171">
                  <c:v>38.641689</c:v>
                </c:pt>
                <c:pt idx="5172">
                  <c:v>40.641689</c:v>
                </c:pt>
                <c:pt idx="5173">
                  <c:v>42.627605000000003</c:v>
                </c:pt>
                <c:pt idx="5174">
                  <c:v>44.374084000000003</c:v>
                </c:pt>
                <c:pt idx="5175">
                  <c:v>46.065727000000003</c:v>
                </c:pt>
                <c:pt idx="5176">
                  <c:v>47.291266999999998</c:v>
                </c:pt>
                <c:pt idx="5177">
                  <c:v>48.434555000000003</c:v>
                </c:pt>
                <c:pt idx="5178">
                  <c:v>49.111736000000001</c:v>
                </c:pt>
                <c:pt idx="5179">
                  <c:v>49.706665000000001</c:v>
                </c:pt>
                <c:pt idx="5180">
                  <c:v>50</c:v>
                </c:pt>
                <c:pt idx="5181">
                  <c:v>50</c:v>
                </c:pt>
                <c:pt idx="5182">
                  <c:v>50</c:v>
                </c:pt>
                <c:pt idx="5183">
                  <c:v>50</c:v>
                </c:pt>
                <c:pt idx="5184">
                  <c:v>50</c:v>
                </c:pt>
                <c:pt idx="5185">
                  <c:v>50</c:v>
                </c:pt>
                <c:pt idx="5186">
                  <c:v>50</c:v>
                </c:pt>
                <c:pt idx="5187">
                  <c:v>50</c:v>
                </c:pt>
                <c:pt idx="5188">
                  <c:v>50</c:v>
                </c:pt>
                <c:pt idx="5189">
                  <c:v>50</c:v>
                </c:pt>
                <c:pt idx="5190">
                  <c:v>50</c:v>
                </c:pt>
                <c:pt idx="5191">
                  <c:v>49.883118000000003</c:v>
                </c:pt>
                <c:pt idx="5192">
                  <c:v>49.610390000000002</c:v>
                </c:pt>
                <c:pt idx="5193">
                  <c:v>49.272728000000001</c:v>
                </c:pt>
                <c:pt idx="5194">
                  <c:v>48.805194999999998</c:v>
                </c:pt>
                <c:pt idx="5195">
                  <c:v>48.268700000000003</c:v>
                </c:pt>
                <c:pt idx="5196">
                  <c:v>47.249481000000003</c:v>
                </c:pt>
                <c:pt idx="5197">
                  <c:v>46.184283999999998</c:v>
                </c:pt>
                <c:pt idx="5198">
                  <c:v>45.050128999999998</c:v>
                </c:pt>
                <c:pt idx="5199">
                  <c:v>43.640129000000002</c:v>
                </c:pt>
                <c:pt idx="5200">
                  <c:v>42.266891000000001</c:v>
                </c:pt>
                <c:pt idx="5201">
                  <c:v>41.124901000000001</c:v>
                </c:pt>
                <c:pt idx="5202">
                  <c:v>40.167346999999999</c:v>
                </c:pt>
                <c:pt idx="5203">
                  <c:v>39.295150999999997</c:v>
                </c:pt>
                <c:pt idx="5204">
                  <c:v>38.565075</c:v>
                </c:pt>
                <c:pt idx="5205">
                  <c:v>37.932555999999998</c:v>
                </c:pt>
                <c:pt idx="5206">
                  <c:v>37.951774999999998</c:v>
                </c:pt>
                <c:pt idx="5207">
                  <c:v>38.016972000000003</c:v>
                </c:pt>
                <c:pt idx="5208">
                  <c:v>38.151127000000002</c:v>
                </c:pt>
                <c:pt idx="5209">
                  <c:v>38.561126999999999</c:v>
                </c:pt>
                <c:pt idx="5210">
                  <c:v>38.934364000000002</c:v>
                </c:pt>
                <c:pt idx="5211">
                  <c:v>39.193241</c:v>
                </c:pt>
                <c:pt idx="5212">
                  <c:v>39.423523000000003</c:v>
                </c:pt>
                <c:pt idx="5213">
                  <c:v>39.847667999999999</c:v>
                </c:pt>
                <c:pt idx="5214">
                  <c:v>40.330986000000003</c:v>
                </c:pt>
                <c:pt idx="5215">
                  <c:v>40.828570999999997</c:v>
                </c:pt>
                <c:pt idx="5216">
                  <c:v>41.257140999999997</c:v>
                </c:pt>
                <c:pt idx="5217">
                  <c:v>42.057144000000001</c:v>
                </c:pt>
                <c:pt idx="5218">
                  <c:v>42.871428999999999</c:v>
                </c:pt>
                <c:pt idx="5219">
                  <c:v>43.714286999999999</c:v>
                </c:pt>
                <c:pt idx="5220">
                  <c:v>44.642856999999999</c:v>
                </c:pt>
                <c:pt idx="5221">
                  <c:v>45.642856999999999</c:v>
                </c:pt>
                <c:pt idx="5222">
                  <c:v>46.642856999999999</c:v>
                </c:pt>
                <c:pt idx="5223">
                  <c:v>47.428570000000001</c:v>
                </c:pt>
                <c:pt idx="5224">
                  <c:v>48.142856999999999</c:v>
                </c:pt>
                <c:pt idx="5225">
                  <c:v>48.814284999999998</c:v>
                </c:pt>
                <c:pt idx="5226">
                  <c:v>49.385714999999998</c:v>
                </c:pt>
                <c:pt idx="5227">
                  <c:v>49.585712000000001</c:v>
                </c:pt>
                <c:pt idx="5228">
                  <c:v>49.771427000000003</c:v>
                </c:pt>
                <c:pt idx="5229">
                  <c:v>49.928570000000001</c:v>
                </c:pt>
                <c:pt idx="5230">
                  <c:v>50</c:v>
                </c:pt>
                <c:pt idx="5231">
                  <c:v>50</c:v>
                </c:pt>
                <c:pt idx="5232">
                  <c:v>50</c:v>
                </c:pt>
                <c:pt idx="5233">
                  <c:v>50</c:v>
                </c:pt>
                <c:pt idx="5234">
                  <c:v>50</c:v>
                </c:pt>
                <c:pt idx="5235">
                  <c:v>50</c:v>
                </c:pt>
                <c:pt idx="5236">
                  <c:v>50</c:v>
                </c:pt>
                <c:pt idx="5237">
                  <c:v>50</c:v>
                </c:pt>
                <c:pt idx="5238">
                  <c:v>49.7971</c:v>
                </c:pt>
                <c:pt idx="5239">
                  <c:v>49.565215999999999</c:v>
                </c:pt>
                <c:pt idx="5240">
                  <c:v>49.318840000000002</c:v>
                </c:pt>
                <c:pt idx="5241">
                  <c:v>48.869563999999997</c:v>
                </c:pt>
                <c:pt idx="5242">
                  <c:v>48.376812000000001</c:v>
                </c:pt>
                <c:pt idx="5243">
                  <c:v>47.811596000000002</c:v>
                </c:pt>
                <c:pt idx="5244">
                  <c:v>46.811596000000002</c:v>
                </c:pt>
                <c:pt idx="5245">
                  <c:v>45.869563999999997</c:v>
                </c:pt>
                <c:pt idx="5246">
                  <c:v>45</c:v>
                </c:pt>
                <c:pt idx="5247">
                  <c:v>44.289856</c:v>
                </c:pt>
                <c:pt idx="5248">
                  <c:v>43.927536000000003</c:v>
                </c:pt>
                <c:pt idx="5249">
                  <c:v>43.710144</c:v>
                </c:pt>
                <c:pt idx="5250">
                  <c:v>43.565215999999999</c:v>
                </c:pt>
                <c:pt idx="5251">
                  <c:v>43.666668000000001</c:v>
                </c:pt>
                <c:pt idx="5252">
                  <c:v>43.855072</c:v>
                </c:pt>
                <c:pt idx="5253">
                  <c:v>44.420287999999999</c:v>
                </c:pt>
                <c:pt idx="5254">
                  <c:v>45.420287999999999</c:v>
                </c:pt>
                <c:pt idx="5255">
                  <c:v>46.362319999999997</c:v>
                </c:pt>
                <c:pt idx="5256">
                  <c:v>47.231884000000001</c:v>
                </c:pt>
                <c:pt idx="5257">
                  <c:v>47.942028000000001</c:v>
                </c:pt>
                <c:pt idx="5258">
                  <c:v>48.507247999999997</c:v>
                </c:pt>
                <c:pt idx="5259">
                  <c:v>48.956519999999998</c:v>
                </c:pt>
                <c:pt idx="5260">
                  <c:v>49.347828</c:v>
                </c:pt>
                <c:pt idx="5261">
                  <c:v>49.695652000000003</c:v>
                </c:pt>
                <c:pt idx="5262">
                  <c:v>50</c:v>
                </c:pt>
                <c:pt idx="5263">
                  <c:v>50</c:v>
                </c:pt>
                <c:pt idx="5264">
                  <c:v>50</c:v>
                </c:pt>
                <c:pt idx="5265">
                  <c:v>50</c:v>
                </c:pt>
                <c:pt idx="5266">
                  <c:v>50</c:v>
                </c:pt>
                <c:pt idx="5267">
                  <c:v>50</c:v>
                </c:pt>
                <c:pt idx="5268">
                  <c:v>50</c:v>
                </c:pt>
                <c:pt idx="5269">
                  <c:v>50</c:v>
                </c:pt>
                <c:pt idx="5270">
                  <c:v>50</c:v>
                </c:pt>
                <c:pt idx="5271">
                  <c:v>50</c:v>
                </c:pt>
                <c:pt idx="5272">
                  <c:v>50</c:v>
                </c:pt>
                <c:pt idx="5273">
                  <c:v>50</c:v>
                </c:pt>
                <c:pt idx="5274">
                  <c:v>50</c:v>
                </c:pt>
                <c:pt idx="5275">
                  <c:v>50</c:v>
                </c:pt>
                <c:pt idx="5276">
                  <c:v>50</c:v>
                </c:pt>
                <c:pt idx="5277">
                  <c:v>50</c:v>
                </c:pt>
                <c:pt idx="5278">
                  <c:v>50</c:v>
                </c:pt>
                <c:pt idx="5279">
                  <c:v>50</c:v>
                </c:pt>
                <c:pt idx="5280">
                  <c:v>50</c:v>
                </c:pt>
                <c:pt idx="5281">
                  <c:v>50</c:v>
                </c:pt>
                <c:pt idx="5282">
                  <c:v>50</c:v>
                </c:pt>
                <c:pt idx="5283">
                  <c:v>50</c:v>
                </c:pt>
                <c:pt idx="5284">
                  <c:v>49.835616999999999</c:v>
                </c:pt>
                <c:pt idx="5285">
                  <c:v>49.616439999999997</c:v>
                </c:pt>
                <c:pt idx="5286">
                  <c:v>49.380287000000003</c:v>
                </c:pt>
                <c:pt idx="5287">
                  <c:v>49.107357</c:v>
                </c:pt>
                <c:pt idx="5288">
                  <c:v>48.755211000000003</c:v>
                </c:pt>
                <c:pt idx="5289">
                  <c:v>48.400238000000002</c:v>
                </c:pt>
                <c:pt idx="5290">
                  <c:v>48.032435999999997</c:v>
                </c:pt>
                <c:pt idx="5291">
                  <c:v>47.651806000000001</c:v>
                </c:pt>
                <c:pt idx="5292">
                  <c:v>47.181370000000001</c:v>
                </c:pt>
                <c:pt idx="5293">
                  <c:v>46.852238</c:v>
                </c:pt>
                <c:pt idx="5294">
                  <c:v>46.926623999999997</c:v>
                </c:pt>
                <c:pt idx="5295">
                  <c:v>47.055801000000002</c:v>
                </c:pt>
                <c:pt idx="5296">
                  <c:v>47.201954000000001</c:v>
                </c:pt>
                <c:pt idx="5297">
                  <c:v>47.384884</c:v>
                </c:pt>
                <c:pt idx="5298">
                  <c:v>47.647030000000001</c:v>
                </c:pt>
                <c:pt idx="5299">
                  <c:v>47.912002999999999</c:v>
                </c:pt>
                <c:pt idx="5300">
                  <c:v>48.189804000000002</c:v>
                </c:pt>
                <c:pt idx="5301">
                  <c:v>48.500435000000003</c:v>
                </c:pt>
                <c:pt idx="5302">
                  <c:v>48.970871000000002</c:v>
                </c:pt>
                <c:pt idx="5303">
                  <c:v>49.189999</c:v>
                </c:pt>
                <c:pt idx="5304">
                  <c:v>49.009998000000003</c:v>
                </c:pt>
                <c:pt idx="5305">
                  <c:v>48.75</c:v>
                </c:pt>
                <c:pt idx="5306">
                  <c:v>48.209999000000003</c:v>
                </c:pt>
                <c:pt idx="5307">
                  <c:v>47.470001000000003</c:v>
                </c:pt>
                <c:pt idx="5308">
                  <c:v>46.713478000000002</c:v>
                </c:pt>
                <c:pt idx="5309">
                  <c:v>45.830292</c:v>
                </c:pt>
                <c:pt idx="5310">
                  <c:v>44.919567000000001</c:v>
                </c:pt>
                <c:pt idx="5311">
                  <c:v>43.972321000000001</c:v>
                </c:pt>
                <c:pt idx="5312">
                  <c:v>42.944057000000001</c:v>
                </c:pt>
                <c:pt idx="5313">
                  <c:v>41.998260000000002</c:v>
                </c:pt>
                <c:pt idx="5314">
                  <c:v>41.338261000000003</c:v>
                </c:pt>
                <c:pt idx="5315">
                  <c:v>40.688259000000002</c:v>
                </c:pt>
                <c:pt idx="5316">
                  <c:v>40.318260000000002</c:v>
                </c:pt>
                <c:pt idx="5317">
                  <c:v>40.148262000000003</c:v>
                </c:pt>
                <c:pt idx="5318">
                  <c:v>39.994781000000003</c:v>
                </c:pt>
                <c:pt idx="5319">
                  <c:v>39.967972000000003</c:v>
                </c:pt>
                <c:pt idx="5320">
                  <c:v>39.968696999999999</c:v>
                </c:pt>
                <c:pt idx="5321">
                  <c:v>39.985942999999999</c:v>
                </c:pt>
                <c:pt idx="5322">
                  <c:v>40.014201999999997</c:v>
                </c:pt>
                <c:pt idx="5323">
                  <c:v>40.07</c:v>
                </c:pt>
                <c:pt idx="5324">
                  <c:v>40</c:v>
                </c:pt>
                <c:pt idx="5325">
                  <c:v>39.93</c:v>
                </c:pt>
                <c:pt idx="5326">
                  <c:v>39.720001000000003</c:v>
                </c:pt>
                <c:pt idx="5327">
                  <c:v>39.139999000000003</c:v>
                </c:pt>
                <c:pt idx="5328">
                  <c:v>38.520000000000003</c:v>
                </c:pt>
                <c:pt idx="5329">
                  <c:v>37.869999</c:v>
                </c:pt>
                <c:pt idx="5330">
                  <c:v>37.150002000000001</c:v>
                </c:pt>
                <c:pt idx="5331">
                  <c:v>36.400002000000001</c:v>
                </c:pt>
                <c:pt idx="5332">
                  <c:v>35.610000999999997</c:v>
                </c:pt>
                <c:pt idx="5333">
                  <c:v>34.610000999999997</c:v>
                </c:pt>
                <c:pt idx="5334">
                  <c:v>33.610000999999997</c:v>
                </c:pt>
                <c:pt idx="5335">
                  <c:v>32.68</c:v>
                </c:pt>
                <c:pt idx="5336">
                  <c:v>31.889999</c:v>
                </c:pt>
                <c:pt idx="5337">
                  <c:v>31.469999000000001</c:v>
                </c:pt>
                <c:pt idx="5338">
                  <c:v>31.09</c:v>
                </c:pt>
                <c:pt idx="5339">
                  <c:v>30.74</c:v>
                </c:pt>
                <c:pt idx="5340">
                  <c:v>30.535</c:v>
                </c:pt>
                <c:pt idx="5341">
                  <c:v>30.397499</c:v>
                </c:pt>
                <c:pt idx="5342">
                  <c:v>30.362499</c:v>
                </c:pt>
                <c:pt idx="5343">
                  <c:v>31.506848999999999</c:v>
                </c:pt>
                <c:pt idx="5344">
                  <c:v>32.677399000000001</c:v>
                </c:pt>
                <c:pt idx="5345">
                  <c:v>34.109932000000001</c:v>
                </c:pt>
                <c:pt idx="5346">
                  <c:v>35.621062999999999</c:v>
                </c:pt>
                <c:pt idx="5347">
                  <c:v>37.236987999999997</c:v>
                </c:pt>
                <c:pt idx="5348">
                  <c:v>39.141094000000002</c:v>
                </c:pt>
                <c:pt idx="5349">
                  <c:v>41.141094000000002</c:v>
                </c:pt>
                <c:pt idx="5350">
                  <c:v>43.066096999999999</c:v>
                </c:pt>
                <c:pt idx="5351">
                  <c:v>44.953594000000002</c:v>
                </c:pt>
                <c:pt idx="5352">
                  <c:v>46.778595000000003</c:v>
                </c:pt>
                <c:pt idx="5353">
                  <c:v>47.634247000000002</c:v>
                </c:pt>
                <c:pt idx="5354">
                  <c:v>48.463698999999998</c:v>
                </c:pt>
                <c:pt idx="5355">
                  <c:v>49.031165999999999</c:v>
                </c:pt>
                <c:pt idx="5356">
                  <c:v>49.520035</c:v>
                </c:pt>
                <c:pt idx="5357">
                  <c:v>49.904110000000003</c:v>
                </c:pt>
                <c:pt idx="5358">
                  <c:v>50</c:v>
                </c:pt>
                <c:pt idx="5359">
                  <c:v>50</c:v>
                </c:pt>
                <c:pt idx="5360">
                  <c:v>50</c:v>
                </c:pt>
                <c:pt idx="5361">
                  <c:v>50</c:v>
                </c:pt>
                <c:pt idx="5362">
                  <c:v>50</c:v>
                </c:pt>
                <c:pt idx="5363">
                  <c:v>50</c:v>
                </c:pt>
                <c:pt idx="5364">
                  <c:v>50</c:v>
                </c:pt>
                <c:pt idx="5365">
                  <c:v>50</c:v>
                </c:pt>
                <c:pt idx="5366">
                  <c:v>50</c:v>
                </c:pt>
                <c:pt idx="5367">
                  <c:v>49.939999</c:v>
                </c:pt>
                <c:pt idx="5368">
                  <c:v>49.860000999999997</c:v>
                </c:pt>
                <c:pt idx="5369">
                  <c:v>49.689999</c:v>
                </c:pt>
                <c:pt idx="5370">
                  <c:v>49.310001</c:v>
                </c:pt>
                <c:pt idx="5371">
                  <c:v>48.84</c:v>
                </c:pt>
                <c:pt idx="5372">
                  <c:v>48.34</c:v>
                </c:pt>
                <c:pt idx="5373">
                  <c:v>47.810001</c:v>
                </c:pt>
                <c:pt idx="5374">
                  <c:v>46.990001999999997</c:v>
                </c:pt>
                <c:pt idx="5375">
                  <c:v>46.099997999999999</c:v>
                </c:pt>
                <c:pt idx="5376">
                  <c:v>45.18</c:v>
                </c:pt>
                <c:pt idx="5377">
                  <c:v>44.240001999999997</c:v>
                </c:pt>
                <c:pt idx="5378">
                  <c:v>43.32</c:v>
                </c:pt>
                <c:pt idx="5379">
                  <c:v>42.490001999999997</c:v>
                </c:pt>
                <c:pt idx="5380">
                  <c:v>41.869999</c:v>
                </c:pt>
                <c:pt idx="5381">
                  <c:v>41.34</c:v>
                </c:pt>
                <c:pt idx="5382">
                  <c:v>40.840000000000003</c:v>
                </c:pt>
                <c:pt idx="5383">
                  <c:v>40.369999</c:v>
                </c:pt>
                <c:pt idx="5384">
                  <c:v>40.189999</c:v>
                </c:pt>
                <c:pt idx="5385">
                  <c:v>40.080002</c:v>
                </c:pt>
                <c:pt idx="5386">
                  <c:v>40</c:v>
                </c:pt>
                <c:pt idx="5387">
                  <c:v>40</c:v>
                </c:pt>
                <c:pt idx="5388">
                  <c:v>40</c:v>
                </c:pt>
                <c:pt idx="5389">
                  <c:v>40</c:v>
                </c:pt>
                <c:pt idx="5390">
                  <c:v>40</c:v>
                </c:pt>
                <c:pt idx="5391">
                  <c:v>40</c:v>
                </c:pt>
                <c:pt idx="5392">
                  <c:v>40</c:v>
                </c:pt>
                <c:pt idx="5393">
                  <c:v>40</c:v>
                </c:pt>
                <c:pt idx="5394">
                  <c:v>40</c:v>
                </c:pt>
                <c:pt idx="5395">
                  <c:v>40.029998999999997</c:v>
                </c:pt>
                <c:pt idx="5396">
                  <c:v>40.200001</c:v>
                </c:pt>
                <c:pt idx="5397">
                  <c:v>40.43</c:v>
                </c:pt>
                <c:pt idx="5398">
                  <c:v>40.669998</c:v>
                </c:pt>
                <c:pt idx="5399">
                  <c:v>40.970001000000003</c:v>
                </c:pt>
                <c:pt idx="5400">
                  <c:v>41.155631999999997</c:v>
                </c:pt>
                <c:pt idx="5401">
                  <c:v>41.337184999999998</c:v>
                </c:pt>
                <c:pt idx="5402">
                  <c:v>41.510562999999998</c:v>
                </c:pt>
                <c:pt idx="5403">
                  <c:v>41.532817999999999</c:v>
                </c:pt>
                <c:pt idx="5404">
                  <c:v>41.546902000000003</c:v>
                </c:pt>
                <c:pt idx="5405">
                  <c:v>41.506900999999999</c:v>
                </c:pt>
                <c:pt idx="5406">
                  <c:v>41.335071999999997</c:v>
                </c:pt>
                <c:pt idx="5407">
                  <c:v>41.160423000000002</c:v>
                </c:pt>
                <c:pt idx="5408">
                  <c:v>41.045211999999999</c:v>
                </c:pt>
                <c:pt idx="5409">
                  <c:v>40.968029000000001</c:v>
                </c:pt>
                <c:pt idx="5410">
                  <c:v>41.017463999999997</c:v>
                </c:pt>
                <c:pt idx="5411">
                  <c:v>41.115917000000003</c:v>
                </c:pt>
                <c:pt idx="5412">
                  <c:v>41.212536</c:v>
                </c:pt>
                <c:pt idx="5413">
                  <c:v>41.440280999999999</c:v>
                </c:pt>
                <c:pt idx="5414">
                  <c:v>41.426197000000002</c:v>
                </c:pt>
                <c:pt idx="5415">
                  <c:v>41.436194999999998</c:v>
                </c:pt>
                <c:pt idx="5416">
                  <c:v>41.438026000000001</c:v>
                </c:pt>
                <c:pt idx="5417">
                  <c:v>41.382674999999999</c:v>
                </c:pt>
                <c:pt idx="5418">
                  <c:v>41.257888999999999</c:v>
                </c:pt>
                <c:pt idx="5419">
                  <c:v>41.035072</c:v>
                </c:pt>
                <c:pt idx="5420">
                  <c:v>40.799999</c:v>
                </c:pt>
                <c:pt idx="5421">
                  <c:v>40.520000000000003</c:v>
                </c:pt>
                <c:pt idx="5422">
                  <c:v>40.25</c:v>
                </c:pt>
                <c:pt idx="5423">
                  <c:v>39.950001</c:v>
                </c:pt>
                <c:pt idx="5424">
                  <c:v>39.700001</c:v>
                </c:pt>
                <c:pt idx="5425">
                  <c:v>39.419998</c:v>
                </c:pt>
                <c:pt idx="5426">
                  <c:v>39.060001</c:v>
                </c:pt>
                <c:pt idx="5427">
                  <c:v>38.639999000000003</c:v>
                </c:pt>
                <c:pt idx="5428">
                  <c:v>38.169998</c:v>
                </c:pt>
                <c:pt idx="5429">
                  <c:v>37.349997999999999</c:v>
                </c:pt>
                <c:pt idx="5430">
                  <c:v>36.520000000000003</c:v>
                </c:pt>
                <c:pt idx="5431">
                  <c:v>35.659999999999997</c:v>
                </c:pt>
                <c:pt idx="5432">
                  <c:v>34.659999999999997</c:v>
                </c:pt>
                <c:pt idx="5433">
                  <c:v>33.709999000000003</c:v>
                </c:pt>
                <c:pt idx="5434">
                  <c:v>32.959999000000003</c:v>
                </c:pt>
                <c:pt idx="5435">
                  <c:v>32.240001999999997</c:v>
                </c:pt>
                <c:pt idx="5436">
                  <c:v>31.6</c:v>
                </c:pt>
                <c:pt idx="5437">
                  <c:v>31.02</c:v>
                </c:pt>
                <c:pt idx="5438">
                  <c:v>30.49</c:v>
                </c:pt>
                <c:pt idx="5439">
                  <c:v>30.309999000000001</c:v>
                </c:pt>
                <c:pt idx="5440">
                  <c:v>30.16</c:v>
                </c:pt>
                <c:pt idx="5441">
                  <c:v>30.110001</c:v>
                </c:pt>
                <c:pt idx="5442">
                  <c:v>30.23</c:v>
                </c:pt>
                <c:pt idx="5443">
                  <c:v>30.450001</c:v>
                </c:pt>
                <c:pt idx="5444">
                  <c:v>30.959999</c:v>
                </c:pt>
                <c:pt idx="5445">
                  <c:v>31.5</c:v>
                </c:pt>
                <c:pt idx="5446">
                  <c:v>32.110000999999997</c:v>
                </c:pt>
                <c:pt idx="5447">
                  <c:v>32.790000999999997</c:v>
                </c:pt>
                <c:pt idx="5448">
                  <c:v>33.770000000000003</c:v>
                </c:pt>
                <c:pt idx="5449">
                  <c:v>34.770000000000003</c:v>
                </c:pt>
                <c:pt idx="5450">
                  <c:v>35.75</c:v>
                </c:pt>
                <c:pt idx="5451">
                  <c:v>36.590000000000003</c:v>
                </c:pt>
                <c:pt idx="5452">
                  <c:v>37.369999</c:v>
                </c:pt>
                <c:pt idx="5453">
                  <c:v>37.729999999999997</c:v>
                </c:pt>
                <c:pt idx="5454">
                  <c:v>37.729999999999997</c:v>
                </c:pt>
                <c:pt idx="5455">
                  <c:v>37.669998</c:v>
                </c:pt>
                <c:pt idx="5456">
                  <c:v>37.400002000000001</c:v>
                </c:pt>
                <c:pt idx="5457">
                  <c:v>37.040000999999997</c:v>
                </c:pt>
                <c:pt idx="5458">
                  <c:v>36.299999</c:v>
                </c:pt>
                <c:pt idx="5459">
                  <c:v>35.299999</c:v>
                </c:pt>
                <c:pt idx="5460">
                  <c:v>34.299999</c:v>
                </c:pt>
                <c:pt idx="5461">
                  <c:v>33.369999</c:v>
                </c:pt>
                <c:pt idx="5462">
                  <c:v>32.470001000000003</c:v>
                </c:pt>
                <c:pt idx="5463">
                  <c:v>31.889999</c:v>
                </c:pt>
                <c:pt idx="5464">
                  <c:v>31.379999000000002</c:v>
                </c:pt>
                <c:pt idx="5465">
                  <c:v>30.9</c:v>
                </c:pt>
                <c:pt idx="5466">
                  <c:v>30.559999000000001</c:v>
                </c:pt>
                <c:pt idx="5467">
                  <c:v>30.379999000000002</c:v>
                </c:pt>
                <c:pt idx="5468">
                  <c:v>30.620000999999998</c:v>
                </c:pt>
                <c:pt idx="5469">
                  <c:v>31.17</c:v>
                </c:pt>
                <c:pt idx="5470">
                  <c:v>31.75</c:v>
                </c:pt>
                <c:pt idx="5471">
                  <c:v>32.409999999999997</c:v>
                </c:pt>
                <c:pt idx="5472">
                  <c:v>33.119999</c:v>
                </c:pt>
                <c:pt idx="5473">
                  <c:v>34.090000000000003</c:v>
                </c:pt>
                <c:pt idx="5474">
                  <c:v>35.090000000000003</c:v>
                </c:pt>
                <c:pt idx="5475">
                  <c:v>35.950001</c:v>
                </c:pt>
                <c:pt idx="5476">
                  <c:v>36.549999</c:v>
                </c:pt>
                <c:pt idx="5477">
                  <c:v>36.93</c:v>
                </c:pt>
                <c:pt idx="5478">
                  <c:v>36.959999000000003</c:v>
                </c:pt>
                <c:pt idx="5479">
                  <c:v>36.860000999999997</c:v>
                </c:pt>
                <c:pt idx="5480">
                  <c:v>36.700001</c:v>
                </c:pt>
                <c:pt idx="5481">
                  <c:v>36.380001</c:v>
                </c:pt>
                <c:pt idx="5482">
                  <c:v>35.3125</c:v>
                </c:pt>
                <c:pt idx="5483">
                  <c:v>33.917499999999997</c:v>
                </c:pt>
                <c:pt idx="5484">
                  <c:v>32.330002</c:v>
                </c:pt>
                <c:pt idx="5485">
                  <c:v>30.870000999999998</c:v>
                </c:pt>
                <c:pt idx="5486">
                  <c:v>29.469999000000001</c:v>
                </c:pt>
                <c:pt idx="5487">
                  <c:v>27.950001</c:v>
                </c:pt>
                <c:pt idx="5488">
                  <c:v>26.466667000000001</c:v>
                </c:pt>
                <c:pt idx="5489">
                  <c:v>25.136666999999999</c:v>
                </c:pt>
                <c:pt idx="5490">
                  <c:v>23.876667000000001</c:v>
                </c:pt>
                <c:pt idx="5491">
                  <c:v>23.07</c:v>
                </c:pt>
                <c:pt idx="5492">
                  <c:v>23.107500000000002</c:v>
                </c:pt>
                <c:pt idx="5493">
                  <c:v>23.252500999999999</c:v>
                </c:pt>
                <c:pt idx="5494">
                  <c:v>23.746666000000001</c:v>
                </c:pt>
                <c:pt idx="5495">
                  <c:v>24.346665999999999</c:v>
                </c:pt>
                <c:pt idx="5496">
                  <c:v>25.146667000000001</c:v>
                </c:pt>
                <c:pt idx="5497">
                  <c:v>26.146667000000001</c:v>
                </c:pt>
                <c:pt idx="5498">
                  <c:v>27.120000999999998</c:v>
                </c:pt>
                <c:pt idx="5499">
                  <c:v>28</c:v>
                </c:pt>
                <c:pt idx="5500">
                  <c:v>28.84</c:v>
                </c:pt>
                <c:pt idx="5501">
                  <c:v>29.306667000000001</c:v>
                </c:pt>
                <c:pt idx="5502">
                  <c:v>29.626667000000001</c:v>
                </c:pt>
                <c:pt idx="5503">
                  <c:v>29.906666000000001</c:v>
                </c:pt>
                <c:pt idx="5504">
                  <c:v>30</c:v>
                </c:pt>
                <c:pt idx="5505">
                  <c:v>29.860759999999999</c:v>
                </c:pt>
                <c:pt idx="5506">
                  <c:v>29.518988</c:v>
                </c:pt>
                <c:pt idx="5507">
                  <c:v>29.088608000000001</c:v>
                </c:pt>
                <c:pt idx="5508">
                  <c:v>28.620253000000002</c:v>
                </c:pt>
                <c:pt idx="5509">
                  <c:v>27.911391999999999</c:v>
                </c:pt>
                <c:pt idx="5510">
                  <c:v>26.949368</c:v>
                </c:pt>
                <c:pt idx="5511">
                  <c:v>25.949368</c:v>
                </c:pt>
                <c:pt idx="5512">
                  <c:v>25.019366999999999</c:v>
                </c:pt>
                <c:pt idx="5513">
                  <c:v>24.159367</c:v>
                </c:pt>
                <c:pt idx="5514">
                  <c:v>23.639365999999999</c:v>
                </c:pt>
                <c:pt idx="5515">
                  <c:v>23.298607000000001</c:v>
                </c:pt>
                <c:pt idx="5516">
                  <c:v>23.190380000000001</c:v>
                </c:pt>
                <c:pt idx="5517">
                  <c:v>23.200759999999999</c:v>
                </c:pt>
                <c:pt idx="5518">
                  <c:v>23.479115</c:v>
                </c:pt>
                <c:pt idx="5519">
                  <c:v>24.157973999999999</c:v>
                </c:pt>
                <c:pt idx="5520">
                  <c:v>25.120000999999998</c:v>
                </c:pt>
                <c:pt idx="5521">
                  <c:v>25.98</c:v>
                </c:pt>
                <c:pt idx="5522">
                  <c:v>26.5</c:v>
                </c:pt>
                <c:pt idx="5523">
                  <c:v>26.879999000000002</c:v>
                </c:pt>
                <c:pt idx="5524">
                  <c:v>26.860001</c:v>
                </c:pt>
                <c:pt idx="5525">
                  <c:v>26.790001</c:v>
                </c:pt>
                <c:pt idx="5526">
                  <c:v>26.66</c:v>
                </c:pt>
                <c:pt idx="5527">
                  <c:v>26.110001</c:v>
                </c:pt>
                <c:pt idx="5528">
                  <c:v>25.299999</c:v>
                </c:pt>
                <c:pt idx="5529">
                  <c:v>24.33</c:v>
                </c:pt>
                <c:pt idx="5530">
                  <c:v>23.33</c:v>
                </c:pt>
                <c:pt idx="5531">
                  <c:v>22.469999000000001</c:v>
                </c:pt>
                <c:pt idx="5532">
                  <c:v>21.796666999999999</c:v>
                </c:pt>
                <c:pt idx="5533">
                  <c:v>21.110001</c:v>
                </c:pt>
                <c:pt idx="5534">
                  <c:v>20.447617999999999</c:v>
                </c:pt>
                <c:pt idx="5535">
                  <c:v>19.330952</c:v>
                </c:pt>
                <c:pt idx="5536">
                  <c:v>18.232382000000001</c:v>
                </c:pt>
                <c:pt idx="5537">
                  <c:v>17.521052999999998</c:v>
                </c:pt>
                <c:pt idx="5538">
                  <c:v>16.838346000000001</c:v>
                </c:pt>
                <c:pt idx="5539">
                  <c:v>16.137720000000002</c:v>
                </c:pt>
                <c:pt idx="5540">
                  <c:v>15.421929</c:v>
                </c:pt>
                <c:pt idx="5541">
                  <c:v>15.272188999999999</c:v>
                </c:pt>
                <c:pt idx="5542">
                  <c:v>15.378057</c:v>
                </c:pt>
                <c:pt idx="5543">
                  <c:v>15.641092</c:v>
                </c:pt>
                <c:pt idx="5544">
                  <c:v>16.358225000000001</c:v>
                </c:pt>
                <c:pt idx="5545">
                  <c:v>17.982637</c:v>
                </c:pt>
                <c:pt idx="5546">
                  <c:v>19.661208999999999</c:v>
                </c:pt>
                <c:pt idx="5547">
                  <c:v>21.342537</c:v>
                </c:pt>
                <c:pt idx="5548">
                  <c:v>23.025244000000001</c:v>
                </c:pt>
                <c:pt idx="5549">
                  <c:v>24.72587</c:v>
                </c:pt>
                <c:pt idx="5550">
                  <c:v>26.441659999999999</c:v>
                </c:pt>
                <c:pt idx="5551">
                  <c:v>27.5914</c:v>
                </c:pt>
                <c:pt idx="5552">
                  <c:v>28.568867000000001</c:v>
                </c:pt>
                <c:pt idx="5553">
                  <c:v>29.472498000000002</c:v>
                </c:pt>
                <c:pt idx="5554">
                  <c:v>29.957747000000001</c:v>
                </c:pt>
                <c:pt idx="5555">
                  <c:v>30</c:v>
                </c:pt>
                <c:pt idx="5556">
                  <c:v>30</c:v>
                </c:pt>
                <c:pt idx="5557">
                  <c:v>30</c:v>
                </c:pt>
                <c:pt idx="5558">
                  <c:v>30</c:v>
                </c:pt>
                <c:pt idx="5559">
                  <c:v>30</c:v>
                </c:pt>
                <c:pt idx="5560">
                  <c:v>30</c:v>
                </c:pt>
                <c:pt idx="5561">
                  <c:v>30</c:v>
                </c:pt>
                <c:pt idx="5562">
                  <c:v>30</c:v>
                </c:pt>
                <c:pt idx="5563">
                  <c:v>30</c:v>
                </c:pt>
                <c:pt idx="5564">
                  <c:v>30</c:v>
                </c:pt>
                <c:pt idx="5565">
                  <c:v>29.889999</c:v>
                </c:pt>
                <c:pt idx="5566">
                  <c:v>29.75</c:v>
                </c:pt>
                <c:pt idx="5567">
                  <c:v>29.469999000000001</c:v>
                </c:pt>
                <c:pt idx="5568">
                  <c:v>28.9</c:v>
                </c:pt>
                <c:pt idx="5569">
                  <c:v>28.280000999999999</c:v>
                </c:pt>
                <c:pt idx="5570">
                  <c:v>27.59</c:v>
                </c:pt>
                <c:pt idx="5571">
                  <c:v>26.870000999999998</c:v>
                </c:pt>
                <c:pt idx="5572">
                  <c:v>26</c:v>
                </c:pt>
                <c:pt idx="5573">
                  <c:v>25</c:v>
                </c:pt>
                <c:pt idx="5574">
                  <c:v>24</c:v>
                </c:pt>
                <c:pt idx="5575">
                  <c:v>23.110001</c:v>
                </c:pt>
                <c:pt idx="5576">
                  <c:v>22.25</c:v>
                </c:pt>
                <c:pt idx="5577">
                  <c:v>21.530000999999999</c:v>
                </c:pt>
                <c:pt idx="5578">
                  <c:v>21.1</c:v>
                </c:pt>
                <c:pt idx="5579">
                  <c:v>20.719999000000001</c:v>
                </c:pt>
                <c:pt idx="5580">
                  <c:v>20.41</c:v>
                </c:pt>
                <c:pt idx="5581">
                  <c:v>20.129999000000002</c:v>
                </c:pt>
                <c:pt idx="5582">
                  <c:v>20</c:v>
                </c:pt>
                <c:pt idx="5583">
                  <c:v>20</c:v>
                </c:pt>
                <c:pt idx="5584">
                  <c:v>20</c:v>
                </c:pt>
                <c:pt idx="5585">
                  <c:v>20</c:v>
                </c:pt>
                <c:pt idx="5586">
                  <c:v>20</c:v>
                </c:pt>
                <c:pt idx="5587">
                  <c:v>20</c:v>
                </c:pt>
                <c:pt idx="5588">
                  <c:v>20</c:v>
                </c:pt>
                <c:pt idx="5589">
                  <c:v>20</c:v>
                </c:pt>
                <c:pt idx="5590">
                  <c:v>20</c:v>
                </c:pt>
                <c:pt idx="5591">
                  <c:v>20</c:v>
                </c:pt>
                <c:pt idx="5592">
                  <c:v>20</c:v>
                </c:pt>
                <c:pt idx="5593">
                  <c:v>20</c:v>
                </c:pt>
                <c:pt idx="5594">
                  <c:v>20</c:v>
                </c:pt>
                <c:pt idx="5595">
                  <c:v>20</c:v>
                </c:pt>
                <c:pt idx="5596">
                  <c:v>20</c:v>
                </c:pt>
                <c:pt idx="5597">
                  <c:v>20</c:v>
                </c:pt>
                <c:pt idx="5598">
                  <c:v>20</c:v>
                </c:pt>
                <c:pt idx="5599">
                  <c:v>20</c:v>
                </c:pt>
                <c:pt idx="5600">
                  <c:v>20</c:v>
                </c:pt>
                <c:pt idx="5601">
                  <c:v>20</c:v>
                </c:pt>
                <c:pt idx="5602">
                  <c:v>20</c:v>
                </c:pt>
                <c:pt idx="5603">
                  <c:v>20</c:v>
                </c:pt>
                <c:pt idx="5604">
                  <c:v>20</c:v>
                </c:pt>
                <c:pt idx="5605">
                  <c:v>20</c:v>
                </c:pt>
                <c:pt idx="5606">
                  <c:v>20</c:v>
                </c:pt>
                <c:pt idx="5607">
                  <c:v>20</c:v>
                </c:pt>
                <c:pt idx="5608">
                  <c:v>20</c:v>
                </c:pt>
                <c:pt idx="5609">
                  <c:v>20</c:v>
                </c:pt>
                <c:pt idx="5610">
                  <c:v>20</c:v>
                </c:pt>
                <c:pt idx="5611">
                  <c:v>20</c:v>
                </c:pt>
                <c:pt idx="5612">
                  <c:v>20</c:v>
                </c:pt>
                <c:pt idx="5613">
                  <c:v>20</c:v>
                </c:pt>
                <c:pt idx="5614">
                  <c:v>20</c:v>
                </c:pt>
                <c:pt idx="5615">
                  <c:v>20</c:v>
                </c:pt>
                <c:pt idx="5616">
                  <c:v>20</c:v>
                </c:pt>
                <c:pt idx="5617">
                  <c:v>20</c:v>
                </c:pt>
                <c:pt idx="5618">
                  <c:v>20</c:v>
                </c:pt>
                <c:pt idx="5619">
                  <c:v>20</c:v>
                </c:pt>
                <c:pt idx="5620">
                  <c:v>20</c:v>
                </c:pt>
                <c:pt idx="5621">
                  <c:v>20</c:v>
                </c:pt>
                <c:pt idx="5622">
                  <c:v>20</c:v>
                </c:pt>
                <c:pt idx="5623">
                  <c:v>20</c:v>
                </c:pt>
                <c:pt idx="5624">
                  <c:v>20</c:v>
                </c:pt>
                <c:pt idx="5625">
                  <c:v>20</c:v>
                </c:pt>
                <c:pt idx="5626">
                  <c:v>20</c:v>
                </c:pt>
                <c:pt idx="5627">
                  <c:v>20</c:v>
                </c:pt>
                <c:pt idx="5628">
                  <c:v>20</c:v>
                </c:pt>
                <c:pt idx="5629">
                  <c:v>20</c:v>
                </c:pt>
                <c:pt idx="5630">
                  <c:v>20</c:v>
                </c:pt>
                <c:pt idx="5631">
                  <c:v>20</c:v>
                </c:pt>
                <c:pt idx="5632">
                  <c:v>20</c:v>
                </c:pt>
                <c:pt idx="5633">
                  <c:v>20</c:v>
                </c:pt>
                <c:pt idx="5634">
                  <c:v>20</c:v>
                </c:pt>
                <c:pt idx="5635">
                  <c:v>20</c:v>
                </c:pt>
                <c:pt idx="5636">
                  <c:v>20</c:v>
                </c:pt>
                <c:pt idx="5637">
                  <c:v>20</c:v>
                </c:pt>
                <c:pt idx="5638">
                  <c:v>20</c:v>
                </c:pt>
                <c:pt idx="5639">
                  <c:v>20</c:v>
                </c:pt>
                <c:pt idx="5640">
                  <c:v>20.200001</c:v>
                </c:pt>
                <c:pt idx="5641">
                  <c:v>20.540001</c:v>
                </c:pt>
                <c:pt idx="5642">
                  <c:v>20.950001</c:v>
                </c:pt>
                <c:pt idx="5643">
                  <c:v>21.43</c:v>
                </c:pt>
                <c:pt idx="5644">
                  <c:v>22.17</c:v>
                </c:pt>
                <c:pt idx="5645">
                  <c:v>22.969999000000001</c:v>
                </c:pt>
                <c:pt idx="5646">
                  <c:v>23.950001</c:v>
                </c:pt>
                <c:pt idx="5647">
                  <c:v>24.99</c:v>
                </c:pt>
                <c:pt idx="5648">
                  <c:v>26.190000999999999</c:v>
                </c:pt>
                <c:pt idx="5649">
                  <c:v>27.336086000000002</c:v>
                </c:pt>
                <c:pt idx="5650">
                  <c:v>28.246231000000002</c:v>
                </c:pt>
                <c:pt idx="5651">
                  <c:v>28.953478</c:v>
                </c:pt>
                <c:pt idx="5652">
                  <c:v>29.527826000000001</c:v>
                </c:pt>
                <c:pt idx="5653">
                  <c:v>30.005216999999998</c:v>
                </c:pt>
                <c:pt idx="5654">
                  <c:v>30.155218000000001</c:v>
                </c:pt>
                <c:pt idx="5655">
                  <c:v>30.465218</c:v>
                </c:pt>
                <c:pt idx="5656">
                  <c:v>30.595217000000002</c:v>
                </c:pt>
                <c:pt idx="5657">
                  <c:v>30.665216000000001</c:v>
                </c:pt>
                <c:pt idx="5658">
                  <c:v>30.575218</c:v>
                </c:pt>
                <c:pt idx="5659">
                  <c:v>30.539131000000001</c:v>
                </c:pt>
                <c:pt idx="5660">
                  <c:v>30.538986000000001</c:v>
                </c:pt>
                <c:pt idx="5661">
                  <c:v>30.601739999999999</c:v>
                </c:pt>
                <c:pt idx="5662">
                  <c:v>30.727391999999998</c:v>
                </c:pt>
                <c:pt idx="5663">
                  <c:v>30.847033</c:v>
                </c:pt>
                <c:pt idx="5664">
                  <c:v>30.902197000000001</c:v>
                </c:pt>
                <c:pt idx="5665">
                  <c:v>30.396484000000001</c:v>
                </c:pt>
                <c:pt idx="5666">
                  <c:v>29.701868000000001</c:v>
                </c:pt>
                <c:pt idx="5667">
                  <c:v>28.944286000000002</c:v>
                </c:pt>
                <c:pt idx="5668">
                  <c:v>27.59901</c:v>
                </c:pt>
                <c:pt idx="5669">
                  <c:v>26.043845999999998</c:v>
                </c:pt>
                <c:pt idx="5670">
                  <c:v>24.404726</c:v>
                </c:pt>
                <c:pt idx="5671">
                  <c:v>22.534725000000002</c:v>
                </c:pt>
                <c:pt idx="5672">
                  <c:v>20.675266000000001</c:v>
                </c:pt>
                <c:pt idx="5673">
                  <c:v>18.922557999999999</c:v>
                </c:pt>
                <c:pt idx="5674">
                  <c:v>17.436851999999998</c:v>
                </c:pt>
                <c:pt idx="5675">
                  <c:v>16.527161</c:v>
                </c:pt>
                <c:pt idx="5676">
                  <c:v>15.876911</c:v>
                </c:pt>
                <c:pt idx="5677">
                  <c:v>15.571790999999999</c:v>
                </c:pt>
                <c:pt idx="5678">
                  <c:v>16.207066000000001</c:v>
                </c:pt>
                <c:pt idx="5679">
                  <c:v>17.062231000000001</c:v>
                </c:pt>
                <c:pt idx="5680">
                  <c:v>18.141352000000001</c:v>
                </c:pt>
                <c:pt idx="5681">
                  <c:v>19.491351999999999</c:v>
                </c:pt>
                <c:pt idx="5682">
                  <c:v>21.030811</c:v>
                </c:pt>
                <c:pt idx="5683">
                  <c:v>23.076487</c:v>
                </c:pt>
                <c:pt idx="5684">
                  <c:v>25.027027</c:v>
                </c:pt>
                <c:pt idx="5685">
                  <c:v>26.742432000000001</c:v>
                </c:pt>
                <c:pt idx="5686">
                  <c:v>28.387297</c:v>
                </c:pt>
                <c:pt idx="5687">
                  <c:v>29.75</c:v>
                </c:pt>
                <c:pt idx="5688">
                  <c:v>30.76</c:v>
                </c:pt>
                <c:pt idx="5689">
                  <c:v>31.76</c:v>
                </c:pt>
                <c:pt idx="5690">
                  <c:v>32.619999</c:v>
                </c:pt>
                <c:pt idx="5691">
                  <c:v>33.240001999999997</c:v>
                </c:pt>
                <c:pt idx="5692">
                  <c:v>33.639999000000003</c:v>
                </c:pt>
                <c:pt idx="5693">
                  <c:v>33.020000000000003</c:v>
                </c:pt>
                <c:pt idx="5694">
                  <c:v>32.200001</c:v>
                </c:pt>
                <c:pt idx="5695">
                  <c:v>31.280000999999999</c:v>
                </c:pt>
                <c:pt idx="5696">
                  <c:v>30.33</c:v>
                </c:pt>
                <c:pt idx="5697">
                  <c:v>29.1</c:v>
                </c:pt>
                <c:pt idx="5698">
                  <c:v>27.84</c:v>
                </c:pt>
                <c:pt idx="5699">
                  <c:v>26.469999000000001</c:v>
                </c:pt>
                <c:pt idx="5700">
                  <c:v>25.059999000000001</c:v>
                </c:pt>
                <c:pt idx="5701">
                  <c:v>23.85</c:v>
                </c:pt>
                <c:pt idx="5702">
                  <c:v>22.66</c:v>
                </c:pt>
                <c:pt idx="5703">
                  <c:v>21.91</c:v>
                </c:pt>
                <c:pt idx="5704">
                  <c:v>21.32</c:v>
                </c:pt>
                <c:pt idx="5705">
                  <c:v>20.83</c:v>
                </c:pt>
                <c:pt idx="5706">
                  <c:v>20.370000999999998</c:v>
                </c:pt>
                <c:pt idx="5707">
                  <c:v>20.190000999999999</c:v>
                </c:pt>
                <c:pt idx="5708">
                  <c:v>20.040001</c:v>
                </c:pt>
                <c:pt idx="5709">
                  <c:v>20</c:v>
                </c:pt>
                <c:pt idx="5710">
                  <c:v>20</c:v>
                </c:pt>
                <c:pt idx="5711">
                  <c:v>20</c:v>
                </c:pt>
                <c:pt idx="5712">
                  <c:v>20</c:v>
                </c:pt>
                <c:pt idx="5713">
                  <c:v>20</c:v>
                </c:pt>
                <c:pt idx="5714">
                  <c:v>20</c:v>
                </c:pt>
                <c:pt idx="5715">
                  <c:v>20</c:v>
                </c:pt>
                <c:pt idx="5716">
                  <c:v>20</c:v>
                </c:pt>
                <c:pt idx="5717">
                  <c:v>20</c:v>
                </c:pt>
                <c:pt idx="5718">
                  <c:v>20</c:v>
                </c:pt>
                <c:pt idx="5719">
                  <c:v>20</c:v>
                </c:pt>
                <c:pt idx="5720">
                  <c:v>20</c:v>
                </c:pt>
                <c:pt idx="5721">
                  <c:v>20</c:v>
                </c:pt>
                <c:pt idx="5722">
                  <c:v>20.100000000000001</c:v>
                </c:pt>
                <c:pt idx="5723">
                  <c:v>20.23</c:v>
                </c:pt>
                <c:pt idx="5724">
                  <c:v>20.58</c:v>
                </c:pt>
                <c:pt idx="5725">
                  <c:v>20.969999000000001</c:v>
                </c:pt>
                <c:pt idx="5726">
                  <c:v>21.379999000000002</c:v>
                </c:pt>
                <c:pt idx="5727">
                  <c:v>21.93</c:v>
                </c:pt>
                <c:pt idx="5728">
                  <c:v>22.52</c:v>
                </c:pt>
                <c:pt idx="5729">
                  <c:v>23.209999</c:v>
                </c:pt>
                <c:pt idx="5730">
                  <c:v>24.209999</c:v>
                </c:pt>
                <c:pt idx="5731">
                  <c:v>25.209999</c:v>
                </c:pt>
                <c:pt idx="5732">
                  <c:v>26.110001</c:v>
                </c:pt>
                <c:pt idx="5733">
                  <c:v>26.98</c:v>
                </c:pt>
                <c:pt idx="5734">
                  <c:v>27.629999000000002</c:v>
                </c:pt>
                <c:pt idx="5735">
                  <c:v>28.459999</c:v>
                </c:pt>
                <c:pt idx="5736">
                  <c:v>29.309999000000001</c:v>
                </c:pt>
                <c:pt idx="5737">
                  <c:v>30.120000999999998</c:v>
                </c:pt>
                <c:pt idx="5738">
                  <c:v>30.959999</c:v>
                </c:pt>
                <c:pt idx="5739">
                  <c:v>31.77</c:v>
                </c:pt>
                <c:pt idx="5740">
                  <c:v>32.439999</c:v>
                </c:pt>
                <c:pt idx="5741">
                  <c:v>33.108989999999999</c:v>
                </c:pt>
                <c:pt idx="5742">
                  <c:v>33.777676</c:v>
                </c:pt>
                <c:pt idx="5743">
                  <c:v>34.444344000000001</c:v>
                </c:pt>
                <c:pt idx="5744">
                  <c:v>34.809494000000001</c:v>
                </c:pt>
                <c:pt idx="5745">
                  <c:v>34.813938</c:v>
                </c:pt>
                <c:pt idx="5746">
                  <c:v>34.697978999999997</c:v>
                </c:pt>
                <c:pt idx="5747">
                  <c:v>34.281010000000002</c:v>
                </c:pt>
                <c:pt idx="5748">
                  <c:v>33.191009999999999</c:v>
                </c:pt>
                <c:pt idx="5749">
                  <c:v>32.038032999999999</c:v>
                </c:pt>
                <c:pt idx="5750">
                  <c:v>30.716967</c:v>
                </c:pt>
                <c:pt idx="5751">
                  <c:v>29.398828999999999</c:v>
                </c:pt>
                <c:pt idx="5752">
                  <c:v>28.088652</c:v>
                </c:pt>
                <c:pt idx="5753">
                  <c:v>26.783688000000001</c:v>
                </c:pt>
                <c:pt idx="5754">
                  <c:v>26.014279999999999</c:v>
                </c:pt>
                <c:pt idx="5755">
                  <c:v>25.428135000000001</c:v>
                </c:pt>
                <c:pt idx="5756">
                  <c:v>25.028773999999999</c:v>
                </c:pt>
                <c:pt idx="5757">
                  <c:v>24.979361999999998</c:v>
                </c:pt>
                <c:pt idx="5758">
                  <c:v>25.639361999999998</c:v>
                </c:pt>
                <c:pt idx="5759">
                  <c:v>26.292341</c:v>
                </c:pt>
                <c:pt idx="5760">
                  <c:v>26.943404999999998</c:v>
                </c:pt>
                <c:pt idx="5761">
                  <c:v>27.592554</c:v>
                </c:pt>
                <c:pt idx="5762">
                  <c:v>28.234043</c:v>
                </c:pt>
                <c:pt idx="5763">
                  <c:v>28.960574999999999</c:v>
                </c:pt>
                <c:pt idx="5764">
                  <c:v>29.717772</c:v>
                </c:pt>
                <c:pt idx="5765">
                  <c:v>30.491240000000001</c:v>
                </c:pt>
                <c:pt idx="5766">
                  <c:v>31.364204000000001</c:v>
                </c:pt>
                <c:pt idx="5767">
                  <c:v>32.147060000000003</c:v>
                </c:pt>
                <c:pt idx="5768">
                  <c:v>33.117645000000003</c:v>
                </c:pt>
                <c:pt idx="5769">
                  <c:v>34.097026999999997</c:v>
                </c:pt>
                <c:pt idx="5770">
                  <c:v>34.921771999999997</c:v>
                </c:pt>
                <c:pt idx="5771">
                  <c:v>35.715584</c:v>
                </c:pt>
                <c:pt idx="5772">
                  <c:v>36.457850999999998</c:v>
                </c:pt>
                <c:pt idx="5773">
                  <c:v>36.957248999999997</c:v>
                </c:pt>
                <c:pt idx="5774">
                  <c:v>37.068221999999999</c:v>
                </c:pt>
                <c:pt idx="5775">
                  <c:v>37.017283999999997</c:v>
                </c:pt>
                <c:pt idx="5776">
                  <c:v>36.616131000000003</c:v>
                </c:pt>
                <c:pt idx="5777">
                  <c:v>35.970588999999997</c:v>
                </c:pt>
                <c:pt idx="5778">
                  <c:v>35</c:v>
                </c:pt>
                <c:pt idx="5779">
                  <c:v>34.070618000000003</c:v>
                </c:pt>
                <c:pt idx="5780">
                  <c:v>33.295876</c:v>
                </c:pt>
                <c:pt idx="5781">
                  <c:v>32.552062999999997</c:v>
                </c:pt>
                <c:pt idx="5782">
                  <c:v>31.859794999999998</c:v>
                </c:pt>
                <c:pt idx="5783">
                  <c:v>31.322164999999998</c:v>
                </c:pt>
                <c:pt idx="5784">
                  <c:v>30.908246999999999</c:v>
                </c:pt>
                <c:pt idx="5785">
                  <c:v>30.597424</c:v>
                </c:pt>
                <c:pt idx="5786">
                  <c:v>30.430927000000001</c:v>
                </c:pt>
                <c:pt idx="5787">
                  <c:v>30.440000999999999</c:v>
                </c:pt>
                <c:pt idx="5788">
                  <c:v>30.440000999999999</c:v>
                </c:pt>
                <c:pt idx="5789">
                  <c:v>30.389999</c:v>
                </c:pt>
                <c:pt idx="5790">
                  <c:v>30.34</c:v>
                </c:pt>
                <c:pt idx="5791">
                  <c:v>30.290001</c:v>
                </c:pt>
                <c:pt idx="5792">
                  <c:v>30.24</c:v>
                </c:pt>
                <c:pt idx="5793">
                  <c:v>30.190000999999999</c:v>
                </c:pt>
                <c:pt idx="5794">
                  <c:v>30.139999</c:v>
                </c:pt>
                <c:pt idx="5795">
                  <c:v>30.09</c:v>
                </c:pt>
                <c:pt idx="5796">
                  <c:v>30.040001</c:v>
                </c:pt>
                <c:pt idx="5797">
                  <c:v>30</c:v>
                </c:pt>
                <c:pt idx="5798">
                  <c:v>30</c:v>
                </c:pt>
                <c:pt idx="5799">
                  <c:v>30</c:v>
                </c:pt>
                <c:pt idx="5800">
                  <c:v>30</c:v>
                </c:pt>
                <c:pt idx="5801">
                  <c:v>30</c:v>
                </c:pt>
                <c:pt idx="5802">
                  <c:v>30</c:v>
                </c:pt>
                <c:pt idx="5803">
                  <c:v>30</c:v>
                </c:pt>
                <c:pt idx="5804">
                  <c:v>30</c:v>
                </c:pt>
                <c:pt idx="5805">
                  <c:v>30</c:v>
                </c:pt>
                <c:pt idx="5806">
                  <c:v>30.089552000000001</c:v>
                </c:pt>
                <c:pt idx="5807">
                  <c:v>30.447762000000001</c:v>
                </c:pt>
                <c:pt idx="5808">
                  <c:v>31.149253999999999</c:v>
                </c:pt>
                <c:pt idx="5809">
                  <c:v>31.880596000000001</c:v>
                </c:pt>
                <c:pt idx="5810">
                  <c:v>32.626865000000002</c:v>
                </c:pt>
                <c:pt idx="5811">
                  <c:v>33.597014999999999</c:v>
                </c:pt>
                <c:pt idx="5812">
                  <c:v>34.597014999999999</c:v>
                </c:pt>
                <c:pt idx="5813">
                  <c:v>35.597014999999999</c:v>
                </c:pt>
                <c:pt idx="5814">
                  <c:v>36.597014999999999</c:v>
                </c:pt>
                <c:pt idx="5815">
                  <c:v>37.597014999999999</c:v>
                </c:pt>
                <c:pt idx="5816">
                  <c:v>38.507461999999997</c:v>
                </c:pt>
                <c:pt idx="5817">
                  <c:v>39.149253999999999</c:v>
                </c:pt>
                <c:pt idx="5818">
                  <c:v>39.447761999999997</c:v>
                </c:pt>
                <c:pt idx="5819">
                  <c:v>39.716419000000002</c:v>
                </c:pt>
                <c:pt idx="5820">
                  <c:v>39.970149999999997</c:v>
                </c:pt>
                <c:pt idx="5821">
                  <c:v>40</c:v>
                </c:pt>
                <c:pt idx="5822">
                  <c:v>40</c:v>
                </c:pt>
                <c:pt idx="5823">
                  <c:v>40</c:v>
                </c:pt>
                <c:pt idx="5824">
                  <c:v>40</c:v>
                </c:pt>
                <c:pt idx="5825">
                  <c:v>40</c:v>
                </c:pt>
                <c:pt idx="5826">
                  <c:v>40</c:v>
                </c:pt>
                <c:pt idx="5827">
                  <c:v>40</c:v>
                </c:pt>
                <c:pt idx="5828">
                  <c:v>39.867348</c:v>
                </c:pt>
                <c:pt idx="5829">
                  <c:v>39.492244999999997</c:v>
                </c:pt>
                <c:pt idx="5830">
                  <c:v>39.056530000000002</c:v>
                </c:pt>
                <c:pt idx="5831">
                  <c:v>38.216735999999997</c:v>
                </c:pt>
                <c:pt idx="5832">
                  <c:v>37.336528999999999</c:v>
                </c:pt>
                <c:pt idx="5833">
                  <c:v>36.436123000000002</c:v>
                </c:pt>
                <c:pt idx="5834">
                  <c:v>35.151836000000003</c:v>
                </c:pt>
                <c:pt idx="5835">
                  <c:v>33.584693999999999</c:v>
                </c:pt>
                <c:pt idx="5836">
                  <c:v>31.734694000000001</c:v>
                </c:pt>
                <c:pt idx="5837">
                  <c:v>29.884692999999999</c:v>
                </c:pt>
                <c:pt idx="5838">
                  <c:v>28.217345999999999</c:v>
                </c:pt>
                <c:pt idx="5839">
                  <c:v>26.852449</c:v>
                </c:pt>
                <c:pt idx="5840">
                  <c:v>25.558163</c:v>
                </c:pt>
                <c:pt idx="5841">
                  <c:v>24.697959999999998</c:v>
                </c:pt>
                <c:pt idx="5842">
                  <c:v>24.078163</c:v>
                </c:pt>
                <c:pt idx="5843">
                  <c:v>23.698571999999999</c:v>
                </c:pt>
                <c:pt idx="5844">
                  <c:v>23.842856999999999</c:v>
                </c:pt>
                <c:pt idx="5845">
                  <c:v>24.280000999999999</c:v>
                </c:pt>
                <c:pt idx="5846">
                  <c:v>25.02</c:v>
                </c:pt>
                <c:pt idx="5847">
                  <c:v>25.959999</c:v>
                </c:pt>
                <c:pt idx="5848">
                  <c:v>26.889999</c:v>
                </c:pt>
                <c:pt idx="5849">
                  <c:v>28.030000999999999</c:v>
                </c:pt>
                <c:pt idx="5850">
                  <c:v>29.190000999999999</c:v>
                </c:pt>
                <c:pt idx="5851">
                  <c:v>30.52</c:v>
                </c:pt>
                <c:pt idx="5852">
                  <c:v>31.700001</c:v>
                </c:pt>
                <c:pt idx="5853">
                  <c:v>32.830002</c:v>
                </c:pt>
                <c:pt idx="5854">
                  <c:v>33.830002</c:v>
                </c:pt>
                <c:pt idx="5855">
                  <c:v>34.950001</c:v>
                </c:pt>
                <c:pt idx="5856">
                  <c:v>36.060001</c:v>
                </c:pt>
                <c:pt idx="5857">
                  <c:v>36.789444000000003</c:v>
                </c:pt>
                <c:pt idx="5858">
                  <c:v>36.929442999999999</c:v>
                </c:pt>
                <c:pt idx="5859">
                  <c:v>36.703887999999999</c:v>
                </c:pt>
                <c:pt idx="5860">
                  <c:v>36.376666999999998</c:v>
                </c:pt>
                <c:pt idx="5861">
                  <c:v>35.467224000000002</c:v>
                </c:pt>
                <c:pt idx="5862">
                  <c:v>34.412224000000002</c:v>
                </c:pt>
                <c:pt idx="5863">
                  <c:v>32.972220999999998</c:v>
                </c:pt>
                <c:pt idx="5864">
                  <c:v>31.522223</c:v>
                </c:pt>
                <c:pt idx="5865">
                  <c:v>29.942222999999998</c:v>
                </c:pt>
                <c:pt idx="5866">
                  <c:v>28.352222000000001</c:v>
                </c:pt>
                <c:pt idx="5867">
                  <c:v>26.942778000000001</c:v>
                </c:pt>
                <c:pt idx="5868">
                  <c:v>26.282778</c:v>
                </c:pt>
                <c:pt idx="5869">
                  <c:v>25.788333999999999</c:v>
                </c:pt>
                <c:pt idx="5870">
                  <c:v>25.395555000000002</c:v>
                </c:pt>
                <c:pt idx="5871">
                  <c:v>25.584999</c:v>
                </c:pt>
                <c:pt idx="5872">
                  <c:v>25.959999</c:v>
                </c:pt>
                <c:pt idx="5873">
                  <c:v>26.361595000000001</c:v>
                </c:pt>
                <c:pt idx="5874">
                  <c:v>26.700291</c:v>
                </c:pt>
                <c:pt idx="5875">
                  <c:v>27.003043999999999</c:v>
                </c:pt>
                <c:pt idx="5876">
                  <c:v>27.278841</c:v>
                </c:pt>
                <c:pt idx="5877">
                  <c:v>27.703333000000001</c:v>
                </c:pt>
                <c:pt idx="5878">
                  <c:v>27.933332</c:v>
                </c:pt>
                <c:pt idx="5879">
                  <c:v>28.127030999999999</c:v>
                </c:pt>
                <c:pt idx="5880">
                  <c:v>28.324428999999999</c:v>
                </c:pt>
                <c:pt idx="5881">
                  <c:v>28.995799999999999</c:v>
                </c:pt>
                <c:pt idx="5882">
                  <c:v>30.150044999999999</c:v>
                </c:pt>
                <c:pt idx="5883">
                  <c:v>31.661192</c:v>
                </c:pt>
                <c:pt idx="5884">
                  <c:v>33.427016999999999</c:v>
                </c:pt>
                <c:pt idx="5885">
                  <c:v>35.365768000000003</c:v>
                </c:pt>
                <c:pt idx="5886">
                  <c:v>37.386271999999998</c:v>
                </c:pt>
                <c:pt idx="5887">
                  <c:v>39.249279000000001</c:v>
                </c:pt>
                <c:pt idx="5888">
                  <c:v>40.521782000000002</c:v>
                </c:pt>
                <c:pt idx="5889">
                  <c:v>41.693080999999999</c:v>
                </c:pt>
                <c:pt idx="5890">
                  <c:v>42.605685999999999</c:v>
                </c:pt>
                <c:pt idx="5891">
                  <c:v>42.619315999999998</c:v>
                </c:pt>
                <c:pt idx="5892">
                  <c:v>41.745068000000003</c:v>
                </c:pt>
                <c:pt idx="5893">
                  <c:v>40.522326999999997</c:v>
                </c:pt>
                <c:pt idx="5894">
                  <c:v>39.105407999999997</c:v>
                </c:pt>
                <c:pt idx="5895">
                  <c:v>37.534709999999997</c:v>
                </c:pt>
                <c:pt idx="5896">
                  <c:v>36.030430000000003</c:v>
                </c:pt>
                <c:pt idx="5897">
                  <c:v>35.080401999999999</c:v>
                </c:pt>
                <c:pt idx="5898">
                  <c:v>34.998207000000001</c:v>
                </c:pt>
                <c:pt idx="5899">
                  <c:v>35.044117</c:v>
                </c:pt>
                <c:pt idx="5900">
                  <c:v>35.335228000000001</c:v>
                </c:pt>
                <c:pt idx="5901">
                  <c:v>36.073559000000003</c:v>
                </c:pt>
                <c:pt idx="5902">
                  <c:v>37.288508999999998</c:v>
                </c:pt>
                <c:pt idx="5903">
                  <c:v>39.107700000000001</c:v>
                </c:pt>
                <c:pt idx="5904">
                  <c:v>41.010100999999999</c:v>
                </c:pt>
                <c:pt idx="5905">
                  <c:v>42.929295000000003</c:v>
                </c:pt>
                <c:pt idx="5906">
                  <c:v>44.727271999999999</c:v>
                </c:pt>
                <c:pt idx="5907">
                  <c:v>45.979796999999998</c:v>
                </c:pt>
                <c:pt idx="5908">
                  <c:v>46.949492999999997</c:v>
                </c:pt>
                <c:pt idx="5909">
                  <c:v>47.858584999999998</c:v>
                </c:pt>
                <c:pt idx="5910">
                  <c:v>48.747475000000001</c:v>
                </c:pt>
                <c:pt idx="5911">
                  <c:v>49.414143000000003</c:v>
                </c:pt>
                <c:pt idx="5912">
                  <c:v>49.919193</c:v>
                </c:pt>
                <c:pt idx="5913">
                  <c:v>50</c:v>
                </c:pt>
                <c:pt idx="5914">
                  <c:v>50</c:v>
                </c:pt>
                <c:pt idx="5915">
                  <c:v>50</c:v>
                </c:pt>
                <c:pt idx="5916">
                  <c:v>50</c:v>
                </c:pt>
                <c:pt idx="5917">
                  <c:v>50</c:v>
                </c:pt>
                <c:pt idx="5918">
                  <c:v>50</c:v>
                </c:pt>
                <c:pt idx="5919">
                  <c:v>50</c:v>
                </c:pt>
                <c:pt idx="5920">
                  <c:v>50</c:v>
                </c:pt>
                <c:pt idx="5921">
                  <c:v>50</c:v>
                </c:pt>
                <c:pt idx="5922">
                  <c:v>50</c:v>
                </c:pt>
                <c:pt idx="5923">
                  <c:v>50</c:v>
                </c:pt>
                <c:pt idx="5924">
                  <c:v>50</c:v>
                </c:pt>
                <c:pt idx="5925">
                  <c:v>50</c:v>
                </c:pt>
                <c:pt idx="5926">
                  <c:v>50</c:v>
                </c:pt>
                <c:pt idx="5927">
                  <c:v>50</c:v>
                </c:pt>
                <c:pt idx="5928">
                  <c:v>50</c:v>
                </c:pt>
                <c:pt idx="5929">
                  <c:v>50</c:v>
                </c:pt>
                <c:pt idx="5930">
                  <c:v>50</c:v>
                </c:pt>
                <c:pt idx="5931">
                  <c:v>50</c:v>
                </c:pt>
                <c:pt idx="5932">
                  <c:v>50</c:v>
                </c:pt>
                <c:pt idx="5933">
                  <c:v>50</c:v>
                </c:pt>
                <c:pt idx="5934">
                  <c:v>50</c:v>
                </c:pt>
                <c:pt idx="5935">
                  <c:v>50</c:v>
                </c:pt>
                <c:pt idx="5936">
                  <c:v>50</c:v>
                </c:pt>
                <c:pt idx="5937">
                  <c:v>50</c:v>
                </c:pt>
                <c:pt idx="5938">
                  <c:v>50</c:v>
                </c:pt>
                <c:pt idx="5939">
                  <c:v>50</c:v>
                </c:pt>
                <c:pt idx="5940">
                  <c:v>50</c:v>
                </c:pt>
                <c:pt idx="5941">
                  <c:v>50</c:v>
                </c:pt>
                <c:pt idx="5942">
                  <c:v>50</c:v>
                </c:pt>
                <c:pt idx="5943">
                  <c:v>50</c:v>
                </c:pt>
                <c:pt idx="5944">
                  <c:v>50</c:v>
                </c:pt>
                <c:pt idx="5945">
                  <c:v>50</c:v>
                </c:pt>
                <c:pt idx="5946">
                  <c:v>50</c:v>
                </c:pt>
                <c:pt idx="5947">
                  <c:v>49.726315</c:v>
                </c:pt>
                <c:pt idx="5948">
                  <c:v>49.284210000000002</c:v>
                </c:pt>
                <c:pt idx="5949">
                  <c:v>48.778945999999998</c:v>
                </c:pt>
                <c:pt idx="5950">
                  <c:v>48.084209000000001</c:v>
                </c:pt>
                <c:pt idx="5951">
                  <c:v>47.378948000000001</c:v>
                </c:pt>
                <c:pt idx="5952">
                  <c:v>46.642105000000001</c:v>
                </c:pt>
                <c:pt idx="5953">
                  <c:v>45.694735999999999</c:v>
                </c:pt>
                <c:pt idx="5954">
                  <c:v>44.694735999999999</c:v>
                </c:pt>
                <c:pt idx="5955">
                  <c:v>43.913485999999999</c:v>
                </c:pt>
                <c:pt idx="5956">
                  <c:v>43.236404</c:v>
                </c:pt>
                <c:pt idx="5957">
                  <c:v>42.937171999999997</c:v>
                </c:pt>
                <c:pt idx="5958">
                  <c:v>42.858443999999999</c:v>
                </c:pt>
                <c:pt idx="5959">
                  <c:v>42.853290999999999</c:v>
                </c:pt>
                <c:pt idx="5960">
                  <c:v>43.298026999999998</c:v>
                </c:pt>
                <c:pt idx="5961">
                  <c:v>43.784537999999998</c:v>
                </c:pt>
                <c:pt idx="5962">
                  <c:v>44.438048999999999</c:v>
                </c:pt>
                <c:pt idx="5963">
                  <c:v>45.375</c:v>
                </c:pt>
                <c:pt idx="5964">
                  <c:v>46.375</c:v>
                </c:pt>
                <c:pt idx="5965">
                  <c:v>47.15625</c:v>
                </c:pt>
                <c:pt idx="5966">
                  <c:v>47.833331999999999</c:v>
                </c:pt>
                <c:pt idx="5967">
                  <c:v>48.40625</c:v>
                </c:pt>
                <c:pt idx="5968">
                  <c:v>48.927081999999999</c:v>
                </c:pt>
                <c:pt idx="5969">
                  <c:v>49.4375</c:v>
                </c:pt>
                <c:pt idx="5970">
                  <c:v>49.6875</c:v>
                </c:pt>
                <c:pt idx="5971">
                  <c:v>49.90625</c:v>
                </c:pt>
                <c:pt idx="5972">
                  <c:v>49.989581999999999</c:v>
                </c:pt>
                <c:pt idx="5973">
                  <c:v>50</c:v>
                </c:pt>
                <c:pt idx="5974">
                  <c:v>50</c:v>
                </c:pt>
                <c:pt idx="5975">
                  <c:v>50</c:v>
                </c:pt>
                <c:pt idx="5976">
                  <c:v>50</c:v>
                </c:pt>
                <c:pt idx="5977">
                  <c:v>50</c:v>
                </c:pt>
                <c:pt idx="5978">
                  <c:v>50</c:v>
                </c:pt>
                <c:pt idx="5979">
                  <c:v>50</c:v>
                </c:pt>
                <c:pt idx="5980">
                  <c:v>50</c:v>
                </c:pt>
                <c:pt idx="5981">
                  <c:v>50</c:v>
                </c:pt>
                <c:pt idx="5982">
                  <c:v>50</c:v>
                </c:pt>
                <c:pt idx="5983">
                  <c:v>50</c:v>
                </c:pt>
                <c:pt idx="5984">
                  <c:v>49.978023999999998</c:v>
                </c:pt>
                <c:pt idx="5985">
                  <c:v>49.923076999999999</c:v>
                </c:pt>
                <c:pt idx="5986">
                  <c:v>49.681319999999999</c:v>
                </c:pt>
                <c:pt idx="5987">
                  <c:v>49.323639</c:v>
                </c:pt>
                <c:pt idx="5988">
                  <c:v>48.641384000000002</c:v>
                </c:pt>
                <c:pt idx="5989">
                  <c:v>47.773654999999998</c:v>
                </c:pt>
                <c:pt idx="5990">
                  <c:v>46.372687999999997</c:v>
                </c:pt>
                <c:pt idx="5991">
                  <c:v>44.739882999999999</c:v>
                </c:pt>
                <c:pt idx="5992">
                  <c:v>43.037525000000002</c:v>
                </c:pt>
                <c:pt idx="5993">
                  <c:v>41.196060000000003</c:v>
                </c:pt>
                <c:pt idx="5994">
                  <c:v>39.369461000000001</c:v>
                </c:pt>
                <c:pt idx="5995">
                  <c:v>37.559821999999997</c:v>
                </c:pt>
                <c:pt idx="5996">
                  <c:v>35.957515999999998</c:v>
                </c:pt>
                <c:pt idx="5997">
                  <c:v>34.819927</c:v>
                </c:pt>
                <c:pt idx="5998">
                  <c:v>34.355721000000003</c:v>
                </c:pt>
                <c:pt idx="5999">
                  <c:v>34.118023000000001</c:v>
                </c:pt>
                <c:pt idx="6000">
                  <c:v>34.844428999999998</c:v>
                </c:pt>
                <c:pt idx="6001">
                  <c:v>36.213031999999998</c:v>
                </c:pt>
                <c:pt idx="6002">
                  <c:v>37.712738000000002</c:v>
                </c:pt>
                <c:pt idx="6003">
                  <c:v>39.392586000000001</c:v>
                </c:pt>
                <c:pt idx="6004">
                  <c:v>41.170456000000001</c:v>
                </c:pt>
                <c:pt idx="6005">
                  <c:v>43.035038</c:v>
                </c:pt>
                <c:pt idx="6006">
                  <c:v>44.879105000000003</c:v>
                </c:pt>
                <c:pt idx="6007">
                  <c:v>46.374370999999996</c:v>
                </c:pt>
                <c:pt idx="6008">
                  <c:v>47.520831999999999</c:v>
                </c:pt>
                <c:pt idx="6009">
                  <c:v>48.626263000000002</c:v>
                </c:pt>
                <c:pt idx="6010">
                  <c:v>49.300818999999997</c:v>
                </c:pt>
                <c:pt idx="6011">
                  <c:v>49.565024999999999</c:v>
                </c:pt>
                <c:pt idx="6012">
                  <c:v>49.767676999999999</c:v>
                </c:pt>
                <c:pt idx="6013">
                  <c:v>49.929295000000003</c:v>
                </c:pt>
                <c:pt idx="6014">
                  <c:v>50</c:v>
                </c:pt>
                <c:pt idx="6015">
                  <c:v>50</c:v>
                </c:pt>
                <c:pt idx="6016">
                  <c:v>49.869999</c:v>
                </c:pt>
                <c:pt idx="6017">
                  <c:v>49.689999</c:v>
                </c:pt>
                <c:pt idx="6018">
                  <c:v>49.150002000000001</c:v>
                </c:pt>
                <c:pt idx="6019">
                  <c:v>48.580002</c:v>
                </c:pt>
                <c:pt idx="6020">
                  <c:v>47.970001000000003</c:v>
                </c:pt>
                <c:pt idx="6021">
                  <c:v>47.220001000000003</c:v>
                </c:pt>
                <c:pt idx="6022">
                  <c:v>46.400002000000001</c:v>
                </c:pt>
                <c:pt idx="6023">
                  <c:v>45.450001</c:v>
                </c:pt>
                <c:pt idx="6024">
                  <c:v>44.470001000000003</c:v>
                </c:pt>
                <c:pt idx="6025">
                  <c:v>43.470001000000003</c:v>
                </c:pt>
                <c:pt idx="6026">
                  <c:v>42.599997999999999</c:v>
                </c:pt>
                <c:pt idx="6027">
                  <c:v>41.779998999999997</c:v>
                </c:pt>
                <c:pt idx="6028">
                  <c:v>41.32</c:v>
                </c:pt>
                <c:pt idx="6029">
                  <c:v>40.889999000000003</c:v>
                </c:pt>
                <c:pt idx="6030">
                  <c:v>40.5</c:v>
                </c:pt>
                <c:pt idx="6031">
                  <c:v>40.25</c:v>
                </c:pt>
                <c:pt idx="6032">
                  <c:v>40.07</c:v>
                </c:pt>
                <c:pt idx="6033">
                  <c:v>40.020000000000003</c:v>
                </c:pt>
                <c:pt idx="6034">
                  <c:v>40</c:v>
                </c:pt>
                <c:pt idx="6035">
                  <c:v>40</c:v>
                </c:pt>
                <c:pt idx="6036">
                  <c:v>40</c:v>
                </c:pt>
                <c:pt idx="6037">
                  <c:v>40</c:v>
                </c:pt>
                <c:pt idx="6038">
                  <c:v>40</c:v>
                </c:pt>
                <c:pt idx="6039">
                  <c:v>40</c:v>
                </c:pt>
                <c:pt idx="6040">
                  <c:v>39.976470999999997</c:v>
                </c:pt>
                <c:pt idx="6041">
                  <c:v>39.947986999999998</c:v>
                </c:pt>
                <c:pt idx="6042">
                  <c:v>39.895977000000002</c:v>
                </c:pt>
                <c:pt idx="6043">
                  <c:v>39.840248000000003</c:v>
                </c:pt>
                <c:pt idx="6044">
                  <c:v>39.780804000000003</c:v>
                </c:pt>
                <c:pt idx="6045">
                  <c:v>39.700310000000002</c:v>
                </c:pt>
                <c:pt idx="6046">
                  <c:v>39.795048000000001</c:v>
                </c:pt>
                <c:pt idx="6047">
                  <c:v>40.003684999999997</c:v>
                </c:pt>
                <c:pt idx="6048">
                  <c:v>40.247368000000002</c:v>
                </c:pt>
                <c:pt idx="6049">
                  <c:v>40.555363</c:v>
                </c:pt>
                <c:pt idx="6050">
                  <c:v>41.208424000000001</c:v>
                </c:pt>
                <c:pt idx="6051">
                  <c:v>42.536906999999999</c:v>
                </c:pt>
                <c:pt idx="6052">
                  <c:v>43.953803999999998</c:v>
                </c:pt>
                <c:pt idx="6053">
                  <c:v>45.504185</c:v>
                </c:pt>
                <c:pt idx="6054">
                  <c:v>47.296185000000001</c:v>
                </c:pt>
                <c:pt idx="6055">
                  <c:v>49.119002999999999</c:v>
                </c:pt>
                <c:pt idx="6056">
                  <c:v>50.786129000000003</c:v>
                </c:pt>
                <c:pt idx="6057">
                  <c:v>52.347492000000003</c:v>
                </c:pt>
                <c:pt idx="6058">
                  <c:v>53.713805999999998</c:v>
                </c:pt>
                <c:pt idx="6059">
                  <c:v>54.915813</c:v>
                </c:pt>
                <c:pt idx="6060">
                  <c:v>55.609611999999998</c:v>
                </c:pt>
                <c:pt idx="6061">
                  <c:v>55.142944</c:v>
                </c:pt>
                <c:pt idx="6062">
                  <c:v>54.564728000000002</c:v>
                </c:pt>
                <c:pt idx="6063">
                  <c:v>53.786743000000001</c:v>
                </c:pt>
                <c:pt idx="6064">
                  <c:v>52.654186000000003</c:v>
                </c:pt>
                <c:pt idx="6065">
                  <c:v>51.231861000000002</c:v>
                </c:pt>
                <c:pt idx="6066">
                  <c:v>49.483333999999999</c:v>
                </c:pt>
                <c:pt idx="6067">
                  <c:v>47.713332999999999</c:v>
                </c:pt>
                <c:pt idx="6068">
                  <c:v>46.124839999999999</c:v>
                </c:pt>
                <c:pt idx="6069">
                  <c:v>44.776130999999999</c:v>
                </c:pt>
                <c:pt idx="6070">
                  <c:v>43.721611000000003</c:v>
                </c:pt>
                <c:pt idx="6071">
                  <c:v>43.275374999999997</c:v>
                </c:pt>
                <c:pt idx="6072">
                  <c:v>43.090857999999997</c:v>
                </c:pt>
                <c:pt idx="6073">
                  <c:v>43.008602000000003</c:v>
                </c:pt>
                <c:pt idx="6074">
                  <c:v>43.172043000000002</c:v>
                </c:pt>
                <c:pt idx="6075">
                  <c:v>43.669246999999999</c:v>
                </c:pt>
                <c:pt idx="6076">
                  <c:v>44.623657000000001</c:v>
                </c:pt>
                <c:pt idx="6077">
                  <c:v>45.623657000000001</c:v>
                </c:pt>
                <c:pt idx="6078">
                  <c:v>46.602150000000002</c:v>
                </c:pt>
                <c:pt idx="6079">
                  <c:v>47.440860999999998</c:v>
                </c:pt>
                <c:pt idx="6080">
                  <c:v>48.172043000000002</c:v>
                </c:pt>
                <c:pt idx="6081">
                  <c:v>48.784945999999998</c:v>
                </c:pt>
                <c:pt idx="6082">
                  <c:v>49.182796000000003</c:v>
                </c:pt>
                <c:pt idx="6083">
                  <c:v>49.548386000000001</c:v>
                </c:pt>
                <c:pt idx="6084">
                  <c:v>49.784945999999998</c:v>
                </c:pt>
                <c:pt idx="6085">
                  <c:v>49.967742999999999</c:v>
                </c:pt>
                <c:pt idx="6086">
                  <c:v>50</c:v>
                </c:pt>
                <c:pt idx="6087">
                  <c:v>50</c:v>
                </c:pt>
                <c:pt idx="6088">
                  <c:v>50</c:v>
                </c:pt>
                <c:pt idx="6089">
                  <c:v>50</c:v>
                </c:pt>
                <c:pt idx="6090">
                  <c:v>50</c:v>
                </c:pt>
                <c:pt idx="6091">
                  <c:v>50</c:v>
                </c:pt>
                <c:pt idx="6092">
                  <c:v>50</c:v>
                </c:pt>
                <c:pt idx="6093">
                  <c:v>50</c:v>
                </c:pt>
                <c:pt idx="6094">
                  <c:v>50</c:v>
                </c:pt>
                <c:pt idx="6095">
                  <c:v>50</c:v>
                </c:pt>
                <c:pt idx="6096">
                  <c:v>50</c:v>
                </c:pt>
                <c:pt idx="6097">
                  <c:v>50</c:v>
                </c:pt>
                <c:pt idx="6098">
                  <c:v>50.086956000000001</c:v>
                </c:pt>
                <c:pt idx="6099">
                  <c:v>50.554347999999997</c:v>
                </c:pt>
                <c:pt idx="6100">
                  <c:v>51.130436000000003</c:v>
                </c:pt>
                <c:pt idx="6101">
                  <c:v>51.923912000000001</c:v>
                </c:pt>
                <c:pt idx="6102">
                  <c:v>52.739131999999998</c:v>
                </c:pt>
                <c:pt idx="6103">
                  <c:v>53.565215999999999</c:v>
                </c:pt>
                <c:pt idx="6104">
                  <c:v>54.478259999999999</c:v>
                </c:pt>
                <c:pt idx="6105">
                  <c:v>55.423912000000001</c:v>
                </c:pt>
                <c:pt idx="6106">
                  <c:v>56.423912000000001</c:v>
                </c:pt>
                <c:pt idx="6107">
                  <c:v>57.423912000000001</c:v>
                </c:pt>
                <c:pt idx="6108">
                  <c:v>58.336956000000001</c:v>
                </c:pt>
                <c:pt idx="6109">
                  <c:v>58.869563999999997</c:v>
                </c:pt>
                <c:pt idx="6110">
                  <c:v>59.293480000000002</c:v>
                </c:pt>
                <c:pt idx="6111">
                  <c:v>59.5</c:v>
                </c:pt>
                <c:pt idx="6112">
                  <c:v>59.684784000000001</c:v>
                </c:pt>
                <c:pt idx="6113">
                  <c:v>59.858696000000002</c:v>
                </c:pt>
                <c:pt idx="6114">
                  <c:v>59.945652000000003</c:v>
                </c:pt>
                <c:pt idx="6115">
                  <c:v>60</c:v>
                </c:pt>
                <c:pt idx="6116">
                  <c:v>60</c:v>
                </c:pt>
                <c:pt idx="6117">
                  <c:v>60</c:v>
                </c:pt>
                <c:pt idx="6118">
                  <c:v>60</c:v>
                </c:pt>
                <c:pt idx="6119">
                  <c:v>60</c:v>
                </c:pt>
                <c:pt idx="6120">
                  <c:v>60</c:v>
                </c:pt>
                <c:pt idx="6121">
                  <c:v>60</c:v>
                </c:pt>
                <c:pt idx="6122">
                  <c:v>59.876545</c:v>
                </c:pt>
                <c:pt idx="6123">
                  <c:v>59.703704999999999</c:v>
                </c:pt>
                <c:pt idx="6124">
                  <c:v>59.419753999999998</c:v>
                </c:pt>
                <c:pt idx="6125">
                  <c:v>59.098765999999998</c:v>
                </c:pt>
                <c:pt idx="6126">
                  <c:v>58.740741999999997</c:v>
                </c:pt>
                <c:pt idx="6127">
                  <c:v>57.827159999999999</c:v>
                </c:pt>
                <c:pt idx="6128">
                  <c:v>56.827159999999999</c:v>
                </c:pt>
                <c:pt idx="6129">
                  <c:v>55.852801999999997</c:v>
                </c:pt>
                <c:pt idx="6130">
                  <c:v>54.904083</c:v>
                </c:pt>
                <c:pt idx="6131">
                  <c:v>53.968184999999998</c:v>
                </c:pt>
                <c:pt idx="6132">
                  <c:v>53.232669999999999</c:v>
                </c:pt>
                <c:pt idx="6133">
                  <c:v>52.700378000000001</c:v>
                </c:pt>
                <c:pt idx="6134">
                  <c:v>52.561253000000001</c:v>
                </c:pt>
                <c:pt idx="6135">
                  <c:v>52.497627000000001</c:v>
                </c:pt>
                <c:pt idx="6136">
                  <c:v>52.804366999999999</c:v>
                </c:pt>
                <c:pt idx="6137">
                  <c:v>53.705128000000002</c:v>
                </c:pt>
                <c:pt idx="6138">
                  <c:v>54.705128000000002</c:v>
                </c:pt>
                <c:pt idx="6139">
                  <c:v>55.679485</c:v>
                </c:pt>
                <c:pt idx="6140">
                  <c:v>56.628203999999997</c:v>
                </c:pt>
                <c:pt idx="6141">
                  <c:v>57.564101999999998</c:v>
                </c:pt>
                <c:pt idx="6142">
                  <c:v>58.423076999999999</c:v>
                </c:pt>
                <c:pt idx="6143">
                  <c:v>59.128203999999997</c:v>
                </c:pt>
                <c:pt idx="6144">
                  <c:v>59.551281000000003</c:v>
                </c:pt>
                <c:pt idx="6145">
                  <c:v>59.935898000000002</c:v>
                </c:pt>
                <c:pt idx="6146">
                  <c:v>59.987178999999998</c:v>
                </c:pt>
                <c:pt idx="6147">
                  <c:v>60</c:v>
                </c:pt>
                <c:pt idx="6148">
                  <c:v>60</c:v>
                </c:pt>
                <c:pt idx="6149">
                  <c:v>60</c:v>
                </c:pt>
                <c:pt idx="6150">
                  <c:v>60</c:v>
                </c:pt>
                <c:pt idx="6151">
                  <c:v>60</c:v>
                </c:pt>
                <c:pt idx="6152">
                  <c:v>60</c:v>
                </c:pt>
                <c:pt idx="6153">
                  <c:v>60</c:v>
                </c:pt>
                <c:pt idx="6154">
                  <c:v>60</c:v>
                </c:pt>
                <c:pt idx="6155">
                  <c:v>60</c:v>
                </c:pt>
                <c:pt idx="6156">
                  <c:v>60</c:v>
                </c:pt>
                <c:pt idx="6157">
                  <c:v>60</c:v>
                </c:pt>
                <c:pt idx="6158">
                  <c:v>59.659092000000001</c:v>
                </c:pt>
                <c:pt idx="6159">
                  <c:v>59.261364</c:v>
                </c:pt>
                <c:pt idx="6160">
                  <c:v>58.75</c:v>
                </c:pt>
                <c:pt idx="6161">
                  <c:v>58.170456000000001</c:v>
                </c:pt>
                <c:pt idx="6162">
                  <c:v>57.568179999999998</c:v>
                </c:pt>
                <c:pt idx="6163">
                  <c:v>56.863636</c:v>
                </c:pt>
                <c:pt idx="6164">
                  <c:v>55.863636</c:v>
                </c:pt>
                <c:pt idx="6165">
                  <c:v>54.903637000000003</c:v>
                </c:pt>
                <c:pt idx="6166">
                  <c:v>53.973636999999997</c:v>
                </c:pt>
                <c:pt idx="6167">
                  <c:v>53.063637</c:v>
                </c:pt>
                <c:pt idx="6168">
                  <c:v>52.564545000000003</c:v>
                </c:pt>
                <c:pt idx="6169">
                  <c:v>52.242271000000002</c:v>
                </c:pt>
                <c:pt idx="6170">
                  <c:v>52.243637</c:v>
                </c:pt>
                <c:pt idx="6171">
                  <c:v>52.453181999999998</c:v>
                </c:pt>
                <c:pt idx="6172">
                  <c:v>52.705455999999998</c:v>
                </c:pt>
                <c:pt idx="6173">
                  <c:v>53.060001</c:v>
                </c:pt>
                <c:pt idx="6174">
                  <c:v>53.709999000000003</c:v>
                </c:pt>
                <c:pt idx="6175">
                  <c:v>54.32</c:v>
                </c:pt>
                <c:pt idx="6176">
                  <c:v>54.900002000000001</c:v>
                </c:pt>
                <c:pt idx="6177">
                  <c:v>55.375557000000001</c:v>
                </c:pt>
                <c:pt idx="6178">
                  <c:v>55.717776999999998</c:v>
                </c:pt>
                <c:pt idx="6179">
                  <c:v>55.454445</c:v>
                </c:pt>
                <c:pt idx="6180">
                  <c:v>54.558886999999999</c:v>
                </c:pt>
                <c:pt idx="6181">
                  <c:v>53.417777999999998</c:v>
                </c:pt>
                <c:pt idx="6182">
                  <c:v>52.087775999999998</c:v>
                </c:pt>
                <c:pt idx="6183">
                  <c:v>50.715556999999997</c:v>
                </c:pt>
                <c:pt idx="6184">
                  <c:v>49.265555999999997</c:v>
                </c:pt>
                <c:pt idx="6185">
                  <c:v>47.615555000000001</c:v>
                </c:pt>
                <c:pt idx="6186">
                  <c:v>46.105556</c:v>
                </c:pt>
                <c:pt idx="6187">
                  <c:v>44.709999000000003</c:v>
                </c:pt>
                <c:pt idx="6188">
                  <c:v>43.387779000000002</c:v>
                </c:pt>
                <c:pt idx="6189">
                  <c:v>42.721111000000001</c:v>
                </c:pt>
                <c:pt idx="6190">
                  <c:v>42.686667999999997</c:v>
                </c:pt>
                <c:pt idx="6191">
                  <c:v>42.927776000000001</c:v>
                </c:pt>
                <c:pt idx="6192">
                  <c:v>43.357776999999999</c:v>
                </c:pt>
                <c:pt idx="6193">
                  <c:v>44</c:v>
                </c:pt>
                <c:pt idx="6194">
                  <c:v>44.799999</c:v>
                </c:pt>
                <c:pt idx="6195">
                  <c:v>45.73</c:v>
                </c:pt>
                <c:pt idx="6196">
                  <c:v>46.509998000000003</c:v>
                </c:pt>
                <c:pt idx="6197">
                  <c:v>47.200001</c:v>
                </c:pt>
                <c:pt idx="6198">
                  <c:v>47.849997999999999</c:v>
                </c:pt>
                <c:pt idx="6199">
                  <c:v>48.189999</c:v>
                </c:pt>
                <c:pt idx="6200">
                  <c:v>47.959999000000003</c:v>
                </c:pt>
                <c:pt idx="6201">
                  <c:v>47.5</c:v>
                </c:pt>
                <c:pt idx="6202">
                  <c:v>47</c:v>
                </c:pt>
                <c:pt idx="6203">
                  <c:v>46.299999</c:v>
                </c:pt>
                <c:pt idx="6204">
                  <c:v>45.509998000000003</c:v>
                </c:pt>
                <c:pt idx="6205">
                  <c:v>44.580002</c:v>
                </c:pt>
                <c:pt idx="6206">
                  <c:v>43.66</c:v>
                </c:pt>
                <c:pt idx="6207">
                  <c:v>42.799999</c:v>
                </c:pt>
                <c:pt idx="6208">
                  <c:v>41.970001000000003</c:v>
                </c:pt>
                <c:pt idx="6209">
                  <c:v>41.279998999999997</c:v>
                </c:pt>
                <c:pt idx="6210">
                  <c:v>40.950001</c:v>
                </c:pt>
                <c:pt idx="6211">
                  <c:v>40.68</c:v>
                </c:pt>
                <c:pt idx="6212">
                  <c:v>40.43</c:v>
                </c:pt>
                <c:pt idx="6213">
                  <c:v>40.209999000000003</c:v>
                </c:pt>
                <c:pt idx="6214">
                  <c:v>40</c:v>
                </c:pt>
                <c:pt idx="6215">
                  <c:v>40</c:v>
                </c:pt>
                <c:pt idx="6216">
                  <c:v>40</c:v>
                </c:pt>
                <c:pt idx="6217">
                  <c:v>40</c:v>
                </c:pt>
                <c:pt idx="6218">
                  <c:v>40</c:v>
                </c:pt>
                <c:pt idx="6219">
                  <c:v>40</c:v>
                </c:pt>
                <c:pt idx="6220">
                  <c:v>40</c:v>
                </c:pt>
                <c:pt idx="6221">
                  <c:v>40</c:v>
                </c:pt>
                <c:pt idx="6222">
                  <c:v>40</c:v>
                </c:pt>
                <c:pt idx="6223">
                  <c:v>40</c:v>
                </c:pt>
                <c:pt idx="6224">
                  <c:v>40</c:v>
                </c:pt>
                <c:pt idx="6225">
                  <c:v>40</c:v>
                </c:pt>
                <c:pt idx="6226">
                  <c:v>40.040000999999997</c:v>
                </c:pt>
                <c:pt idx="6227">
                  <c:v>40.150002000000001</c:v>
                </c:pt>
                <c:pt idx="6228">
                  <c:v>40.57</c:v>
                </c:pt>
                <c:pt idx="6229">
                  <c:v>41.02</c:v>
                </c:pt>
                <c:pt idx="6230">
                  <c:v>41.5</c:v>
                </c:pt>
                <c:pt idx="6231">
                  <c:v>42.060001</c:v>
                </c:pt>
                <c:pt idx="6232">
                  <c:v>42.717972000000003</c:v>
                </c:pt>
                <c:pt idx="6233">
                  <c:v>43.424926999999997</c:v>
                </c:pt>
                <c:pt idx="6234">
                  <c:v>44.670723000000002</c:v>
                </c:pt>
                <c:pt idx="6235">
                  <c:v>46.308407000000003</c:v>
                </c:pt>
                <c:pt idx="6236">
                  <c:v>47.924056999999998</c:v>
                </c:pt>
                <c:pt idx="6237">
                  <c:v>49.501159999999999</c:v>
                </c:pt>
                <c:pt idx="6238">
                  <c:v>50.777245000000001</c:v>
                </c:pt>
                <c:pt idx="6239">
                  <c:v>52.054783</c:v>
                </c:pt>
                <c:pt idx="6240">
                  <c:v>53.324782999999996</c:v>
                </c:pt>
                <c:pt idx="6241">
                  <c:v>54.184784000000001</c:v>
                </c:pt>
                <c:pt idx="6242">
                  <c:v>54.926811000000001</c:v>
                </c:pt>
                <c:pt idx="6243">
                  <c:v>55.599854000000001</c:v>
                </c:pt>
                <c:pt idx="6244">
                  <c:v>55.554057999999998</c:v>
                </c:pt>
                <c:pt idx="6245">
                  <c:v>55.056376999999998</c:v>
                </c:pt>
                <c:pt idx="6246">
                  <c:v>54.470725999999999</c:v>
                </c:pt>
                <c:pt idx="6247">
                  <c:v>53.783622999999999</c:v>
                </c:pt>
                <c:pt idx="6248">
                  <c:v>53.087536</c:v>
                </c:pt>
                <c:pt idx="6249">
                  <c:v>52.360000999999997</c:v>
                </c:pt>
                <c:pt idx="6250">
                  <c:v>51.610000999999997</c:v>
                </c:pt>
                <c:pt idx="6251">
                  <c:v>51.189999</c:v>
                </c:pt>
                <c:pt idx="6252">
                  <c:v>50.790000999999997</c:v>
                </c:pt>
                <c:pt idx="6253">
                  <c:v>50.41</c:v>
                </c:pt>
                <c:pt idx="6254">
                  <c:v>50.209999000000003</c:v>
                </c:pt>
                <c:pt idx="6255">
                  <c:v>50.07</c:v>
                </c:pt>
                <c:pt idx="6256">
                  <c:v>50</c:v>
                </c:pt>
                <c:pt idx="6257">
                  <c:v>50</c:v>
                </c:pt>
                <c:pt idx="6258">
                  <c:v>50</c:v>
                </c:pt>
                <c:pt idx="6259">
                  <c:v>50</c:v>
                </c:pt>
                <c:pt idx="6260">
                  <c:v>49.985508000000003</c:v>
                </c:pt>
                <c:pt idx="6261">
                  <c:v>49.840580000000003</c:v>
                </c:pt>
                <c:pt idx="6262">
                  <c:v>49.318840000000002</c:v>
                </c:pt>
                <c:pt idx="6263">
                  <c:v>48.695652000000003</c:v>
                </c:pt>
                <c:pt idx="6264">
                  <c:v>48.043480000000002</c:v>
                </c:pt>
                <c:pt idx="6265">
                  <c:v>47.2029</c:v>
                </c:pt>
                <c:pt idx="6266">
                  <c:v>46.2029</c:v>
                </c:pt>
                <c:pt idx="6267">
                  <c:v>45.312897</c:v>
                </c:pt>
                <c:pt idx="6268">
                  <c:v>44.4529</c:v>
                </c:pt>
                <c:pt idx="6269">
                  <c:v>43.632899999999999</c:v>
                </c:pt>
                <c:pt idx="6270">
                  <c:v>43.037391999999997</c:v>
                </c:pt>
                <c:pt idx="6271">
                  <c:v>42.782317999999997</c:v>
                </c:pt>
                <c:pt idx="6272">
                  <c:v>43.004058999999998</c:v>
                </c:pt>
                <c:pt idx="6273">
                  <c:v>43.367244999999997</c:v>
                </c:pt>
                <c:pt idx="6274">
                  <c:v>43.779418999999997</c:v>
                </c:pt>
                <c:pt idx="6275">
                  <c:v>44.41</c:v>
                </c:pt>
                <c:pt idx="6276">
                  <c:v>45.41</c:v>
                </c:pt>
                <c:pt idx="6277">
                  <c:v>46.16</c:v>
                </c:pt>
                <c:pt idx="6278">
                  <c:v>46.849997999999999</c:v>
                </c:pt>
                <c:pt idx="6279">
                  <c:v>47.490001999999997</c:v>
                </c:pt>
                <c:pt idx="6280">
                  <c:v>47.77</c:v>
                </c:pt>
                <c:pt idx="6281">
                  <c:v>47.790000999999997</c:v>
                </c:pt>
                <c:pt idx="6282">
                  <c:v>47.599997999999999</c:v>
                </c:pt>
                <c:pt idx="6283">
                  <c:v>47.119999</c:v>
                </c:pt>
                <c:pt idx="6284">
                  <c:v>46.599997999999999</c:v>
                </c:pt>
                <c:pt idx="6285">
                  <c:v>45.889999000000003</c:v>
                </c:pt>
                <c:pt idx="6286">
                  <c:v>44.889999000000003</c:v>
                </c:pt>
                <c:pt idx="6287">
                  <c:v>44.029998999999997</c:v>
                </c:pt>
                <c:pt idx="6288">
                  <c:v>43.200001</c:v>
                </c:pt>
                <c:pt idx="6289">
                  <c:v>42.380001</c:v>
                </c:pt>
                <c:pt idx="6290">
                  <c:v>41.709999000000003</c:v>
                </c:pt>
                <c:pt idx="6291">
                  <c:v>41.09</c:v>
                </c:pt>
                <c:pt idx="6292">
                  <c:v>40.580002</c:v>
                </c:pt>
                <c:pt idx="6293">
                  <c:v>40.32</c:v>
                </c:pt>
                <c:pt idx="6294">
                  <c:v>40.080002</c:v>
                </c:pt>
                <c:pt idx="6295">
                  <c:v>40</c:v>
                </c:pt>
                <c:pt idx="6296">
                  <c:v>40</c:v>
                </c:pt>
                <c:pt idx="6297">
                  <c:v>40</c:v>
                </c:pt>
                <c:pt idx="6298">
                  <c:v>40</c:v>
                </c:pt>
                <c:pt idx="6299">
                  <c:v>40</c:v>
                </c:pt>
                <c:pt idx="6300">
                  <c:v>40</c:v>
                </c:pt>
                <c:pt idx="6301">
                  <c:v>40</c:v>
                </c:pt>
                <c:pt idx="6302">
                  <c:v>40</c:v>
                </c:pt>
                <c:pt idx="6303">
                  <c:v>40</c:v>
                </c:pt>
                <c:pt idx="6304">
                  <c:v>40</c:v>
                </c:pt>
                <c:pt idx="6305">
                  <c:v>40</c:v>
                </c:pt>
                <c:pt idx="6306">
                  <c:v>40</c:v>
                </c:pt>
                <c:pt idx="6307">
                  <c:v>40</c:v>
                </c:pt>
                <c:pt idx="6308">
                  <c:v>40</c:v>
                </c:pt>
                <c:pt idx="6309">
                  <c:v>40</c:v>
                </c:pt>
                <c:pt idx="6310">
                  <c:v>40</c:v>
                </c:pt>
                <c:pt idx="6311">
                  <c:v>40</c:v>
                </c:pt>
                <c:pt idx="6312">
                  <c:v>40</c:v>
                </c:pt>
                <c:pt idx="6313">
                  <c:v>40</c:v>
                </c:pt>
                <c:pt idx="6314">
                  <c:v>40</c:v>
                </c:pt>
                <c:pt idx="6315">
                  <c:v>40</c:v>
                </c:pt>
                <c:pt idx="6316">
                  <c:v>40</c:v>
                </c:pt>
                <c:pt idx="6317">
                  <c:v>40</c:v>
                </c:pt>
                <c:pt idx="6318">
                  <c:v>40</c:v>
                </c:pt>
                <c:pt idx="6319">
                  <c:v>40</c:v>
                </c:pt>
                <c:pt idx="6320">
                  <c:v>40</c:v>
                </c:pt>
                <c:pt idx="6321">
                  <c:v>40</c:v>
                </c:pt>
                <c:pt idx="6322">
                  <c:v>40</c:v>
                </c:pt>
                <c:pt idx="6323">
                  <c:v>40</c:v>
                </c:pt>
                <c:pt idx="6324">
                  <c:v>40</c:v>
                </c:pt>
                <c:pt idx="6325">
                  <c:v>40</c:v>
                </c:pt>
                <c:pt idx="6326">
                  <c:v>40</c:v>
                </c:pt>
                <c:pt idx="6327">
                  <c:v>40</c:v>
                </c:pt>
                <c:pt idx="6328">
                  <c:v>40</c:v>
                </c:pt>
                <c:pt idx="6329">
                  <c:v>40</c:v>
                </c:pt>
                <c:pt idx="6330">
                  <c:v>40</c:v>
                </c:pt>
                <c:pt idx="6331">
                  <c:v>40</c:v>
                </c:pt>
                <c:pt idx="6332">
                  <c:v>40</c:v>
                </c:pt>
                <c:pt idx="6333">
                  <c:v>40</c:v>
                </c:pt>
                <c:pt idx="6334">
                  <c:v>40</c:v>
                </c:pt>
                <c:pt idx="6335">
                  <c:v>40</c:v>
                </c:pt>
                <c:pt idx="6336">
                  <c:v>40</c:v>
                </c:pt>
                <c:pt idx="6337">
                  <c:v>40</c:v>
                </c:pt>
                <c:pt idx="6338">
                  <c:v>40</c:v>
                </c:pt>
                <c:pt idx="6339">
                  <c:v>40</c:v>
                </c:pt>
                <c:pt idx="6340">
                  <c:v>40</c:v>
                </c:pt>
                <c:pt idx="6341">
                  <c:v>40</c:v>
                </c:pt>
                <c:pt idx="6342">
                  <c:v>40</c:v>
                </c:pt>
                <c:pt idx="6343">
                  <c:v>40</c:v>
                </c:pt>
                <c:pt idx="6344">
                  <c:v>40.074627</c:v>
                </c:pt>
                <c:pt idx="6345">
                  <c:v>40.179104000000002</c:v>
                </c:pt>
                <c:pt idx="6346">
                  <c:v>40.417912000000001</c:v>
                </c:pt>
                <c:pt idx="6347">
                  <c:v>40.671641999999999</c:v>
                </c:pt>
                <c:pt idx="6348">
                  <c:v>41.343285000000002</c:v>
                </c:pt>
                <c:pt idx="6349">
                  <c:v>42.074627</c:v>
                </c:pt>
                <c:pt idx="6350">
                  <c:v>42.880595999999997</c:v>
                </c:pt>
                <c:pt idx="6351">
                  <c:v>43.880595999999997</c:v>
                </c:pt>
                <c:pt idx="6352">
                  <c:v>44.880595999999997</c:v>
                </c:pt>
                <c:pt idx="6353">
                  <c:v>45.880595999999997</c:v>
                </c:pt>
                <c:pt idx="6354">
                  <c:v>46.805968999999997</c:v>
                </c:pt>
                <c:pt idx="6355">
                  <c:v>47.701492000000002</c:v>
                </c:pt>
                <c:pt idx="6356">
                  <c:v>48.462688</c:v>
                </c:pt>
                <c:pt idx="6357">
                  <c:v>49.208953999999999</c:v>
                </c:pt>
                <c:pt idx="6358">
                  <c:v>49.537312</c:v>
                </c:pt>
                <c:pt idx="6359">
                  <c:v>49.805968999999997</c:v>
                </c:pt>
                <c:pt idx="6360">
                  <c:v>50</c:v>
                </c:pt>
                <c:pt idx="6361">
                  <c:v>50</c:v>
                </c:pt>
                <c:pt idx="6362">
                  <c:v>50</c:v>
                </c:pt>
                <c:pt idx="6363">
                  <c:v>49.779998999999997</c:v>
                </c:pt>
                <c:pt idx="6364">
                  <c:v>49.529998999999997</c:v>
                </c:pt>
                <c:pt idx="6365">
                  <c:v>49.150002000000001</c:v>
                </c:pt>
                <c:pt idx="6366">
                  <c:v>48.75</c:v>
                </c:pt>
                <c:pt idx="6367">
                  <c:v>48.130001</c:v>
                </c:pt>
                <c:pt idx="6368">
                  <c:v>47.450001</c:v>
                </c:pt>
                <c:pt idx="6369">
                  <c:v>46.669998</c:v>
                </c:pt>
                <c:pt idx="6370">
                  <c:v>45.849997999999999</c:v>
                </c:pt>
                <c:pt idx="6371">
                  <c:v>44.919998</c:v>
                </c:pt>
                <c:pt idx="6372">
                  <c:v>43.98</c:v>
                </c:pt>
                <c:pt idx="6373">
                  <c:v>43.200001</c:v>
                </c:pt>
                <c:pt idx="6374">
                  <c:v>42.450001</c:v>
                </c:pt>
                <c:pt idx="6375">
                  <c:v>41.830002</c:v>
                </c:pt>
                <c:pt idx="6376">
                  <c:v>41.23</c:v>
                </c:pt>
                <c:pt idx="6377">
                  <c:v>40.849997999999999</c:v>
                </c:pt>
                <c:pt idx="6378">
                  <c:v>40.529998999999997</c:v>
                </c:pt>
                <c:pt idx="6379">
                  <c:v>40.310001</c:v>
                </c:pt>
                <c:pt idx="6380">
                  <c:v>40.130001</c:v>
                </c:pt>
                <c:pt idx="6381">
                  <c:v>40.060001</c:v>
                </c:pt>
                <c:pt idx="6382">
                  <c:v>40</c:v>
                </c:pt>
                <c:pt idx="6383">
                  <c:v>40</c:v>
                </c:pt>
                <c:pt idx="6384">
                  <c:v>40</c:v>
                </c:pt>
                <c:pt idx="6385">
                  <c:v>40</c:v>
                </c:pt>
                <c:pt idx="6386">
                  <c:v>40</c:v>
                </c:pt>
                <c:pt idx="6387">
                  <c:v>40</c:v>
                </c:pt>
                <c:pt idx="6388">
                  <c:v>40.080002</c:v>
                </c:pt>
                <c:pt idx="6389">
                  <c:v>40.200001</c:v>
                </c:pt>
                <c:pt idx="6390">
                  <c:v>40.340000000000003</c:v>
                </c:pt>
                <c:pt idx="6391">
                  <c:v>40.619999</c:v>
                </c:pt>
                <c:pt idx="6392">
                  <c:v>41.209999000000003</c:v>
                </c:pt>
                <c:pt idx="6393">
                  <c:v>41.889999000000003</c:v>
                </c:pt>
                <c:pt idx="6394">
                  <c:v>42.59</c:v>
                </c:pt>
                <c:pt idx="6395">
                  <c:v>43.459999000000003</c:v>
                </c:pt>
                <c:pt idx="6396">
                  <c:v>44.419998</c:v>
                </c:pt>
                <c:pt idx="6397">
                  <c:v>45.419998</c:v>
                </c:pt>
                <c:pt idx="6398">
                  <c:v>46.259998000000003</c:v>
                </c:pt>
                <c:pt idx="6399">
                  <c:v>47.02</c:v>
                </c:pt>
                <c:pt idx="6400">
                  <c:v>47.540000999999997</c:v>
                </c:pt>
                <c:pt idx="6401">
                  <c:v>47.849997999999999</c:v>
                </c:pt>
                <c:pt idx="6402">
                  <c:v>47.66</c:v>
                </c:pt>
                <c:pt idx="6403">
                  <c:v>47.330002</c:v>
                </c:pt>
                <c:pt idx="6404">
                  <c:v>46.950001</c:v>
                </c:pt>
                <c:pt idx="6405">
                  <c:v>46.380001</c:v>
                </c:pt>
                <c:pt idx="6406">
                  <c:v>45.419998</c:v>
                </c:pt>
                <c:pt idx="6407">
                  <c:v>44.419998</c:v>
                </c:pt>
                <c:pt idx="6408">
                  <c:v>43.5</c:v>
                </c:pt>
                <c:pt idx="6409">
                  <c:v>42.619999</c:v>
                </c:pt>
                <c:pt idx="6410">
                  <c:v>41.959999000000003</c:v>
                </c:pt>
                <c:pt idx="6411">
                  <c:v>41.369999</c:v>
                </c:pt>
                <c:pt idx="6412">
                  <c:v>40.970001000000003</c:v>
                </c:pt>
                <c:pt idx="6413">
                  <c:v>40.619999</c:v>
                </c:pt>
                <c:pt idx="6414">
                  <c:v>40.299999</c:v>
                </c:pt>
                <c:pt idx="6415">
                  <c:v>40.009998000000003</c:v>
                </c:pt>
                <c:pt idx="6416">
                  <c:v>40.130001</c:v>
                </c:pt>
                <c:pt idx="6417">
                  <c:v>40.290000999999997</c:v>
                </c:pt>
                <c:pt idx="6418">
                  <c:v>40.630001</c:v>
                </c:pt>
                <c:pt idx="6419">
                  <c:v>41.009998000000003</c:v>
                </c:pt>
                <c:pt idx="6420">
                  <c:v>41.400002000000001</c:v>
                </c:pt>
                <c:pt idx="6421">
                  <c:v>41.830002</c:v>
                </c:pt>
                <c:pt idx="6422">
                  <c:v>42.639999000000003</c:v>
                </c:pt>
                <c:pt idx="6423">
                  <c:v>43.57</c:v>
                </c:pt>
                <c:pt idx="6424">
                  <c:v>44.560001</c:v>
                </c:pt>
                <c:pt idx="6425">
                  <c:v>45.549999</c:v>
                </c:pt>
                <c:pt idx="6426">
                  <c:v>46.419998</c:v>
                </c:pt>
                <c:pt idx="6427">
                  <c:v>47.200001</c:v>
                </c:pt>
                <c:pt idx="6428">
                  <c:v>47.790000999999997</c:v>
                </c:pt>
                <c:pt idx="6429">
                  <c:v>48.02</c:v>
                </c:pt>
                <c:pt idx="6430">
                  <c:v>48.200001</c:v>
                </c:pt>
                <c:pt idx="6431">
                  <c:v>48.27</c:v>
                </c:pt>
                <c:pt idx="6432">
                  <c:v>47.830002</c:v>
                </c:pt>
                <c:pt idx="6433">
                  <c:v>47.150002000000001</c:v>
                </c:pt>
                <c:pt idx="6434">
                  <c:v>46.369999</c:v>
                </c:pt>
                <c:pt idx="6435">
                  <c:v>45.380001</c:v>
                </c:pt>
                <c:pt idx="6436">
                  <c:v>44.389999000000003</c:v>
                </c:pt>
                <c:pt idx="6437">
                  <c:v>43.450001</c:v>
                </c:pt>
                <c:pt idx="6438">
                  <c:v>42.52</c:v>
                </c:pt>
                <c:pt idx="6439">
                  <c:v>41.91</c:v>
                </c:pt>
                <c:pt idx="6440">
                  <c:v>41.34</c:v>
                </c:pt>
                <c:pt idx="6441">
                  <c:v>40.840000000000003</c:v>
                </c:pt>
                <c:pt idx="6442">
                  <c:v>40.470001000000003</c:v>
                </c:pt>
                <c:pt idx="6443">
                  <c:v>40.220001000000003</c:v>
                </c:pt>
                <c:pt idx="6444">
                  <c:v>40.009998000000003</c:v>
                </c:pt>
                <c:pt idx="6445">
                  <c:v>40.260868000000002</c:v>
                </c:pt>
                <c:pt idx="6446">
                  <c:v>40.695652000000003</c:v>
                </c:pt>
                <c:pt idx="6447">
                  <c:v>41.159419999999997</c:v>
                </c:pt>
                <c:pt idx="6448">
                  <c:v>41.739131999999998</c:v>
                </c:pt>
                <c:pt idx="6449">
                  <c:v>42.333331999999999</c:v>
                </c:pt>
                <c:pt idx="6450">
                  <c:v>43.072463999999997</c:v>
                </c:pt>
                <c:pt idx="6451">
                  <c:v>43.934058999999998</c:v>
                </c:pt>
                <c:pt idx="6452">
                  <c:v>45.114058999999997</c:v>
                </c:pt>
                <c:pt idx="6453">
                  <c:v>46.344059000000001</c:v>
                </c:pt>
                <c:pt idx="6454">
                  <c:v>47.724055999999997</c:v>
                </c:pt>
                <c:pt idx="6455">
                  <c:v>49.033188000000003</c:v>
                </c:pt>
                <c:pt idx="6456">
                  <c:v>50.268405999999999</c:v>
                </c:pt>
                <c:pt idx="6457">
                  <c:v>51.574638</c:v>
                </c:pt>
                <c:pt idx="6458">
                  <c:v>52.784927000000003</c:v>
                </c:pt>
                <c:pt idx="6459">
                  <c:v>54.000725000000003</c:v>
                </c:pt>
                <c:pt idx="6460">
                  <c:v>55.261592999999998</c:v>
                </c:pt>
                <c:pt idx="6461">
                  <c:v>56.34</c:v>
                </c:pt>
                <c:pt idx="6462">
                  <c:v>56.98</c:v>
                </c:pt>
                <c:pt idx="6463">
                  <c:v>57.447535999999999</c:v>
                </c:pt>
                <c:pt idx="6464">
                  <c:v>57.642609</c:v>
                </c:pt>
                <c:pt idx="6465">
                  <c:v>57.353766999999998</c:v>
                </c:pt>
                <c:pt idx="6466">
                  <c:v>56.744492000000001</c:v>
                </c:pt>
                <c:pt idx="6467">
                  <c:v>55.447392000000001</c:v>
                </c:pt>
                <c:pt idx="6468">
                  <c:v>53.983333999999999</c:v>
                </c:pt>
                <c:pt idx="6469">
                  <c:v>52.450291</c:v>
                </c:pt>
                <c:pt idx="6470">
                  <c:v>50.580292</c:v>
                </c:pt>
                <c:pt idx="6471">
                  <c:v>48.808861</c:v>
                </c:pt>
                <c:pt idx="6472">
                  <c:v>47.174576000000002</c:v>
                </c:pt>
                <c:pt idx="6473">
                  <c:v>45.919894999999997</c:v>
                </c:pt>
                <c:pt idx="6474">
                  <c:v>44.830539999999999</c:v>
                </c:pt>
                <c:pt idx="6475">
                  <c:v>44.063662999999998</c:v>
                </c:pt>
                <c:pt idx="6476">
                  <c:v>43.845798000000002</c:v>
                </c:pt>
                <c:pt idx="6477">
                  <c:v>44.372897999999999</c:v>
                </c:pt>
                <c:pt idx="6478">
                  <c:v>45.046954999999997</c:v>
                </c:pt>
                <c:pt idx="6479">
                  <c:v>45.77</c:v>
                </c:pt>
                <c:pt idx="6480">
                  <c:v>46.639999000000003</c:v>
                </c:pt>
                <c:pt idx="6481">
                  <c:v>47.471428000000003</c:v>
                </c:pt>
                <c:pt idx="6482">
                  <c:v>48.285713000000001</c:v>
                </c:pt>
                <c:pt idx="6483">
                  <c:v>48.842857000000002</c:v>
                </c:pt>
                <c:pt idx="6484">
                  <c:v>49.357143000000001</c:v>
                </c:pt>
                <c:pt idx="6485">
                  <c:v>49.842857000000002</c:v>
                </c:pt>
                <c:pt idx="6486">
                  <c:v>50</c:v>
                </c:pt>
                <c:pt idx="6487">
                  <c:v>50</c:v>
                </c:pt>
                <c:pt idx="6488">
                  <c:v>50</c:v>
                </c:pt>
                <c:pt idx="6489">
                  <c:v>50</c:v>
                </c:pt>
                <c:pt idx="6490">
                  <c:v>50</c:v>
                </c:pt>
                <c:pt idx="6491">
                  <c:v>50</c:v>
                </c:pt>
                <c:pt idx="6492">
                  <c:v>50</c:v>
                </c:pt>
                <c:pt idx="6493">
                  <c:v>50</c:v>
                </c:pt>
                <c:pt idx="6494">
                  <c:v>50</c:v>
                </c:pt>
                <c:pt idx="6495">
                  <c:v>50</c:v>
                </c:pt>
                <c:pt idx="6496">
                  <c:v>50</c:v>
                </c:pt>
                <c:pt idx="6497">
                  <c:v>50</c:v>
                </c:pt>
                <c:pt idx="6498">
                  <c:v>50</c:v>
                </c:pt>
                <c:pt idx="6499">
                  <c:v>50</c:v>
                </c:pt>
                <c:pt idx="6500">
                  <c:v>50</c:v>
                </c:pt>
                <c:pt idx="6501">
                  <c:v>50</c:v>
                </c:pt>
                <c:pt idx="6502">
                  <c:v>50</c:v>
                </c:pt>
                <c:pt idx="6503">
                  <c:v>50</c:v>
                </c:pt>
                <c:pt idx="6504">
                  <c:v>50</c:v>
                </c:pt>
                <c:pt idx="6505">
                  <c:v>50</c:v>
                </c:pt>
                <c:pt idx="6506">
                  <c:v>50</c:v>
                </c:pt>
                <c:pt idx="6507">
                  <c:v>50</c:v>
                </c:pt>
                <c:pt idx="6508">
                  <c:v>50</c:v>
                </c:pt>
                <c:pt idx="6509">
                  <c:v>50</c:v>
                </c:pt>
                <c:pt idx="6510">
                  <c:v>50</c:v>
                </c:pt>
                <c:pt idx="6511">
                  <c:v>50</c:v>
                </c:pt>
                <c:pt idx="6512">
                  <c:v>50</c:v>
                </c:pt>
                <c:pt idx="6513">
                  <c:v>50</c:v>
                </c:pt>
                <c:pt idx="6514">
                  <c:v>50</c:v>
                </c:pt>
                <c:pt idx="6515">
                  <c:v>50</c:v>
                </c:pt>
                <c:pt idx="6516">
                  <c:v>50</c:v>
                </c:pt>
                <c:pt idx="6517">
                  <c:v>50</c:v>
                </c:pt>
                <c:pt idx="6518">
                  <c:v>50</c:v>
                </c:pt>
                <c:pt idx="6519">
                  <c:v>50</c:v>
                </c:pt>
                <c:pt idx="6520">
                  <c:v>50</c:v>
                </c:pt>
                <c:pt idx="6521">
                  <c:v>50</c:v>
                </c:pt>
                <c:pt idx="6522">
                  <c:v>50</c:v>
                </c:pt>
                <c:pt idx="6523">
                  <c:v>50</c:v>
                </c:pt>
                <c:pt idx="6524">
                  <c:v>50</c:v>
                </c:pt>
                <c:pt idx="6525">
                  <c:v>50</c:v>
                </c:pt>
                <c:pt idx="6526">
                  <c:v>50</c:v>
                </c:pt>
                <c:pt idx="6527">
                  <c:v>50</c:v>
                </c:pt>
                <c:pt idx="6528">
                  <c:v>50</c:v>
                </c:pt>
                <c:pt idx="6529">
                  <c:v>50</c:v>
                </c:pt>
                <c:pt idx="6530">
                  <c:v>50</c:v>
                </c:pt>
                <c:pt idx="6531">
                  <c:v>50</c:v>
                </c:pt>
                <c:pt idx="6532">
                  <c:v>50</c:v>
                </c:pt>
                <c:pt idx="6533">
                  <c:v>50</c:v>
                </c:pt>
                <c:pt idx="6534">
                  <c:v>50.447761999999997</c:v>
                </c:pt>
                <c:pt idx="6535">
                  <c:v>51.208953999999999</c:v>
                </c:pt>
                <c:pt idx="6536">
                  <c:v>52.074627</c:v>
                </c:pt>
                <c:pt idx="6537">
                  <c:v>52.970149999999997</c:v>
                </c:pt>
                <c:pt idx="6538">
                  <c:v>53.970149999999997</c:v>
                </c:pt>
                <c:pt idx="6539">
                  <c:v>54.970149999999997</c:v>
                </c:pt>
                <c:pt idx="6540">
                  <c:v>55.970149999999997</c:v>
                </c:pt>
                <c:pt idx="6541">
                  <c:v>56.970149999999997</c:v>
                </c:pt>
                <c:pt idx="6542">
                  <c:v>57.970149999999997</c:v>
                </c:pt>
                <c:pt idx="6543">
                  <c:v>58.970149999999997</c:v>
                </c:pt>
                <c:pt idx="6544">
                  <c:v>59.522387999999999</c:v>
                </c:pt>
                <c:pt idx="6545">
                  <c:v>59.761192000000001</c:v>
                </c:pt>
                <c:pt idx="6546">
                  <c:v>59.895522999999997</c:v>
                </c:pt>
                <c:pt idx="6547">
                  <c:v>60</c:v>
                </c:pt>
                <c:pt idx="6548">
                  <c:v>60</c:v>
                </c:pt>
                <c:pt idx="6549">
                  <c:v>60</c:v>
                </c:pt>
                <c:pt idx="6550">
                  <c:v>60</c:v>
                </c:pt>
                <c:pt idx="6551">
                  <c:v>60</c:v>
                </c:pt>
                <c:pt idx="6552">
                  <c:v>60</c:v>
                </c:pt>
                <c:pt idx="6553">
                  <c:v>60</c:v>
                </c:pt>
                <c:pt idx="6554">
                  <c:v>60</c:v>
                </c:pt>
                <c:pt idx="6555">
                  <c:v>59.82</c:v>
                </c:pt>
                <c:pt idx="6556">
                  <c:v>59.580002</c:v>
                </c:pt>
                <c:pt idx="6557">
                  <c:v>59.259998000000003</c:v>
                </c:pt>
                <c:pt idx="6558">
                  <c:v>58.93</c:v>
                </c:pt>
                <c:pt idx="6559">
                  <c:v>58.52</c:v>
                </c:pt>
                <c:pt idx="6560">
                  <c:v>58.099997999999999</c:v>
                </c:pt>
                <c:pt idx="6561">
                  <c:v>57.610000999999997</c:v>
                </c:pt>
                <c:pt idx="6562">
                  <c:v>56.669998</c:v>
                </c:pt>
                <c:pt idx="6563">
                  <c:v>55.700001</c:v>
                </c:pt>
                <c:pt idx="6564">
                  <c:v>54.700001</c:v>
                </c:pt>
                <c:pt idx="6565">
                  <c:v>53.880001</c:v>
                </c:pt>
                <c:pt idx="6566">
                  <c:v>53.119999</c:v>
                </c:pt>
                <c:pt idx="6567">
                  <c:v>52.439999</c:v>
                </c:pt>
                <c:pt idx="6568">
                  <c:v>51.77</c:v>
                </c:pt>
                <c:pt idx="6569">
                  <c:v>51.18</c:v>
                </c:pt>
                <c:pt idx="6570">
                  <c:v>50.599997999999999</c:v>
                </c:pt>
                <c:pt idx="6571">
                  <c:v>50.09</c:v>
                </c:pt>
                <c:pt idx="6572">
                  <c:v>50.029998999999997</c:v>
                </c:pt>
                <c:pt idx="6573">
                  <c:v>50</c:v>
                </c:pt>
                <c:pt idx="6574">
                  <c:v>50</c:v>
                </c:pt>
                <c:pt idx="6575">
                  <c:v>50.089554</c:v>
                </c:pt>
                <c:pt idx="6576">
                  <c:v>50.268658000000002</c:v>
                </c:pt>
                <c:pt idx="6577">
                  <c:v>50.761192000000001</c:v>
                </c:pt>
                <c:pt idx="6578">
                  <c:v>51.492538000000003</c:v>
                </c:pt>
                <c:pt idx="6579">
                  <c:v>52.328358000000001</c:v>
                </c:pt>
                <c:pt idx="6580">
                  <c:v>53.238807999999999</c:v>
                </c:pt>
                <c:pt idx="6581">
                  <c:v>54.179104000000002</c:v>
                </c:pt>
                <c:pt idx="6582">
                  <c:v>55.164180999999999</c:v>
                </c:pt>
                <c:pt idx="6583">
                  <c:v>56.164180999999999</c:v>
                </c:pt>
                <c:pt idx="6584">
                  <c:v>57.164180999999999</c:v>
                </c:pt>
                <c:pt idx="6585">
                  <c:v>58.074627</c:v>
                </c:pt>
                <c:pt idx="6586">
                  <c:v>58.895522999999997</c:v>
                </c:pt>
                <c:pt idx="6587">
                  <c:v>59.402985000000001</c:v>
                </c:pt>
                <c:pt idx="6588">
                  <c:v>59.671641999999999</c:v>
                </c:pt>
                <c:pt idx="6589">
                  <c:v>59.835819000000001</c:v>
                </c:pt>
                <c:pt idx="6590">
                  <c:v>59.925373</c:v>
                </c:pt>
                <c:pt idx="6591">
                  <c:v>59.985073</c:v>
                </c:pt>
                <c:pt idx="6592">
                  <c:v>60</c:v>
                </c:pt>
                <c:pt idx="6593">
                  <c:v>60</c:v>
                </c:pt>
                <c:pt idx="6594">
                  <c:v>60</c:v>
                </c:pt>
                <c:pt idx="6595">
                  <c:v>60</c:v>
                </c:pt>
                <c:pt idx="6596">
                  <c:v>60</c:v>
                </c:pt>
                <c:pt idx="6597">
                  <c:v>60</c:v>
                </c:pt>
                <c:pt idx="6598">
                  <c:v>60</c:v>
                </c:pt>
                <c:pt idx="6599">
                  <c:v>60</c:v>
                </c:pt>
                <c:pt idx="6600">
                  <c:v>60</c:v>
                </c:pt>
                <c:pt idx="6601">
                  <c:v>59.972973000000003</c:v>
                </c:pt>
                <c:pt idx="6602">
                  <c:v>59.932434000000001</c:v>
                </c:pt>
                <c:pt idx="6603">
                  <c:v>59.770271000000001</c:v>
                </c:pt>
                <c:pt idx="6604">
                  <c:v>59.486488000000001</c:v>
                </c:pt>
                <c:pt idx="6605">
                  <c:v>59.148646999999997</c:v>
                </c:pt>
                <c:pt idx="6606">
                  <c:v>58.5</c:v>
                </c:pt>
                <c:pt idx="6607">
                  <c:v>57.716217</c:v>
                </c:pt>
                <c:pt idx="6608">
                  <c:v>56.716217</c:v>
                </c:pt>
                <c:pt idx="6609">
                  <c:v>55.766216</c:v>
                </c:pt>
                <c:pt idx="6610">
                  <c:v>54.976215000000003</c:v>
                </c:pt>
                <c:pt idx="6611">
                  <c:v>54.233241999999997</c:v>
                </c:pt>
                <c:pt idx="6612">
                  <c:v>53.553783000000003</c:v>
                </c:pt>
                <c:pt idx="6613">
                  <c:v>53.145947</c:v>
                </c:pt>
                <c:pt idx="6614">
                  <c:v>53.109729999999999</c:v>
                </c:pt>
                <c:pt idx="6615">
                  <c:v>53.167568000000003</c:v>
                </c:pt>
                <c:pt idx="6616">
                  <c:v>53.656216000000001</c:v>
                </c:pt>
                <c:pt idx="6617">
                  <c:v>54.34</c:v>
                </c:pt>
                <c:pt idx="6618">
                  <c:v>55.279998999999997</c:v>
                </c:pt>
                <c:pt idx="6619">
                  <c:v>56.23</c:v>
                </c:pt>
                <c:pt idx="6620">
                  <c:v>56.946472</c:v>
                </c:pt>
                <c:pt idx="6621">
                  <c:v>57.407646</c:v>
                </c:pt>
                <c:pt idx="6622">
                  <c:v>57.715881000000003</c:v>
                </c:pt>
                <c:pt idx="6623">
                  <c:v>57.727058</c:v>
                </c:pt>
                <c:pt idx="6624">
                  <c:v>57.473529999999997</c:v>
                </c:pt>
                <c:pt idx="6625">
                  <c:v>56.856471999999997</c:v>
                </c:pt>
                <c:pt idx="6626">
                  <c:v>56.016472</c:v>
                </c:pt>
                <c:pt idx="6627">
                  <c:v>55.355277999999998</c:v>
                </c:pt>
                <c:pt idx="6628">
                  <c:v>54.788409999999999</c:v>
                </c:pt>
                <c:pt idx="6629">
                  <c:v>54.340648999999999</c:v>
                </c:pt>
                <c:pt idx="6630">
                  <c:v>53.996268999999998</c:v>
                </c:pt>
                <c:pt idx="6631">
                  <c:v>53.902107000000001</c:v>
                </c:pt>
                <c:pt idx="6632">
                  <c:v>54.209392999999999</c:v>
                </c:pt>
                <c:pt idx="6633">
                  <c:v>54.678665000000002</c:v>
                </c:pt>
                <c:pt idx="6634">
                  <c:v>55.252192999999998</c:v>
                </c:pt>
                <c:pt idx="6635">
                  <c:v>56.149253999999999</c:v>
                </c:pt>
                <c:pt idx="6636">
                  <c:v>57.149253999999999</c:v>
                </c:pt>
                <c:pt idx="6637">
                  <c:v>57.910446</c:v>
                </c:pt>
                <c:pt idx="6638">
                  <c:v>58.537312</c:v>
                </c:pt>
                <c:pt idx="6639">
                  <c:v>58.985073</c:v>
                </c:pt>
                <c:pt idx="6640">
                  <c:v>59.402985000000001</c:v>
                </c:pt>
                <c:pt idx="6641">
                  <c:v>59.747996999999998</c:v>
                </c:pt>
                <c:pt idx="6642">
                  <c:v>59.722042000000002</c:v>
                </c:pt>
                <c:pt idx="6643">
                  <c:v>59.507247999999997</c:v>
                </c:pt>
                <c:pt idx="6644">
                  <c:v>58.971015999999999</c:v>
                </c:pt>
                <c:pt idx="6645">
                  <c:v>58.405796000000002</c:v>
                </c:pt>
                <c:pt idx="6646">
                  <c:v>57.405796000000002</c:v>
                </c:pt>
                <c:pt idx="6647">
                  <c:v>56.434367999999999</c:v>
                </c:pt>
                <c:pt idx="6648">
                  <c:v>55.491512</c:v>
                </c:pt>
                <c:pt idx="6649">
                  <c:v>54.605797000000003</c:v>
                </c:pt>
                <c:pt idx="6650">
                  <c:v>53.791511999999997</c:v>
                </c:pt>
                <c:pt idx="6651">
                  <c:v>53.263767000000001</c:v>
                </c:pt>
                <c:pt idx="6652">
                  <c:v>52.922775000000001</c:v>
                </c:pt>
                <c:pt idx="6653">
                  <c:v>52.769978000000002</c:v>
                </c:pt>
                <c:pt idx="6654">
                  <c:v>53.049067999999998</c:v>
                </c:pt>
                <c:pt idx="6655">
                  <c:v>53.614285000000002</c:v>
                </c:pt>
                <c:pt idx="6656">
                  <c:v>54.614285000000002</c:v>
                </c:pt>
                <c:pt idx="6657">
                  <c:v>55.585712000000001</c:v>
                </c:pt>
                <c:pt idx="6658">
                  <c:v>56.528571999999997</c:v>
                </c:pt>
                <c:pt idx="6659">
                  <c:v>57.383983999999998</c:v>
                </c:pt>
                <c:pt idx="6660">
                  <c:v>58.157863999999996</c:v>
                </c:pt>
                <c:pt idx="6661">
                  <c:v>58.693072999999998</c:v>
                </c:pt>
                <c:pt idx="6662">
                  <c:v>58.911976000000003</c:v>
                </c:pt>
                <c:pt idx="6663">
                  <c:v>59.035786000000002</c:v>
                </c:pt>
                <c:pt idx="6664">
                  <c:v>58.868687000000001</c:v>
                </c:pt>
                <c:pt idx="6665">
                  <c:v>58.383839000000002</c:v>
                </c:pt>
                <c:pt idx="6666">
                  <c:v>57.838383</c:v>
                </c:pt>
                <c:pt idx="6667">
                  <c:v>57.101008999999998</c:v>
                </c:pt>
                <c:pt idx="6668">
                  <c:v>56.303032000000002</c:v>
                </c:pt>
                <c:pt idx="6669">
                  <c:v>55.333331999999999</c:v>
                </c:pt>
                <c:pt idx="6670">
                  <c:v>54.440403000000003</c:v>
                </c:pt>
                <c:pt idx="6671">
                  <c:v>53.650908999999999</c:v>
                </c:pt>
                <c:pt idx="6672">
                  <c:v>53.250098999999999</c:v>
                </c:pt>
                <c:pt idx="6673">
                  <c:v>52.970100000000002</c:v>
                </c:pt>
                <c:pt idx="6674">
                  <c:v>52.847675000000002</c:v>
                </c:pt>
                <c:pt idx="6675">
                  <c:v>52.812527000000003</c:v>
                </c:pt>
                <c:pt idx="6676">
                  <c:v>52.857979</c:v>
                </c:pt>
                <c:pt idx="6677">
                  <c:v>53.098686000000001</c:v>
                </c:pt>
                <c:pt idx="6678">
                  <c:v>53.486668000000002</c:v>
                </c:pt>
                <c:pt idx="6679">
                  <c:v>54.006667999999998</c:v>
                </c:pt>
                <c:pt idx="6680">
                  <c:v>54.259998000000003</c:v>
                </c:pt>
                <c:pt idx="6681">
                  <c:v>54.389999000000003</c:v>
                </c:pt>
                <c:pt idx="6682">
                  <c:v>54.253334000000002</c:v>
                </c:pt>
                <c:pt idx="6683">
                  <c:v>54.016666000000001</c:v>
                </c:pt>
                <c:pt idx="6684">
                  <c:v>53.643332999999998</c:v>
                </c:pt>
                <c:pt idx="6685">
                  <c:v>53.163333999999999</c:v>
                </c:pt>
                <c:pt idx="6686">
                  <c:v>52.663333999999999</c:v>
                </c:pt>
                <c:pt idx="6687">
                  <c:v>52.16</c:v>
                </c:pt>
                <c:pt idx="6688">
                  <c:v>51.57</c:v>
                </c:pt>
                <c:pt idx="6689">
                  <c:v>51.049999</c:v>
                </c:pt>
                <c:pt idx="6690">
                  <c:v>50.73</c:v>
                </c:pt>
                <c:pt idx="6691">
                  <c:v>50.439999</c:v>
                </c:pt>
                <c:pt idx="6692">
                  <c:v>50.23</c:v>
                </c:pt>
                <c:pt idx="6693">
                  <c:v>50.138824</c:v>
                </c:pt>
                <c:pt idx="6694">
                  <c:v>50.352939999999997</c:v>
                </c:pt>
                <c:pt idx="6695">
                  <c:v>50.720588999999997</c:v>
                </c:pt>
                <c:pt idx="6696">
                  <c:v>51.367645000000003</c:v>
                </c:pt>
                <c:pt idx="6697">
                  <c:v>52.016387999999999</c:v>
                </c:pt>
                <c:pt idx="6698">
                  <c:v>52.667648</c:v>
                </c:pt>
                <c:pt idx="6699">
                  <c:v>53.321429999999999</c:v>
                </c:pt>
                <c:pt idx="6700">
                  <c:v>53.978572999999997</c:v>
                </c:pt>
                <c:pt idx="6701">
                  <c:v>54.321429999999999</c:v>
                </c:pt>
                <c:pt idx="6702">
                  <c:v>54.464286999999999</c:v>
                </c:pt>
                <c:pt idx="6703">
                  <c:v>54.405459999999998</c:v>
                </c:pt>
                <c:pt idx="6704">
                  <c:v>54.150818000000001</c:v>
                </c:pt>
                <c:pt idx="6705">
                  <c:v>53.888435000000001</c:v>
                </c:pt>
                <c:pt idx="6706">
                  <c:v>53.386111999999997</c:v>
                </c:pt>
                <c:pt idx="6707">
                  <c:v>52.961055999999999</c:v>
                </c:pt>
                <c:pt idx="6708">
                  <c:v>52.757164000000003</c:v>
                </c:pt>
                <c:pt idx="6709">
                  <c:v>52.734962000000003</c:v>
                </c:pt>
                <c:pt idx="6710">
                  <c:v>52.788345</c:v>
                </c:pt>
                <c:pt idx="6711">
                  <c:v>53.123508000000001</c:v>
                </c:pt>
                <c:pt idx="6712">
                  <c:v>53.657119999999999</c:v>
                </c:pt>
                <c:pt idx="6713">
                  <c:v>54.289473999999998</c:v>
                </c:pt>
                <c:pt idx="6714">
                  <c:v>54.735294000000003</c:v>
                </c:pt>
                <c:pt idx="6715">
                  <c:v>55.100619999999999</c:v>
                </c:pt>
                <c:pt idx="6716">
                  <c:v>55.117645000000003</c:v>
                </c:pt>
                <c:pt idx="6717">
                  <c:v>54.938079999999999</c:v>
                </c:pt>
                <c:pt idx="6718">
                  <c:v>54.490710999999997</c:v>
                </c:pt>
                <c:pt idx="6719">
                  <c:v>54.035603000000002</c:v>
                </c:pt>
                <c:pt idx="6720">
                  <c:v>53.678019999999997</c:v>
                </c:pt>
                <c:pt idx="6721">
                  <c:v>53.367645000000003</c:v>
                </c:pt>
                <c:pt idx="6722">
                  <c:v>53.25</c:v>
                </c:pt>
                <c:pt idx="6723">
                  <c:v>53.573528000000003</c:v>
                </c:pt>
                <c:pt idx="6724">
                  <c:v>54.088234</c:v>
                </c:pt>
                <c:pt idx="6725">
                  <c:v>54.617645000000003</c:v>
                </c:pt>
                <c:pt idx="6726">
                  <c:v>55.455883</c:v>
                </c:pt>
                <c:pt idx="6727">
                  <c:v>56.411766</c:v>
                </c:pt>
                <c:pt idx="6728">
                  <c:v>57.411766</c:v>
                </c:pt>
                <c:pt idx="6729">
                  <c:v>58.235294000000003</c:v>
                </c:pt>
                <c:pt idx="6730">
                  <c:v>58.882354999999997</c:v>
                </c:pt>
                <c:pt idx="6731">
                  <c:v>59.514705999999997</c:v>
                </c:pt>
                <c:pt idx="6732">
                  <c:v>59.955883</c:v>
                </c:pt>
                <c:pt idx="6733">
                  <c:v>60</c:v>
                </c:pt>
                <c:pt idx="6734">
                  <c:v>60</c:v>
                </c:pt>
                <c:pt idx="6735">
                  <c:v>60</c:v>
                </c:pt>
                <c:pt idx="6736">
                  <c:v>60</c:v>
                </c:pt>
                <c:pt idx="6737">
                  <c:v>60</c:v>
                </c:pt>
                <c:pt idx="6738">
                  <c:v>60</c:v>
                </c:pt>
                <c:pt idx="6739">
                  <c:v>60</c:v>
                </c:pt>
                <c:pt idx="6740">
                  <c:v>60</c:v>
                </c:pt>
                <c:pt idx="6741">
                  <c:v>60</c:v>
                </c:pt>
                <c:pt idx="6742">
                  <c:v>60</c:v>
                </c:pt>
                <c:pt idx="6743">
                  <c:v>60</c:v>
                </c:pt>
                <c:pt idx="6744">
                  <c:v>59.925373</c:v>
                </c:pt>
                <c:pt idx="6745">
                  <c:v>59.671641999999999</c:v>
                </c:pt>
                <c:pt idx="6746">
                  <c:v>59.194031000000003</c:v>
                </c:pt>
                <c:pt idx="6747">
                  <c:v>58.611938000000002</c:v>
                </c:pt>
                <c:pt idx="6748">
                  <c:v>57.820895999999998</c:v>
                </c:pt>
                <c:pt idx="6749">
                  <c:v>56.880595999999997</c:v>
                </c:pt>
                <c:pt idx="6750">
                  <c:v>55.880595999999997</c:v>
                </c:pt>
                <c:pt idx="6751">
                  <c:v>54.970596</c:v>
                </c:pt>
                <c:pt idx="6752">
                  <c:v>54.070599000000001</c:v>
                </c:pt>
                <c:pt idx="6753">
                  <c:v>53.290596000000001</c:v>
                </c:pt>
                <c:pt idx="6754">
                  <c:v>52.775222999999997</c:v>
                </c:pt>
                <c:pt idx="6755">
                  <c:v>52.678955000000002</c:v>
                </c:pt>
                <c:pt idx="6756">
                  <c:v>52.826568999999999</c:v>
                </c:pt>
                <c:pt idx="6757">
                  <c:v>53.228656999999998</c:v>
                </c:pt>
                <c:pt idx="6758">
                  <c:v>53.8797</c:v>
                </c:pt>
                <c:pt idx="6759">
                  <c:v>54.75</c:v>
                </c:pt>
                <c:pt idx="6760">
                  <c:v>55.75</c:v>
                </c:pt>
                <c:pt idx="6761">
                  <c:v>56.525672999999998</c:v>
                </c:pt>
                <c:pt idx="6762">
                  <c:v>57.216717000000003</c:v>
                </c:pt>
                <c:pt idx="6763">
                  <c:v>57.459403999999999</c:v>
                </c:pt>
                <c:pt idx="6764">
                  <c:v>57.497166</c:v>
                </c:pt>
                <c:pt idx="6765">
                  <c:v>57.026268000000002</c:v>
                </c:pt>
                <c:pt idx="6766">
                  <c:v>56.415970000000002</c:v>
                </c:pt>
                <c:pt idx="6767">
                  <c:v>55.625819999999997</c:v>
                </c:pt>
                <c:pt idx="6768">
                  <c:v>54.765819999999998</c:v>
                </c:pt>
                <c:pt idx="6769">
                  <c:v>53.995818999999997</c:v>
                </c:pt>
                <c:pt idx="6770">
                  <c:v>53.185822000000002</c:v>
                </c:pt>
                <c:pt idx="6771">
                  <c:v>52.680149</c:v>
                </c:pt>
                <c:pt idx="6772">
                  <c:v>52.269103999999999</c:v>
                </c:pt>
                <c:pt idx="6773">
                  <c:v>52.226418000000002</c:v>
                </c:pt>
                <c:pt idx="6774">
                  <c:v>52.368656000000001</c:v>
                </c:pt>
                <c:pt idx="6775">
                  <c:v>52.869553000000003</c:v>
                </c:pt>
                <c:pt idx="6776">
                  <c:v>53.679851999999997</c:v>
                </c:pt>
                <c:pt idx="6777">
                  <c:v>54.630001</c:v>
                </c:pt>
                <c:pt idx="6778">
                  <c:v>55.630001</c:v>
                </c:pt>
                <c:pt idx="6779">
                  <c:v>56.381762999999999</c:v>
                </c:pt>
                <c:pt idx="6780">
                  <c:v>57.074115999999997</c:v>
                </c:pt>
                <c:pt idx="6781">
                  <c:v>57.434708000000001</c:v>
                </c:pt>
                <c:pt idx="6782">
                  <c:v>57.584117999999997</c:v>
                </c:pt>
                <c:pt idx="6783">
                  <c:v>57.590587999999997</c:v>
                </c:pt>
                <c:pt idx="6784">
                  <c:v>57.382942</c:v>
                </c:pt>
                <c:pt idx="6785">
                  <c:v>56.879413999999997</c:v>
                </c:pt>
                <c:pt idx="6786">
                  <c:v>56.009411</c:v>
                </c:pt>
                <c:pt idx="6787">
                  <c:v>55.133887999999999</c:v>
                </c:pt>
                <c:pt idx="6788">
                  <c:v>54.327919000000001</c:v>
                </c:pt>
                <c:pt idx="6789">
                  <c:v>53.863914000000001</c:v>
                </c:pt>
                <c:pt idx="6790">
                  <c:v>53.518875000000001</c:v>
                </c:pt>
                <c:pt idx="6791">
                  <c:v>53.455005999999997</c:v>
                </c:pt>
                <c:pt idx="6792">
                  <c:v>53.686787000000002</c:v>
                </c:pt>
                <c:pt idx="6793">
                  <c:v>54.111060999999999</c:v>
                </c:pt>
                <c:pt idx="6794">
                  <c:v>54.72871</c:v>
                </c:pt>
                <c:pt idx="6795">
                  <c:v>55.552238000000003</c:v>
                </c:pt>
                <c:pt idx="6796">
                  <c:v>56.552238000000003</c:v>
                </c:pt>
                <c:pt idx="6797">
                  <c:v>57.447761999999997</c:v>
                </c:pt>
                <c:pt idx="6798">
                  <c:v>58.253731000000002</c:v>
                </c:pt>
                <c:pt idx="6799">
                  <c:v>58.805968999999997</c:v>
                </c:pt>
                <c:pt idx="6800">
                  <c:v>59.268658000000002</c:v>
                </c:pt>
                <c:pt idx="6801">
                  <c:v>59.611938000000002</c:v>
                </c:pt>
                <c:pt idx="6802">
                  <c:v>59.850746000000001</c:v>
                </c:pt>
                <c:pt idx="6803">
                  <c:v>60</c:v>
                </c:pt>
                <c:pt idx="6804">
                  <c:v>60</c:v>
                </c:pt>
                <c:pt idx="6805">
                  <c:v>60</c:v>
                </c:pt>
                <c:pt idx="6806">
                  <c:v>59.897060000000003</c:v>
                </c:pt>
                <c:pt idx="6807">
                  <c:v>59.676471999999997</c:v>
                </c:pt>
                <c:pt idx="6808">
                  <c:v>59.279411000000003</c:v>
                </c:pt>
                <c:pt idx="6809">
                  <c:v>58.852939999999997</c:v>
                </c:pt>
                <c:pt idx="6810">
                  <c:v>58.176471999999997</c:v>
                </c:pt>
                <c:pt idx="6811">
                  <c:v>57.264705999999997</c:v>
                </c:pt>
                <c:pt idx="6812">
                  <c:v>56.338234</c:v>
                </c:pt>
                <c:pt idx="6813">
                  <c:v>55.338234</c:v>
                </c:pt>
                <c:pt idx="6814">
                  <c:v>54.498233999999997</c:v>
                </c:pt>
                <c:pt idx="6815">
                  <c:v>53.688236000000003</c:v>
                </c:pt>
                <c:pt idx="6816">
                  <c:v>53.091175</c:v>
                </c:pt>
                <c:pt idx="6817">
                  <c:v>52.681767000000001</c:v>
                </c:pt>
                <c:pt idx="6818">
                  <c:v>52.468822000000003</c:v>
                </c:pt>
                <c:pt idx="6819">
                  <c:v>52.345295</c:v>
                </c:pt>
                <c:pt idx="6820">
                  <c:v>52.651764</c:v>
                </c:pt>
                <c:pt idx="6821">
                  <c:v>53.483528</c:v>
                </c:pt>
                <c:pt idx="6822">
                  <c:v>54.360000999999997</c:v>
                </c:pt>
                <c:pt idx="6823">
                  <c:v>55.360000999999997</c:v>
                </c:pt>
                <c:pt idx="6824">
                  <c:v>56.067646000000003</c:v>
                </c:pt>
                <c:pt idx="6825">
                  <c:v>56.68647</c:v>
                </c:pt>
                <c:pt idx="6826">
                  <c:v>57.151176</c:v>
                </c:pt>
                <c:pt idx="6827">
                  <c:v>57.281177999999997</c:v>
                </c:pt>
                <c:pt idx="6828">
                  <c:v>57.317646000000003</c:v>
                </c:pt>
                <c:pt idx="6829">
                  <c:v>56.911766</c:v>
                </c:pt>
                <c:pt idx="6830">
                  <c:v>56.281765</c:v>
                </c:pt>
                <c:pt idx="6831">
                  <c:v>55.540871000000003</c:v>
                </c:pt>
                <c:pt idx="6832">
                  <c:v>54.993855000000003</c:v>
                </c:pt>
                <c:pt idx="6833">
                  <c:v>54.486393</c:v>
                </c:pt>
                <c:pt idx="6834">
                  <c:v>54.335163000000001</c:v>
                </c:pt>
                <c:pt idx="6835">
                  <c:v>54.526339999999998</c:v>
                </c:pt>
                <c:pt idx="6836">
                  <c:v>54.761634999999998</c:v>
                </c:pt>
                <c:pt idx="6837">
                  <c:v>55.261634999999998</c:v>
                </c:pt>
                <c:pt idx="6838">
                  <c:v>55.835163000000001</c:v>
                </c:pt>
                <c:pt idx="6839">
                  <c:v>56.791046000000001</c:v>
                </c:pt>
                <c:pt idx="6840">
                  <c:v>57.791046000000001</c:v>
                </c:pt>
                <c:pt idx="6841">
                  <c:v>58.611938000000002</c:v>
                </c:pt>
                <c:pt idx="6842">
                  <c:v>59.208953999999999</c:v>
                </c:pt>
                <c:pt idx="6843">
                  <c:v>59.716419000000002</c:v>
                </c:pt>
                <c:pt idx="6844">
                  <c:v>60</c:v>
                </c:pt>
                <c:pt idx="6845">
                  <c:v>60</c:v>
                </c:pt>
                <c:pt idx="6846">
                  <c:v>60</c:v>
                </c:pt>
                <c:pt idx="6847">
                  <c:v>60</c:v>
                </c:pt>
                <c:pt idx="6848">
                  <c:v>60</c:v>
                </c:pt>
                <c:pt idx="6849">
                  <c:v>59.959999000000003</c:v>
                </c:pt>
                <c:pt idx="6850">
                  <c:v>59.560001</c:v>
                </c:pt>
                <c:pt idx="6851">
                  <c:v>59.110000999999997</c:v>
                </c:pt>
                <c:pt idx="6852">
                  <c:v>58.599997999999999</c:v>
                </c:pt>
                <c:pt idx="6853">
                  <c:v>58</c:v>
                </c:pt>
                <c:pt idx="6854">
                  <c:v>57.330002</c:v>
                </c:pt>
                <c:pt idx="6855">
                  <c:v>56.599997999999999</c:v>
                </c:pt>
                <c:pt idx="6856">
                  <c:v>55.790000999999997</c:v>
                </c:pt>
                <c:pt idx="6857">
                  <c:v>54.790000999999997</c:v>
                </c:pt>
                <c:pt idx="6858">
                  <c:v>53.790000999999997</c:v>
                </c:pt>
                <c:pt idx="6859">
                  <c:v>52.830002</c:v>
                </c:pt>
                <c:pt idx="6860">
                  <c:v>52.23</c:v>
                </c:pt>
                <c:pt idx="6861">
                  <c:v>51.68</c:v>
                </c:pt>
                <c:pt idx="6862">
                  <c:v>51.189999</c:v>
                </c:pt>
                <c:pt idx="6863">
                  <c:v>50.790000999999997</c:v>
                </c:pt>
                <c:pt idx="6864">
                  <c:v>50.459999000000003</c:v>
                </c:pt>
                <c:pt idx="6865">
                  <c:v>50.189999</c:v>
                </c:pt>
                <c:pt idx="6866">
                  <c:v>50</c:v>
                </c:pt>
                <c:pt idx="6867">
                  <c:v>50</c:v>
                </c:pt>
                <c:pt idx="6868">
                  <c:v>50</c:v>
                </c:pt>
                <c:pt idx="6869">
                  <c:v>50</c:v>
                </c:pt>
                <c:pt idx="6870">
                  <c:v>50</c:v>
                </c:pt>
                <c:pt idx="6871">
                  <c:v>50</c:v>
                </c:pt>
                <c:pt idx="6872">
                  <c:v>50</c:v>
                </c:pt>
                <c:pt idx="6873">
                  <c:v>49.619717000000001</c:v>
                </c:pt>
                <c:pt idx="6874">
                  <c:v>49.112675000000003</c:v>
                </c:pt>
                <c:pt idx="6875">
                  <c:v>48.549297000000003</c:v>
                </c:pt>
                <c:pt idx="6876">
                  <c:v>47.887324999999997</c:v>
                </c:pt>
                <c:pt idx="6877">
                  <c:v>47.176338000000001</c:v>
                </c:pt>
                <c:pt idx="6878">
                  <c:v>46.457183999999998</c:v>
                </c:pt>
                <c:pt idx="6879">
                  <c:v>45.697181999999998</c:v>
                </c:pt>
                <c:pt idx="6880">
                  <c:v>45.250281999999999</c:v>
                </c:pt>
                <c:pt idx="6881">
                  <c:v>45.092396000000001</c:v>
                </c:pt>
                <c:pt idx="6882">
                  <c:v>45.127181999999998</c:v>
                </c:pt>
                <c:pt idx="6883">
                  <c:v>46.192534999999999</c:v>
                </c:pt>
                <c:pt idx="6884">
                  <c:v>47.601410000000001</c:v>
                </c:pt>
                <c:pt idx="6885">
                  <c:v>49.114787999999997</c:v>
                </c:pt>
                <c:pt idx="6886">
                  <c:v>50.736758999999999</c:v>
                </c:pt>
                <c:pt idx="6887">
                  <c:v>52.437747999999999</c:v>
                </c:pt>
                <c:pt idx="6888">
                  <c:v>54.166901000000003</c:v>
                </c:pt>
                <c:pt idx="6889">
                  <c:v>55.853167999999997</c:v>
                </c:pt>
                <c:pt idx="6890">
                  <c:v>57.186934999999998</c:v>
                </c:pt>
                <c:pt idx="6891">
                  <c:v>58.172584999999998</c:v>
                </c:pt>
                <c:pt idx="6892">
                  <c:v>58.881827999999999</c:v>
                </c:pt>
                <c:pt idx="6893">
                  <c:v>58.876755000000003</c:v>
                </c:pt>
                <c:pt idx="6894">
                  <c:v>59.128506000000002</c:v>
                </c:pt>
                <c:pt idx="6895">
                  <c:v>59.506568999999999</c:v>
                </c:pt>
                <c:pt idx="6896">
                  <c:v>59.899551000000002</c:v>
                </c:pt>
                <c:pt idx="6897">
                  <c:v>60.387165000000003</c:v>
                </c:pt>
                <c:pt idx="6898">
                  <c:v>60.963135000000001</c:v>
                </c:pt>
                <c:pt idx="6899">
                  <c:v>61.686866999999999</c:v>
                </c:pt>
                <c:pt idx="6900">
                  <c:v>62.419998</c:v>
                </c:pt>
                <c:pt idx="6901">
                  <c:v>63.192238000000003</c:v>
                </c:pt>
                <c:pt idx="6902">
                  <c:v>64.018210999999994</c:v>
                </c:pt>
                <c:pt idx="6903">
                  <c:v>64.758208999999994</c:v>
                </c:pt>
                <c:pt idx="6904">
                  <c:v>64.974625000000003</c:v>
                </c:pt>
                <c:pt idx="6905">
                  <c:v>64.706565999999995</c:v>
                </c:pt>
                <c:pt idx="6906">
                  <c:v>64.353583999999998</c:v>
                </c:pt>
                <c:pt idx="6907">
                  <c:v>63.875968999999998</c:v>
                </c:pt>
                <c:pt idx="6908">
                  <c:v>63.290000999999997</c:v>
                </c:pt>
                <c:pt idx="6909">
                  <c:v>62.639999000000003</c:v>
                </c:pt>
                <c:pt idx="6910">
                  <c:v>62.02</c:v>
                </c:pt>
                <c:pt idx="6911">
                  <c:v>61.378334000000002</c:v>
                </c:pt>
                <c:pt idx="6912">
                  <c:v>60.405555999999997</c:v>
                </c:pt>
                <c:pt idx="6913">
                  <c:v>59.291111000000001</c:v>
                </c:pt>
                <c:pt idx="6914">
                  <c:v>58.212775999999998</c:v>
                </c:pt>
                <c:pt idx="6915">
                  <c:v>57.333331999999999</c:v>
                </c:pt>
                <c:pt idx="6916">
                  <c:v>56.486111000000001</c:v>
                </c:pt>
                <c:pt idx="6917">
                  <c:v>55.597220999999998</c:v>
                </c:pt>
                <c:pt idx="6918">
                  <c:v>54.694443</c:v>
                </c:pt>
                <c:pt idx="6919">
                  <c:v>53.694443</c:v>
                </c:pt>
                <c:pt idx="6920">
                  <c:v>52.944443</c:v>
                </c:pt>
                <c:pt idx="6921">
                  <c:v>52.296112000000001</c:v>
                </c:pt>
                <c:pt idx="6922">
                  <c:v>52.218887000000002</c:v>
                </c:pt>
                <c:pt idx="6923">
                  <c:v>52.453335000000003</c:v>
                </c:pt>
                <c:pt idx="6924">
                  <c:v>52.731667000000002</c:v>
                </c:pt>
                <c:pt idx="6925">
                  <c:v>53.141109</c:v>
                </c:pt>
                <c:pt idx="6926">
                  <c:v>53.858333999999999</c:v>
                </c:pt>
                <c:pt idx="6927">
                  <c:v>54.657223000000002</c:v>
                </c:pt>
                <c:pt idx="6928">
                  <c:v>55.490001999999997</c:v>
                </c:pt>
                <c:pt idx="6929">
                  <c:v>56.490001999999997</c:v>
                </c:pt>
                <c:pt idx="6930">
                  <c:v>57</c:v>
                </c:pt>
                <c:pt idx="6931">
                  <c:v>57.43</c:v>
                </c:pt>
                <c:pt idx="6932">
                  <c:v>57.630001</c:v>
                </c:pt>
                <c:pt idx="6933">
                  <c:v>57.779998999999997</c:v>
                </c:pt>
                <c:pt idx="6934">
                  <c:v>57.59</c:v>
                </c:pt>
                <c:pt idx="6935">
                  <c:v>57.130001</c:v>
                </c:pt>
                <c:pt idx="6936">
                  <c:v>56.330002</c:v>
                </c:pt>
                <c:pt idx="6937">
                  <c:v>55.48</c:v>
                </c:pt>
                <c:pt idx="6938">
                  <c:v>54.59</c:v>
                </c:pt>
                <c:pt idx="6939">
                  <c:v>53.619999</c:v>
                </c:pt>
                <c:pt idx="6940">
                  <c:v>52.869999</c:v>
                </c:pt>
                <c:pt idx="6941">
                  <c:v>52.130001</c:v>
                </c:pt>
                <c:pt idx="6942">
                  <c:v>51.41</c:v>
                </c:pt>
                <c:pt idx="6943">
                  <c:v>50.720001000000003</c:v>
                </c:pt>
                <c:pt idx="6944">
                  <c:v>50.34</c:v>
                </c:pt>
                <c:pt idx="6945">
                  <c:v>50.209999000000003</c:v>
                </c:pt>
                <c:pt idx="6946">
                  <c:v>50.139999000000003</c:v>
                </c:pt>
                <c:pt idx="6947">
                  <c:v>50.080002</c:v>
                </c:pt>
                <c:pt idx="6948">
                  <c:v>50.040000999999997</c:v>
                </c:pt>
                <c:pt idx="6949">
                  <c:v>50.009998000000003</c:v>
                </c:pt>
                <c:pt idx="6950">
                  <c:v>50</c:v>
                </c:pt>
                <c:pt idx="6951">
                  <c:v>50</c:v>
                </c:pt>
                <c:pt idx="6952">
                  <c:v>50</c:v>
                </c:pt>
                <c:pt idx="6953">
                  <c:v>50</c:v>
                </c:pt>
                <c:pt idx="6954">
                  <c:v>50</c:v>
                </c:pt>
                <c:pt idx="6955">
                  <c:v>50</c:v>
                </c:pt>
                <c:pt idx="6956">
                  <c:v>50</c:v>
                </c:pt>
                <c:pt idx="6957">
                  <c:v>50</c:v>
                </c:pt>
                <c:pt idx="6958">
                  <c:v>50</c:v>
                </c:pt>
                <c:pt idx="6959">
                  <c:v>50</c:v>
                </c:pt>
                <c:pt idx="6960">
                  <c:v>50</c:v>
                </c:pt>
                <c:pt idx="6961">
                  <c:v>50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2C71-429F-ABE6-570E83FC197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87653136"/>
        <c:axId val="1951332576"/>
      </c:scatterChart>
      <c:valAx>
        <c:axId val="1587653136"/>
        <c:scaling>
          <c:orientation val="minMax"/>
          <c:max val="10000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in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951332576"/>
        <c:crossesAt val="-150"/>
        <c:crossBetween val="midCat"/>
      </c:valAx>
      <c:valAx>
        <c:axId val="1951332576"/>
        <c:scaling>
          <c:orientation val="minMax"/>
          <c:max val="100"/>
          <c:min val="-40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in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58765313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11571669012883075"/>
          <c:y val="0.66780149074210693"/>
          <c:w val="0.52953464102888981"/>
          <c:h val="0.14480498285244156"/>
        </c:manualLayout>
      </c:layout>
      <c:overlay val="0"/>
      <c:spPr>
        <a:solidFill>
          <a:schemeClr val="bg1"/>
        </a:solidFill>
        <a:ln>
          <a:solidFill>
            <a:schemeClr val="tx1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4903" y="412572"/>
            <a:ext cx="2969419" cy="877664"/>
          </a:xfrm>
        </p:spPr>
        <p:txBody>
          <a:bodyPr anchor="b"/>
          <a:lstStyle>
            <a:lvl1pPr algn="ctr">
              <a:defRPr sz="194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4903" y="1324082"/>
            <a:ext cx="2969419" cy="608646"/>
          </a:xfrm>
        </p:spPr>
        <p:txBody>
          <a:bodyPr/>
          <a:lstStyle>
            <a:lvl1pPr marL="0" indent="0" algn="ctr">
              <a:buNone/>
              <a:defRPr sz="779"/>
            </a:lvl1pPr>
            <a:lvl2pPr marL="148453" indent="0" algn="ctr">
              <a:buNone/>
              <a:defRPr sz="649"/>
            </a:lvl2pPr>
            <a:lvl3pPr marL="296906" indent="0" algn="ctr">
              <a:buNone/>
              <a:defRPr sz="584"/>
            </a:lvl3pPr>
            <a:lvl4pPr marL="445359" indent="0" algn="ctr">
              <a:buNone/>
              <a:defRPr sz="520"/>
            </a:lvl4pPr>
            <a:lvl5pPr marL="593811" indent="0" algn="ctr">
              <a:buNone/>
              <a:defRPr sz="520"/>
            </a:lvl5pPr>
            <a:lvl6pPr marL="742264" indent="0" algn="ctr">
              <a:buNone/>
              <a:defRPr sz="520"/>
            </a:lvl6pPr>
            <a:lvl7pPr marL="890717" indent="0" algn="ctr">
              <a:buNone/>
              <a:defRPr sz="520"/>
            </a:lvl7pPr>
            <a:lvl8pPr marL="1039170" indent="0" algn="ctr">
              <a:buNone/>
              <a:defRPr sz="520"/>
            </a:lvl8pPr>
            <a:lvl9pPr marL="1187623" indent="0" algn="ctr">
              <a:buNone/>
              <a:defRPr sz="52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9C82F-9401-44D3-825E-9653F82E1236}" type="datetimeFigureOut">
              <a:rPr lang="zh-CN" altLang="en-US" smtClean="0"/>
              <a:t>2020/2/6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026AF-30BA-4432-8EEE-3F4D710EA5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9825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9C82F-9401-44D3-825E-9653F82E1236}" type="datetimeFigureOut">
              <a:rPr lang="zh-CN" altLang="en-US" smtClean="0"/>
              <a:t>2020/2/6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026AF-30BA-4432-8EEE-3F4D710EA5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0589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833320" y="134217"/>
            <a:ext cx="853708" cy="213638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72197" y="134217"/>
            <a:ext cx="2511633" cy="213638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9C82F-9401-44D3-825E-9653F82E1236}" type="datetimeFigureOut">
              <a:rPr lang="zh-CN" altLang="en-US" smtClean="0"/>
              <a:t>2020/2/6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026AF-30BA-4432-8EEE-3F4D710EA5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6358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9C82F-9401-44D3-825E-9653F82E1236}" type="datetimeFigureOut">
              <a:rPr lang="zh-CN" altLang="en-US" smtClean="0"/>
              <a:t>2020/2/6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026AF-30BA-4432-8EEE-3F4D710EA5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7033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0134" y="628487"/>
            <a:ext cx="3414832" cy="1048645"/>
          </a:xfrm>
        </p:spPr>
        <p:txBody>
          <a:bodyPr anchor="b"/>
          <a:lstStyle>
            <a:lvl1pPr>
              <a:defRPr sz="194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0134" y="1687053"/>
            <a:ext cx="3414832" cy="551458"/>
          </a:xfrm>
        </p:spPr>
        <p:txBody>
          <a:bodyPr/>
          <a:lstStyle>
            <a:lvl1pPr marL="0" indent="0">
              <a:buNone/>
              <a:defRPr sz="779">
                <a:solidFill>
                  <a:schemeClr val="tx1">
                    <a:tint val="75000"/>
                  </a:schemeClr>
                </a:solidFill>
              </a:defRPr>
            </a:lvl1pPr>
            <a:lvl2pPr marL="148453" indent="0">
              <a:buNone/>
              <a:defRPr sz="649">
                <a:solidFill>
                  <a:schemeClr val="tx1">
                    <a:tint val="75000"/>
                  </a:schemeClr>
                </a:solidFill>
              </a:defRPr>
            </a:lvl2pPr>
            <a:lvl3pPr marL="296906" indent="0">
              <a:buNone/>
              <a:defRPr sz="584">
                <a:solidFill>
                  <a:schemeClr val="tx1">
                    <a:tint val="75000"/>
                  </a:schemeClr>
                </a:solidFill>
              </a:defRPr>
            </a:lvl3pPr>
            <a:lvl4pPr marL="445359" indent="0">
              <a:buNone/>
              <a:defRPr sz="520">
                <a:solidFill>
                  <a:schemeClr val="tx1">
                    <a:tint val="75000"/>
                  </a:schemeClr>
                </a:solidFill>
              </a:defRPr>
            </a:lvl4pPr>
            <a:lvl5pPr marL="593811" indent="0">
              <a:buNone/>
              <a:defRPr sz="520">
                <a:solidFill>
                  <a:schemeClr val="tx1">
                    <a:tint val="75000"/>
                  </a:schemeClr>
                </a:solidFill>
              </a:defRPr>
            </a:lvl5pPr>
            <a:lvl6pPr marL="742264" indent="0">
              <a:buNone/>
              <a:defRPr sz="520">
                <a:solidFill>
                  <a:schemeClr val="tx1">
                    <a:tint val="75000"/>
                  </a:schemeClr>
                </a:solidFill>
              </a:defRPr>
            </a:lvl6pPr>
            <a:lvl7pPr marL="890717" indent="0">
              <a:buNone/>
              <a:defRPr sz="520">
                <a:solidFill>
                  <a:schemeClr val="tx1">
                    <a:tint val="75000"/>
                  </a:schemeClr>
                </a:solidFill>
              </a:defRPr>
            </a:lvl7pPr>
            <a:lvl8pPr marL="1039170" indent="0">
              <a:buNone/>
              <a:defRPr sz="520">
                <a:solidFill>
                  <a:schemeClr val="tx1">
                    <a:tint val="75000"/>
                  </a:schemeClr>
                </a:solidFill>
              </a:defRPr>
            </a:lvl8pPr>
            <a:lvl9pPr marL="1187623" indent="0">
              <a:buNone/>
              <a:defRPr sz="5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9C82F-9401-44D3-825E-9653F82E1236}" type="datetimeFigureOut">
              <a:rPr lang="zh-CN" altLang="en-US" smtClean="0"/>
              <a:t>2020/2/6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026AF-30BA-4432-8EEE-3F4D710EA5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2411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2197" y="671086"/>
            <a:ext cx="1682671" cy="159952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04357" y="671086"/>
            <a:ext cx="1682671" cy="159952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9C82F-9401-44D3-825E-9653F82E1236}" type="datetimeFigureOut">
              <a:rPr lang="zh-CN" altLang="en-US" smtClean="0"/>
              <a:t>2020/2/6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026AF-30BA-4432-8EEE-3F4D710EA5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5544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2712" y="134217"/>
            <a:ext cx="3414832" cy="48726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2712" y="617983"/>
            <a:ext cx="1674938" cy="302864"/>
          </a:xfrm>
        </p:spPr>
        <p:txBody>
          <a:bodyPr anchor="b"/>
          <a:lstStyle>
            <a:lvl1pPr marL="0" indent="0">
              <a:buNone/>
              <a:defRPr sz="779" b="1"/>
            </a:lvl1pPr>
            <a:lvl2pPr marL="148453" indent="0">
              <a:buNone/>
              <a:defRPr sz="649" b="1"/>
            </a:lvl2pPr>
            <a:lvl3pPr marL="296906" indent="0">
              <a:buNone/>
              <a:defRPr sz="584" b="1"/>
            </a:lvl3pPr>
            <a:lvl4pPr marL="445359" indent="0">
              <a:buNone/>
              <a:defRPr sz="520" b="1"/>
            </a:lvl4pPr>
            <a:lvl5pPr marL="593811" indent="0">
              <a:buNone/>
              <a:defRPr sz="520" b="1"/>
            </a:lvl5pPr>
            <a:lvl6pPr marL="742264" indent="0">
              <a:buNone/>
              <a:defRPr sz="520" b="1"/>
            </a:lvl6pPr>
            <a:lvl7pPr marL="890717" indent="0">
              <a:buNone/>
              <a:defRPr sz="520" b="1"/>
            </a:lvl7pPr>
            <a:lvl8pPr marL="1039170" indent="0">
              <a:buNone/>
              <a:defRPr sz="520" b="1"/>
            </a:lvl8pPr>
            <a:lvl9pPr marL="1187623" indent="0">
              <a:buNone/>
              <a:defRPr sz="52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2712" y="920847"/>
            <a:ext cx="1674938" cy="135442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004358" y="617983"/>
            <a:ext cx="1683186" cy="302864"/>
          </a:xfrm>
        </p:spPr>
        <p:txBody>
          <a:bodyPr anchor="b"/>
          <a:lstStyle>
            <a:lvl1pPr marL="0" indent="0">
              <a:buNone/>
              <a:defRPr sz="779" b="1"/>
            </a:lvl1pPr>
            <a:lvl2pPr marL="148453" indent="0">
              <a:buNone/>
              <a:defRPr sz="649" b="1"/>
            </a:lvl2pPr>
            <a:lvl3pPr marL="296906" indent="0">
              <a:buNone/>
              <a:defRPr sz="584" b="1"/>
            </a:lvl3pPr>
            <a:lvl4pPr marL="445359" indent="0">
              <a:buNone/>
              <a:defRPr sz="520" b="1"/>
            </a:lvl4pPr>
            <a:lvl5pPr marL="593811" indent="0">
              <a:buNone/>
              <a:defRPr sz="520" b="1"/>
            </a:lvl5pPr>
            <a:lvl6pPr marL="742264" indent="0">
              <a:buNone/>
              <a:defRPr sz="520" b="1"/>
            </a:lvl6pPr>
            <a:lvl7pPr marL="890717" indent="0">
              <a:buNone/>
              <a:defRPr sz="520" b="1"/>
            </a:lvl7pPr>
            <a:lvl8pPr marL="1039170" indent="0">
              <a:buNone/>
              <a:defRPr sz="520" b="1"/>
            </a:lvl8pPr>
            <a:lvl9pPr marL="1187623" indent="0">
              <a:buNone/>
              <a:defRPr sz="52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04358" y="920847"/>
            <a:ext cx="1683186" cy="135442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9C82F-9401-44D3-825E-9653F82E1236}" type="datetimeFigureOut">
              <a:rPr lang="zh-CN" altLang="en-US" smtClean="0"/>
              <a:t>2020/2/6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026AF-30BA-4432-8EEE-3F4D710EA5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1054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9C82F-9401-44D3-825E-9653F82E1236}" type="datetimeFigureOut">
              <a:rPr lang="zh-CN" altLang="en-US" smtClean="0"/>
              <a:t>2020/2/6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026AF-30BA-4432-8EEE-3F4D710EA5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6671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9C82F-9401-44D3-825E-9653F82E1236}" type="datetimeFigureOut">
              <a:rPr lang="zh-CN" altLang="en-US" smtClean="0"/>
              <a:t>2020/2/6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026AF-30BA-4432-8EEE-3F4D710EA5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6874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2713" y="168063"/>
            <a:ext cx="1276953" cy="588222"/>
          </a:xfrm>
        </p:spPr>
        <p:txBody>
          <a:bodyPr anchor="b"/>
          <a:lstStyle>
            <a:lvl1pPr>
              <a:defRPr sz="103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83186" y="362971"/>
            <a:ext cx="2004358" cy="1791508"/>
          </a:xfrm>
        </p:spPr>
        <p:txBody>
          <a:bodyPr/>
          <a:lstStyle>
            <a:lvl1pPr>
              <a:defRPr sz="1039"/>
            </a:lvl1pPr>
            <a:lvl2pPr>
              <a:defRPr sz="909"/>
            </a:lvl2pPr>
            <a:lvl3pPr>
              <a:defRPr sz="779"/>
            </a:lvl3pPr>
            <a:lvl4pPr>
              <a:defRPr sz="649"/>
            </a:lvl4pPr>
            <a:lvl5pPr>
              <a:defRPr sz="649"/>
            </a:lvl5pPr>
            <a:lvl6pPr>
              <a:defRPr sz="649"/>
            </a:lvl6pPr>
            <a:lvl7pPr>
              <a:defRPr sz="649"/>
            </a:lvl7pPr>
            <a:lvl8pPr>
              <a:defRPr sz="649"/>
            </a:lvl8pPr>
            <a:lvl9pPr>
              <a:defRPr sz="649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2713" y="756285"/>
            <a:ext cx="1276953" cy="1401112"/>
          </a:xfrm>
        </p:spPr>
        <p:txBody>
          <a:bodyPr/>
          <a:lstStyle>
            <a:lvl1pPr marL="0" indent="0">
              <a:buNone/>
              <a:defRPr sz="520"/>
            </a:lvl1pPr>
            <a:lvl2pPr marL="148453" indent="0">
              <a:buNone/>
              <a:defRPr sz="455"/>
            </a:lvl2pPr>
            <a:lvl3pPr marL="296906" indent="0">
              <a:buNone/>
              <a:defRPr sz="390"/>
            </a:lvl3pPr>
            <a:lvl4pPr marL="445359" indent="0">
              <a:buNone/>
              <a:defRPr sz="325"/>
            </a:lvl4pPr>
            <a:lvl5pPr marL="593811" indent="0">
              <a:buNone/>
              <a:defRPr sz="325"/>
            </a:lvl5pPr>
            <a:lvl6pPr marL="742264" indent="0">
              <a:buNone/>
              <a:defRPr sz="325"/>
            </a:lvl6pPr>
            <a:lvl7pPr marL="890717" indent="0">
              <a:buNone/>
              <a:defRPr sz="325"/>
            </a:lvl7pPr>
            <a:lvl8pPr marL="1039170" indent="0">
              <a:buNone/>
              <a:defRPr sz="325"/>
            </a:lvl8pPr>
            <a:lvl9pPr marL="1187623" indent="0">
              <a:buNone/>
              <a:defRPr sz="325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9C82F-9401-44D3-825E-9653F82E1236}" type="datetimeFigureOut">
              <a:rPr lang="zh-CN" altLang="en-US" smtClean="0"/>
              <a:t>2020/2/6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026AF-30BA-4432-8EEE-3F4D710EA5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9602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2713" y="168063"/>
            <a:ext cx="1276953" cy="588222"/>
          </a:xfrm>
        </p:spPr>
        <p:txBody>
          <a:bodyPr anchor="b"/>
          <a:lstStyle>
            <a:lvl1pPr>
              <a:defRPr sz="103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683186" y="362971"/>
            <a:ext cx="2004358" cy="1791508"/>
          </a:xfrm>
        </p:spPr>
        <p:txBody>
          <a:bodyPr anchor="t"/>
          <a:lstStyle>
            <a:lvl1pPr marL="0" indent="0">
              <a:buNone/>
              <a:defRPr sz="1039"/>
            </a:lvl1pPr>
            <a:lvl2pPr marL="148453" indent="0">
              <a:buNone/>
              <a:defRPr sz="909"/>
            </a:lvl2pPr>
            <a:lvl3pPr marL="296906" indent="0">
              <a:buNone/>
              <a:defRPr sz="779"/>
            </a:lvl3pPr>
            <a:lvl4pPr marL="445359" indent="0">
              <a:buNone/>
              <a:defRPr sz="649"/>
            </a:lvl4pPr>
            <a:lvl5pPr marL="593811" indent="0">
              <a:buNone/>
              <a:defRPr sz="649"/>
            </a:lvl5pPr>
            <a:lvl6pPr marL="742264" indent="0">
              <a:buNone/>
              <a:defRPr sz="649"/>
            </a:lvl6pPr>
            <a:lvl7pPr marL="890717" indent="0">
              <a:buNone/>
              <a:defRPr sz="649"/>
            </a:lvl7pPr>
            <a:lvl8pPr marL="1039170" indent="0">
              <a:buNone/>
              <a:defRPr sz="649"/>
            </a:lvl8pPr>
            <a:lvl9pPr marL="1187623" indent="0">
              <a:buNone/>
              <a:defRPr sz="649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2713" y="756285"/>
            <a:ext cx="1276953" cy="1401112"/>
          </a:xfrm>
        </p:spPr>
        <p:txBody>
          <a:bodyPr/>
          <a:lstStyle>
            <a:lvl1pPr marL="0" indent="0">
              <a:buNone/>
              <a:defRPr sz="520"/>
            </a:lvl1pPr>
            <a:lvl2pPr marL="148453" indent="0">
              <a:buNone/>
              <a:defRPr sz="455"/>
            </a:lvl2pPr>
            <a:lvl3pPr marL="296906" indent="0">
              <a:buNone/>
              <a:defRPr sz="390"/>
            </a:lvl3pPr>
            <a:lvl4pPr marL="445359" indent="0">
              <a:buNone/>
              <a:defRPr sz="325"/>
            </a:lvl4pPr>
            <a:lvl5pPr marL="593811" indent="0">
              <a:buNone/>
              <a:defRPr sz="325"/>
            </a:lvl5pPr>
            <a:lvl6pPr marL="742264" indent="0">
              <a:buNone/>
              <a:defRPr sz="325"/>
            </a:lvl6pPr>
            <a:lvl7pPr marL="890717" indent="0">
              <a:buNone/>
              <a:defRPr sz="325"/>
            </a:lvl7pPr>
            <a:lvl8pPr marL="1039170" indent="0">
              <a:buNone/>
              <a:defRPr sz="325"/>
            </a:lvl8pPr>
            <a:lvl9pPr marL="1187623" indent="0">
              <a:buNone/>
              <a:defRPr sz="325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9C82F-9401-44D3-825E-9653F82E1236}" type="datetimeFigureOut">
              <a:rPr lang="zh-CN" altLang="en-US" smtClean="0"/>
              <a:t>2020/2/6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026AF-30BA-4432-8EEE-3F4D710EA5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2209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2197" y="134217"/>
            <a:ext cx="3414832" cy="487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2197" y="671086"/>
            <a:ext cx="3414832" cy="1599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2197" y="2336547"/>
            <a:ext cx="890826" cy="1342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9C82F-9401-44D3-825E-9653F82E1236}" type="datetimeFigureOut">
              <a:rPr lang="zh-CN" altLang="en-US" smtClean="0"/>
              <a:t>2020/2/6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11494" y="2336547"/>
            <a:ext cx="1336238" cy="1342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796202" y="2336547"/>
            <a:ext cx="890826" cy="1342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8026AF-30BA-4432-8EEE-3F4D710EA5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7804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296906" rtl="0" eaLnBrk="1" latinLnBrk="0" hangingPunct="1">
        <a:lnSpc>
          <a:spcPct val="90000"/>
        </a:lnSpc>
        <a:spcBef>
          <a:spcPct val="0"/>
        </a:spcBef>
        <a:buNone/>
        <a:defRPr sz="142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4226" indent="-74226" algn="l" defTabSz="296906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909" kern="1200">
          <a:solidFill>
            <a:schemeClr val="tx1"/>
          </a:solidFill>
          <a:latin typeface="+mn-lt"/>
          <a:ea typeface="+mn-ea"/>
          <a:cs typeface="+mn-cs"/>
        </a:defRPr>
      </a:lvl1pPr>
      <a:lvl2pPr marL="222679" indent="-74226" algn="l" defTabSz="296906" rtl="0" eaLnBrk="1" latinLnBrk="0" hangingPunct="1">
        <a:lnSpc>
          <a:spcPct val="90000"/>
        </a:lnSpc>
        <a:spcBef>
          <a:spcPts val="162"/>
        </a:spcBef>
        <a:buFont typeface="Arial" panose="020B0604020202020204" pitchFamily="34" charset="0"/>
        <a:buChar char="•"/>
        <a:defRPr sz="779" kern="1200">
          <a:solidFill>
            <a:schemeClr val="tx1"/>
          </a:solidFill>
          <a:latin typeface="+mn-lt"/>
          <a:ea typeface="+mn-ea"/>
          <a:cs typeface="+mn-cs"/>
        </a:defRPr>
      </a:lvl2pPr>
      <a:lvl3pPr marL="371132" indent="-74226" algn="l" defTabSz="296906" rtl="0" eaLnBrk="1" latinLnBrk="0" hangingPunct="1">
        <a:lnSpc>
          <a:spcPct val="90000"/>
        </a:lnSpc>
        <a:spcBef>
          <a:spcPts val="162"/>
        </a:spcBef>
        <a:buFont typeface="Arial" panose="020B0604020202020204" pitchFamily="34" charset="0"/>
        <a:buChar char="•"/>
        <a:defRPr sz="649" kern="1200">
          <a:solidFill>
            <a:schemeClr val="tx1"/>
          </a:solidFill>
          <a:latin typeface="+mn-lt"/>
          <a:ea typeface="+mn-ea"/>
          <a:cs typeface="+mn-cs"/>
        </a:defRPr>
      </a:lvl3pPr>
      <a:lvl4pPr marL="519585" indent="-74226" algn="l" defTabSz="296906" rtl="0" eaLnBrk="1" latinLnBrk="0" hangingPunct="1">
        <a:lnSpc>
          <a:spcPct val="90000"/>
        </a:lnSpc>
        <a:spcBef>
          <a:spcPts val="162"/>
        </a:spcBef>
        <a:buFont typeface="Arial" panose="020B0604020202020204" pitchFamily="34" charset="0"/>
        <a:buChar char="•"/>
        <a:defRPr sz="584" kern="1200">
          <a:solidFill>
            <a:schemeClr val="tx1"/>
          </a:solidFill>
          <a:latin typeface="+mn-lt"/>
          <a:ea typeface="+mn-ea"/>
          <a:cs typeface="+mn-cs"/>
        </a:defRPr>
      </a:lvl4pPr>
      <a:lvl5pPr marL="668038" indent="-74226" algn="l" defTabSz="296906" rtl="0" eaLnBrk="1" latinLnBrk="0" hangingPunct="1">
        <a:lnSpc>
          <a:spcPct val="90000"/>
        </a:lnSpc>
        <a:spcBef>
          <a:spcPts val="162"/>
        </a:spcBef>
        <a:buFont typeface="Arial" panose="020B0604020202020204" pitchFamily="34" charset="0"/>
        <a:buChar char="•"/>
        <a:defRPr sz="584" kern="1200">
          <a:solidFill>
            <a:schemeClr val="tx1"/>
          </a:solidFill>
          <a:latin typeface="+mn-lt"/>
          <a:ea typeface="+mn-ea"/>
          <a:cs typeface="+mn-cs"/>
        </a:defRPr>
      </a:lvl5pPr>
      <a:lvl6pPr marL="816491" indent="-74226" algn="l" defTabSz="296906" rtl="0" eaLnBrk="1" latinLnBrk="0" hangingPunct="1">
        <a:lnSpc>
          <a:spcPct val="90000"/>
        </a:lnSpc>
        <a:spcBef>
          <a:spcPts val="162"/>
        </a:spcBef>
        <a:buFont typeface="Arial" panose="020B0604020202020204" pitchFamily="34" charset="0"/>
        <a:buChar char="•"/>
        <a:defRPr sz="584" kern="1200">
          <a:solidFill>
            <a:schemeClr val="tx1"/>
          </a:solidFill>
          <a:latin typeface="+mn-lt"/>
          <a:ea typeface="+mn-ea"/>
          <a:cs typeface="+mn-cs"/>
        </a:defRPr>
      </a:lvl6pPr>
      <a:lvl7pPr marL="964943" indent="-74226" algn="l" defTabSz="296906" rtl="0" eaLnBrk="1" latinLnBrk="0" hangingPunct="1">
        <a:lnSpc>
          <a:spcPct val="90000"/>
        </a:lnSpc>
        <a:spcBef>
          <a:spcPts val="162"/>
        </a:spcBef>
        <a:buFont typeface="Arial" panose="020B0604020202020204" pitchFamily="34" charset="0"/>
        <a:buChar char="•"/>
        <a:defRPr sz="584" kern="1200">
          <a:solidFill>
            <a:schemeClr val="tx1"/>
          </a:solidFill>
          <a:latin typeface="+mn-lt"/>
          <a:ea typeface="+mn-ea"/>
          <a:cs typeface="+mn-cs"/>
        </a:defRPr>
      </a:lvl7pPr>
      <a:lvl8pPr marL="1113396" indent="-74226" algn="l" defTabSz="296906" rtl="0" eaLnBrk="1" latinLnBrk="0" hangingPunct="1">
        <a:lnSpc>
          <a:spcPct val="90000"/>
        </a:lnSpc>
        <a:spcBef>
          <a:spcPts val="162"/>
        </a:spcBef>
        <a:buFont typeface="Arial" panose="020B0604020202020204" pitchFamily="34" charset="0"/>
        <a:buChar char="•"/>
        <a:defRPr sz="584" kern="1200">
          <a:solidFill>
            <a:schemeClr val="tx1"/>
          </a:solidFill>
          <a:latin typeface="+mn-lt"/>
          <a:ea typeface="+mn-ea"/>
          <a:cs typeface="+mn-cs"/>
        </a:defRPr>
      </a:lvl8pPr>
      <a:lvl9pPr marL="1261849" indent="-74226" algn="l" defTabSz="296906" rtl="0" eaLnBrk="1" latinLnBrk="0" hangingPunct="1">
        <a:lnSpc>
          <a:spcPct val="90000"/>
        </a:lnSpc>
        <a:spcBef>
          <a:spcPts val="162"/>
        </a:spcBef>
        <a:buFont typeface="Arial" panose="020B0604020202020204" pitchFamily="34" charset="0"/>
        <a:buChar char="•"/>
        <a:defRPr sz="5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96906" rtl="0" eaLnBrk="1" latinLnBrk="0" hangingPunct="1">
        <a:defRPr sz="584" kern="1200">
          <a:solidFill>
            <a:schemeClr val="tx1"/>
          </a:solidFill>
          <a:latin typeface="+mn-lt"/>
          <a:ea typeface="+mn-ea"/>
          <a:cs typeface="+mn-cs"/>
        </a:defRPr>
      </a:lvl1pPr>
      <a:lvl2pPr marL="148453" algn="l" defTabSz="296906" rtl="0" eaLnBrk="1" latinLnBrk="0" hangingPunct="1">
        <a:defRPr sz="584" kern="1200">
          <a:solidFill>
            <a:schemeClr val="tx1"/>
          </a:solidFill>
          <a:latin typeface="+mn-lt"/>
          <a:ea typeface="+mn-ea"/>
          <a:cs typeface="+mn-cs"/>
        </a:defRPr>
      </a:lvl2pPr>
      <a:lvl3pPr marL="296906" algn="l" defTabSz="296906" rtl="0" eaLnBrk="1" latinLnBrk="0" hangingPunct="1">
        <a:defRPr sz="584" kern="1200">
          <a:solidFill>
            <a:schemeClr val="tx1"/>
          </a:solidFill>
          <a:latin typeface="+mn-lt"/>
          <a:ea typeface="+mn-ea"/>
          <a:cs typeface="+mn-cs"/>
        </a:defRPr>
      </a:lvl3pPr>
      <a:lvl4pPr marL="445359" algn="l" defTabSz="296906" rtl="0" eaLnBrk="1" latinLnBrk="0" hangingPunct="1">
        <a:defRPr sz="584" kern="1200">
          <a:solidFill>
            <a:schemeClr val="tx1"/>
          </a:solidFill>
          <a:latin typeface="+mn-lt"/>
          <a:ea typeface="+mn-ea"/>
          <a:cs typeface="+mn-cs"/>
        </a:defRPr>
      </a:lvl4pPr>
      <a:lvl5pPr marL="593811" algn="l" defTabSz="296906" rtl="0" eaLnBrk="1" latinLnBrk="0" hangingPunct="1">
        <a:defRPr sz="584" kern="1200">
          <a:solidFill>
            <a:schemeClr val="tx1"/>
          </a:solidFill>
          <a:latin typeface="+mn-lt"/>
          <a:ea typeface="+mn-ea"/>
          <a:cs typeface="+mn-cs"/>
        </a:defRPr>
      </a:lvl5pPr>
      <a:lvl6pPr marL="742264" algn="l" defTabSz="296906" rtl="0" eaLnBrk="1" latinLnBrk="0" hangingPunct="1">
        <a:defRPr sz="584" kern="1200">
          <a:solidFill>
            <a:schemeClr val="tx1"/>
          </a:solidFill>
          <a:latin typeface="+mn-lt"/>
          <a:ea typeface="+mn-ea"/>
          <a:cs typeface="+mn-cs"/>
        </a:defRPr>
      </a:lvl6pPr>
      <a:lvl7pPr marL="890717" algn="l" defTabSz="296906" rtl="0" eaLnBrk="1" latinLnBrk="0" hangingPunct="1">
        <a:defRPr sz="584" kern="1200">
          <a:solidFill>
            <a:schemeClr val="tx1"/>
          </a:solidFill>
          <a:latin typeface="+mn-lt"/>
          <a:ea typeface="+mn-ea"/>
          <a:cs typeface="+mn-cs"/>
        </a:defRPr>
      </a:lvl7pPr>
      <a:lvl8pPr marL="1039170" algn="l" defTabSz="296906" rtl="0" eaLnBrk="1" latinLnBrk="0" hangingPunct="1">
        <a:defRPr sz="584" kern="1200">
          <a:solidFill>
            <a:schemeClr val="tx1"/>
          </a:solidFill>
          <a:latin typeface="+mn-lt"/>
          <a:ea typeface="+mn-ea"/>
          <a:cs typeface="+mn-cs"/>
        </a:defRPr>
      </a:lvl8pPr>
      <a:lvl9pPr marL="1187623" algn="l" defTabSz="296906" rtl="0" eaLnBrk="1" latinLnBrk="0" hangingPunct="1">
        <a:defRPr sz="5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图表 5">
            <a:extLst>
              <a:ext uri="{FF2B5EF4-FFF2-40B4-BE49-F238E27FC236}">
                <a16:creationId xmlns:a16="http://schemas.microsoft.com/office/drawing/2014/main" id="{82FCBFFC-FFE8-4750-9680-D12A9F80257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82414222"/>
              </p:ext>
            </p:extLst>
          </p:nvPr>
        </p:nvGraphicFramePr>
        <p:xfrm>
          <a:off x="0" y="70433"/>
          <a:ext cx="4009292" cy="24594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文本框 1">
            <a:extLst>
              <a:ext uri="{FF2B5EF4-FFF2-40B4-BE49-F238E27FC236}">
                <a16:creationId xmlns:a16="http://schemas.microsoft.com/office/drawing/2014/main" id="{18EB1F51-1EC8-4A3B-A1F6-98B8D036D46F}"/>
              </a:ext>
            </a:extLst>
          </p:cNvPr>
          <p:cNvSpPr txBox="1"/>
          <p:nvPr/>
        </p:nvSpPr>
        <p:spPr>
          <a:xfrm>
            <a:off x="176215" y="-34553"/>
            <a:ext cx="717294" cy="327002"/>
          </a:xfrm>
          <a:prstGeom prst="rect">
            <a:avLst/>
          </a:prstGeom>
        </p:spPr>
        <p:txBody>
          <a:bodyPr wrap="non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320" dirty="0"/>
              <a:t>Return</a:t>
            </a:r>
            <a:endParaRPr lang="zh-CN" altLang="en-US" sz="1320" dirty="0"/>
          </a:p>
        </p:txBody>
      </p:sp>
      <p:sp>
        <p:nvSpPr>
          <p:cNvPr id="10" name="文本框 2">
            <a:extLst>
              <a:ext uri="{FF2B5EF4-FFF2-40B4-BE49-F238E27FC236}">
                <a16:creationId xmlns:a16="http://schemas.microsoft.com/office/drawing/2014/main" id="{183BDC67-6339-4C44-AB98-C1DC2B60CC0A}"/>
              </a:ext>
            </a:extLst>
          </p:cNvPr>
          <p:cNvSpPr txBox="1"/>
          <p:nvPr/>
        </p:nvSpPr>
        <p:spPr>
          <a:xfrm>
            <a:off x="3023557" y="1931412"/>
            <a:ext cx="717294" cy="327002"/>
          </a:xfrm>
          <a:prstGeom prst="rect">
            <a:avLst/>
          </a:prstGeom>
        </p:spPr>
        <p:txBody>
          <a:bodyPr wrap="non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320" dirty="0"/>
              <a:t>Samples</a:t>
            </a:r>
            <a:endParaRPr lang="zh-CN" altLang="en-US" sz="1320" dirty="0"/>
          </a:p>
        </p:txBody>
      </p:sp>
    </p:spTree>
    <p:extLst>
      <p:ext uri="{BB962C8B-B14F-4D97-AF65-F5344CB8AC3E}">
        <p14:creationId xmlns:p14="http://schemas.microsoft.com/office/powerpoint/2010/main" val="35609119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269</TotalTime>
  <Words>2</Words>
  <Application>Microsoft Office PowerPoint</Application>
  <PresentationFormat>自定义</PresentationFormat>
  <Paragraphs>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Arial</vt:lpstr>
      <vt:lpstr>Calibri</vt:lpstr>
      <vt:lpstr>Calibri Light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邱 剑涛</dc:creator>
  <cp:lastModifiedBy>邱 剑涛</cp:lastModifiedBy>
  <cp:revision>13</cp:revision>
  <dcterms:created xsi:type="dcterms:W3CDTF">2020-02-05T09:00:30Z</dcterms:created>
  <dcterms:modified xsi:type="dcterms:W3CDTF">2020-02-06T14:16:45Z</dcterms:modified>
</cp:coreProperties>
</file>