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959225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1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PG%20exploration\A_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636617900231483E-2"/>
          <c:y val="5.4236363555066697E-2"/>
          <c:w val="0.84127930883639535"/>
          <c:h val="0.8211646981627296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Sheet3!$F$1</c:f>
              <c:strCache>
                <c:ptCount val="1"/>
                <c:pt idx="0">
                  <c:v>SAC, β=0.0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Sheet3!$A$2:$A$501</c:f>
              <c:numCache>
                <c:formatCode>General</c:formatCode>
                <c:ptCount val="5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  <c:pt idx="100">
                  <c:v>20199</c:v>
                </c:pt>
                <c:pt idx="101">
                  <c:v>20399</c:v>
                </c:pt>
                <c:pt idx="102">
                  <c:v>20599</c:v>
                </c:pt>
                <c:pt idx="103">
                  <c:v>20799</c:v>
                </c:pt>
                <c:pt idx="104">
                  <c:v>20999</c:v>
                </c:pt>
                <c:pt idx="105">
                  <c:v>21199</c:v>
                </c:pt>
                <c:pt idx="106">
                  <c:v>21399</c:v>
                </c:pt>
                <c:pt idx="107">
                  <c:v>21599</c:v>
                </c:pt>
                <c:pt idx="108">
                  <c:v>21799</c:v>
                </c:pt>
                <c:pt idx="109">
                  <c:v>21999</c:v>
                </c:pt>
                <c:pt idx="110">
                  <c:v>22199</c:v>
                </c:pt>
                <c:pt idx="111">
                  <c:v>22399</c:v>
                </c:pt>
                <c:pt idx="112">
                  <c:v>22599</c:v>
                </c:pt>
                <c:pt idx="113">
                  <c:v>22799</c:v>
                </c:pt>
                <c:pt idx="114">
                  <c:v>22999</c:v>
                </c:pt>
                <c:pt idx="115">
                  <c:v>23199</c:v>
                </c:pt>
                <c:pt idx="116">
                  <c:v>23399</c:v>
                </c:pt>
                <c:pt idx="117">
                  <c:v>23599</c:v>
                </c:pt>
                <c:pt idx="118">
                  <c:v>23799</c:v>
                </c:pt>
                <c:pt idx="119">
                  <c:v>23999</c:v>
                </c:pt>
                <c:pt idx="120">
                  <c:v>24199</c:v>
                </c:pt>
                <c:pt idx="121">
                  <c:v>24399</c:v>
                </c:pt>
                <c:pt idx="122">
                  <c:v>24599</c:v>
                </c:pt>
                <c:pt idx="123">
                  <c:v>24799</c:v>
                </c:pt>
                <c:pt idx="124">
                  <c:v>24999</c:v>
                </c:pt>
                <c:pt idx="125">
                  <c:v>25199</c:v>
                </c:pt>
                <c:pt idx="126">
                  <c:v>25399</c:v>
                </c:pt>
                <c:pt idx="127">
                  <c:v>25599</c:v>
                </c:pt>
                <c:pt idx="128">
                  <c:v>25799</c:v>
                </c:pt>
                <c:pt idx="129">
                  <c:v>25999</c:v>
                </c:pt>
                <c:pt idx="130">
                  <c:v>26199</c:v>
                </c:pt>
                <c:pt idx="131">
                  <c:v>26399</c:v>
                </c:pt>
                <c:pt idx="132">
                  <c:v>26599</c:v>
                </c:pt>
                <c:pt idx="133">
                  <c:v>26799</c:v>
                </c:pt>
                <c:pt idx="134">
                  <c:v>26999</c:v>
                </c:pt>
                <c:pt idx="135">
                  <c:v>27199</c:v>
                </c:pt>
                <c:pt idx="136">
                  <c:v>27399</c:v>
                </c:pt>
                <c:pt idx="137">
                  <c:v>27599</c:v>
                </c:pt>
                <c:pt idx="138">
                  <c:v>27799</c:v>
                </c:pt>
                <c:pt idx="139">
                  <c:v>27999</c:v>
                </c:pt>
                <c:pt idx="140">
                  <c:v>28199</c:v>
                </c:pt>
                <c:pt idx="141">
                  <c:v>28399</c:v>
                </c:pt>
                <c:pt idx="142">
                  <c:v>28599</c:v>
                </c:pt>
                <c:pt idx="143">
                  <c:v>28799</c:v>
                </c:pt>
                <c:pt idx="144">
                  <c:v>28999</c:v>
                </c:pt>
                <c:pt idx="145">
                  <c:v>29199</c:v>
                </c:pt>
                <c:pt idx="146">
                  <c:v>29399</c:v>
                </c:pt>
                <c:pt idx="147">
                  <c:v>29599</c:v>
                </c:pt>
                <c:pt idx="148">
                  <c:v>29799</c:v>
                </c:pt>
                <c:pt idx="149">
                  <c:v>29999</c:v>
                </c:pt>
                <c:pt idx="150">
                  <c:v>30199</c:v>
                </c:pt>
                <c:pt idx="151">
                  <c:v>30399</c:v>
                </c:pt>
                <c:pt idx="152">
                  <c:v>30599</c:v>
                </c:pt>
                <c:pt idx="153">
                  <c:v>30799</c:v>
                </c:pt>
                <c:pt idx="154">
                  <c:v>30999</c:v>
                </c:pt>
                <c:pt idx="155">
                  <c:v>31199</c:v>
                </c:pt>
                <c:pt idx="156">
                  <c:v>31399</c:v>
                </c:pt>
                <c:pt idx="157">
                  <c:v>31599</c:v>
                </c:pt>
                <c:pt idx="158">
                  <c:v>31799</c:v>
                </c:pt>
                <c:pt idx="159">
                  <c:v>31999</c:v>
                </c:pt>
                <c:pt idx="160">
                  <c:v>32199</c:v>
                </c:pt>
                <c:pt idx="161">
                  <c:v>32399</c:v>
                </c:pt>
                <c:pt idx="162">
                  <c:v>32599</c:v>
                </c:pt>
                <c:pt idx="163">
                  <c:v>32799</c:v>
                </c:pt>
                <c:pt idx="164">
                  <c:v>32999</c:v>
                </c:pt>
                <c:pt idx="165">
                  <c:v>33199</c:v>
                </c:pt>
                <c:pt idx="166">
                  <c:v>33399</c:v>
                </c:pt>
                <c:pt idx="167">
                  <c:v>33599</c:v>
                </c:pt>
                <c:pt idx="168">
                  <c:v>33799</c:v>
                </c:pt>
                <c:pt idx="169">
                  <c:v>33999</c:v>
                </c:pt>
                <c:pt idx="170">
                  <c:v>34199</c:v>
                </c:pt>
                <c:pt idx="171">
                  <c:v>34399</c:v>
                </c:pt>
                <c:pt idx="172">
                  <c:v>34599</c:v>
                </c:pt>
                <c:pt idx="173">
                  <c:v>34799</c:v>
                </c:pt>
                <c:pt idx="174">
                  <c:v>34999</c:v>
                </c:pt>
                <c:pt idx="175">
                  <c:v>35199</c:v>
                </c:pt>
                <c:pt idx="176">
                  <c:v>35399</c:v>
                </c:pt>
                <c:pt idx="177">
                  <c:v>35599</c:v>
                </c:pt>
                <c:pt idx="178">
                  <c:v>35799</c:v>
                </c:pt>
                <c:pt idx="179">
                  <c:v>35999</c:v>
                </c:pt>
                <c:pt idx="180">
                  <c:v>36199</c:v>
                </c:pt>
                <c:pt idx="181">
                  <c:v>36399</c:v>
                </c:pt>
                <c:pt idx="182">
                  <c:v>36599</c:v>
                </c:pt>
                <c:pt idx="183">
                  <c:v>36799</c:v>
                </c:pt>
                <c:pt idx="184">
                  <c:v>36999</c:v>
                </c:pt>
                <c:pt idx="185">
                  <c:v>37199</c:v>
                </c:pt>
                <c:pt idx="186">
                  <c:v>37399</c:v>
                </c:pt>
                <c:pt idx="187">
                  <c:v>37599</c:v>
                </c:pt>
                <c:pt idx="188">
                  <c:v>37799</c:v>
                </c:pt>
                <c:pt idx="189">
                  <c:v>37999</c:v>
                </c:pt>
                <c:pt idx="190">
                  <c:v>38199</c:v>
                </c:pt>
                <c:pt idx="191">
                  <c:v>38399</c:v>
                </c:pt>
                <c:pt idx="192">
                  <c:v>38599</c:v>
                </c:pt>
                <c:pt idx="193">
                  <c:v>38799</c:v>
                </c:pt>
                <c:pt idx="194">
                  <c:v>38999</c:v>
                </c:pt>
                <c:pt idx="195">
                  <c:v>39199</c:v>
                </c:pt>
                <c:pt idx="196">
                  <c:v>39399</c:v>
                </c:pt>
                <c:pt idx="197">
                  <c:v>39599</c:v>
                </c:pt>
                <c:pt idx="198">
                  <c:v>39799</c:v>
                </c:pt>
                <c:pt idx="199">
                  <c:v>39999</c:v>
                </c:pt>
                <c:pt idx="200">
                  <c:v>40199</c:v>
                </c:pt>
                <c:pt idx="201">
                  <c:v>40399</c:v>
                </c:pt>
                <c:pt idx="202">
                  <c:v>40599</c:v>
                </c:pt>
                <c:pt idx="203">
                  <c:v>40799</c:v>
                </c:pt>
                <c:pt idx="204">
                  <c:v>40999</c:v>
                </c:pt>
                <c:pt idx="205">
                  <c:v>41199</c:v>
                </c:pt>
                <c:pt idx="206">
                  <c:v>41399</c:v>
                </c:pt>
                <c:pt idx="207">
                  <c:v>41599</c:v>
                </c:pt>
                <c:pt idx="208">
                  <c:v>41799</c:v>
                </c:pt>
                <c:pt idx="209">
                  <c:v>41999</c:v>
                </c:pt>
                <c:pt idx="210">
                  <c:v>42199</c:v>
                </c:pt>
                <c:pt idx="211">
                  <c:v>42399</c:v>
                </c:pt>
                <c:pt idx="212">
                  <c:v>42599</c:v>
                </c:pt>
                <c:pt idx="213">
                  <c:v>42799</c:v>
                </c:pt>
                <c:pt idx="214">
                  <c:v>42999</c:v>
                </c:pt>
                <c:pt idx="215">
                  <c:v>43199</c:v>
                </c:pt>
                <c:pt idx="216">
                  <c:v>43399</c:v>
                </c:pt>
                <c:pt idx="217">
                  <c:v>43599</c:v>
                </c:pt>
                <c:pt idx="218">
                  <c:v>43799</c:v>
                </c:pt>
                <c:pt idx="219">
                  <c:v>43999</c:v>
                </c:pt>
                <c:pt idx="220">
                  <c:v>44199</c:v>
                </c:pt>
                <c:pt idx="221">
                  <c:v>44399</c:v>
                </c:pt>
                <c:pt idx="222">
                  <c:v>44599</c:v>
                </c:pt>
                <c:pt idx="223">
                  <c:v>44799</c:v>
                </c:pt>
                <c:pt idx="224">
                  <c:v>44999</c:v>
                </c:pt>
                <c:pt idx="225">
                  <c:v>45199</c:v>
                </c:pt>
                <c:pt idx="226">
                  <c:v>45399</c:v>
                </c:pt>
                <c:pt idx="227">
                  <c:v>45599</c:v>
                </c:pt>
                <c:pt idx="228">
                  <c:v>45799</c:v>
                </c:pt>
                <c:pt idx="229">
                  <c:v>45999</c:v>
                </c:pt>
                <c:pt idx="230">
                  <c:v>46199</c:v>
                </c:pt>
                <c:pt idx="231">
                  <c:v>46399</c:v>
                </c:pt>
                <c:pt idx="232">
                  <c:v>46599</c:v>
                </c:pt>
                <c:pt idx="233">
                  <c:v>46799</c:v>
                </c:pt>
                <c:pt idx="234">
                  <c:v>46999</c:v>
                </c:pt>
                <c:pt idx="235">
                  <c:v>47199</c:v>
                </c:pt>
                <c:pt idx="236">
                  <c:v>47399</c:v>
                </c:pt>
                <c:pt idx="237">
                  <c:v>47599</c:v>
                </c:pt>
                <c:pt idx="238">
                  <c:v>47799</c:v>
                </c:pt>
                <c:pt idx="239">
                  <c:v>47999</c:v>
                </c:pt>
                <c:pt idx="240">
                  <c:v>48199</c:v>
                </c:pt>
                <c:pt idx="241">
                  <c:v>48399</c:v>
                </c:pt>
                <c:pt idx="242">
                  <c:v>48599</c:v>
                </c:pt>
                <c:pt idx="243">
                  <c:v>48799</c:v>
                </c:pt>
                <c:pt idx="244">
                  <c:v>48999</c:v>
                </c:pt>
                <c:pt idx="245">
                  <c:v>49199</c:v>
                </c:pt>
                <c:pt idx="246">
                  <c:v>49399</c:v>
                </c:pt>
                <c:pt idx="247">
                  <c:v>49599</c:v>
                </c:pt>
                <c:pt idx="248">
                  <c:v>49799</c:v>
                </c:pt>
                <c:pt idx="249">
                  <c:v>49999</c:v>
                </c:pt>
                <c:pt idx="250">
                  <c:v>50199</c:v>
                </c:pt>
                <c:pt idx="251">
                  <c:v>50399</c:v>
                </c:pt>
                <c:pt idx="252">
                  <c:v>50599</c:v>
                </c:pt>
                <c:pt idx="253">
                  <c:v>50799</c:v>
                </c:pt>
                <c:pt idx="254">
                  <c:v>50999</c:v>
                </c:pt>
                <c:pt idx="255">
                  <c:v>51199</c:v>
                </c:pt>
                <c:pt idx="256">
                  <c:v>51399</c:v>
                </c:pt>
                <c:pt idx="257">
                  <c:v>51599</c:v>
                </c:pt>
                <c:pt idx="258">
                  <c:v>51799</c:v>
                </c:pt>
                <c:pt idx="259">
                  <c:v>51999</c:v>
                </c:pt>
                <c:pt idx="260">
                  <c:v>52199</c:v>
                </c:pt>
                <c:pt idx="261">
                  <c:v>52399</c:v>
                </c:pt>
                <c:pt idx="262">
                  <c:v>52599</c:v>
                </c:pt>
                <c:pt idx="263">
                  <c:v>52799</c:v>
                </c:pt>
                <c:pt idx="264">
                  <c:v>52999</c:v>
                </c:pt>
                <c:pt idx="265">
                  <c:v>53199</c:v>
                </c:pt>
                <c:pt idx="266">
                  <c:v>53399</c:v>
                </c:pt>
                <c:pt idx="267">
                  <c:v>53599</c:v>
                </c:pt>
                <c:pt idx="268">
                  <c:v>53799</c:v>
                </c:pt>
                <c:pt idx="269">
                  <c:v>53999</c:v>
                </c:pt>
                <c:pt idx="270">
                  <c:v>54199</c:v>
                </c:pt>
                <c:pt idx="271">
                  <c:v>54399</c:v>
                </c:pt>
                <c:pt idx="272">
                  <c:v>54599</c:v>
                </c:pt>
                <c:pt idx="273">
                  <c:v>54799</c:v>
                </c:pt>
                <c:pt idx="274">
                  <c:v>54999</c:v>
                </c:pt>
                <c:pt idx="275">
                  <c:v>55199</c:v>
                </c:pt>
                <c:pt idx="276">
                  <c:v>55399</c:v>
                </c:pt>
                <c:pt idx="277">
                  <c:v>55599</c:v>
                </c:pt>
                <c:pt idx="278">
                  <c:v>55799</c:v>
                </c:pt>
                <c:pt idx="279">
                  <c:v>55999</c:v>
                </c:pt>
                <c:pt idx="280">
                  <c:v>56199</c:v>
                </c:pt>
                <c:pt idx="281">
                  <c:v>56399</c:v>
                </c:pt>
                <c:pt idx="282">
                  <c:v>56599</c:v>
                </c:pt>
                <c:pt idx="283">
                  <c:v>56799</c:v>
                </c:pt>
                <c:pt idx="284">
                  <c:v>56999</c:v>
                </c:pt>
                <c:pt idx="285">
                  <c:v>57199</c:v>
                </c:pt>
                <c:pt idx="286">
                  <c:v>57399</c:v>
                </c:pt>
                <c:pt idx="287">
                  <c:v>57599</c:v>
                </c:pt>
                <c:pt idx="288">
                  <c:v>57799</c:v>
                </c:pt>
                <c:pt idx="289">
                  <c:v>57999</c:v>
                </c:pt>
                <c:pt idx="290">
                  <c:v>58199</c:v>
                </c:pt>
                <c:pt idx="291">
                  <c:v>58399</c:v>
                </c:pt>
                <c:pt idx="292">
                  <c:v>58599</c:v>
                </c:pt>
                <c:pt idx="293">
                  <c:v>58799</c:v>
                </c:pt>
                <c:pt idx="294">
                  <c:v>58999</c:v>
                </c:pt>
                <c:pt idx="295">
                  <c:v>59199</c:v>
                </c:pt>
                <c:pt idx="296">
                  <c:v>59399</c:v>
                </c:pt>
                <c:pt idx="297">
                  <c:v>59599</c:v>
                </c:pt>
                <c:pt idx="298">
                  <c:v>59799</c:v>
                </c:pt>
                <c:pt idx="299">
                  <c:v>59999</c:v>
                </c:pt>
                <c:pt idx="300">
                  <c:v>60199</c:v>
                </c:pt>
                <c:pt idx="301">
                  <c:v>60399</c:v>
                </c:pt>
                <c:pt idx="302">
                  <c:v>60599</c:v>
                </c:pt>
                <c:pt idx="303">
                  <c:v>60799</c:v>
                </c:pt>
                <c:pt idx="304">
                  <c:v>60999</c:v>
                </c:pt>
                <c:pt idx="305">
                  <c:v>61199</c:v>
                </c:pt>
                <c:pt idx="306">
                  <c:v>61399</c:v>
                </c:pt>
                <c:pt idx="307">
                  <c:v>61599</c:v>
                </c:pt>
                <c:pt idx="308">
                  <c:v>61799</c:v>
                </c:pt>
                <c:pt idx="309">
                  <c:v>61999</c:v>
                </c:pt>
                <c:pt idx="310">
                  <c:v>62199</c:v>
                </c:pt>
                <c:pt idx="311">
                  <c:v>62399</c:v>
                </c:pt>
                <c:pt idx="312">
                  <c:v>62599</c:v>
                </c:pt>
                <c:pt idx="313">
                  <c:v>62799</c:v>
                </c:pt>
                <c:pt idx="314">
                  <c:v>62999</c:v>
                </c:pt>
                <c:pt idx="315">
                  <c:v>63199</c:v>
                </c:pt>
                <c:pt idx="316">
                  <c:v>63399</c:v>
                </c:pt>
                <c:pt idx="317">
                  <c:v>63599</c:v>
                </c:pt>
                <c:pt idx="318">
                  <c:v>63799</c:v>
                </c:pt>
                <c:pt idx="319">
                  <c:v>63999</c:v>
                </c:pt>
                <c:pt idx="320">
                  <c:v>64199</c:v>
                </c:pt>
                <c:pt idx="321">
                  <c:v>64399</c:v>
                </c:pt>
                <c:pt idx="322">
                  <c:v>64599</c:v>
                </c:pt>
                <c:pt idx="323">
                  <c:v>64799</c:v>
                </c:pt>
                <c:pt idx="324">
                  <c:v>64999</c:v>
                </c:pt>
                <c:pt idx="325">
                  <c:v>65199</c:v>
                </c:pt>
                <c:pt idx="326">
                  <c:v>65399</c:v>
                </c:pt>
                <c:pt idx="327">
                  <c:v>65599</c:v>
                </c:pt>
                <c:pt idx="328">
                  <c:v>65799</c:v>
                </c:pt>
                <c:pt idx="329">
                  <c:v>65999</c:v>
                </c:pt>
                <c:pt idx="330">
                  <c:v>66199</c:v>
                </c:pt>
                <c:pt idx="331">
                  <c:v>66399</c:v>
                </c:pt>
                <c:pt idx="332">
                  <c:v>66599</c:v>
                </c:pt>
                <c:pt idx="333">
                  <c:v>66799</c:v>
                </c:pt>
                <c:pt idx="334">
                  <c:v>66999</c:v>
                </c:pt>
                <c:pt idx="335">
                  <c:v>67199</c:v>
                </c:pt>
                <c:pt idx="336">
                  <c:v>67399</c:v>
                </c:pt>
                <c:pt idx="337">
                  <c:v>67599</c:v>
                </c:pt>
                <c:pt idx="338">
                  <c:v>67799</c:v>
                </c:pt>
                <c:pt idx="339">
                  <c:v>67999</c:v>
                </c:pt>
                <c:pt idx="340">
                  <c:v>68199</c:v>
                </c:pt>
                <c:pt idx="341">
                  <c:v>68399</c:v>
                </c:pt>
                <c:pt idx="342">
                  <c:v>68599</c:v>
                </c:pt>
                <c:pt idx="343">
                  <c:v>68799</c:v>
                </c:pt>
                <c:pt idx="344">
                  <c:v>68999</c:v>
                </c:pt>
                <c:pt idx="345">
                  <c:v>69199</c:v>
                </c:pt>
                <c:pt idx="346">
                  <c:v>69399</c:v>
                </c:pt>
                <c:pt idx="347">
                  <c:v>69599</c:v>
                </c:pt>
                <c:pt idx="348">
                  <c:v>69799</c:v>
                </c:pt>
                <c:pt idx="349">
                  <c:v>69999</c:v>
                </c:pt>
                <c:pt idx="350">
                  <c:v>70199</c:v>
                </c:pt>
                <c:pt idx="351">
                  <c:v>70399</c:v>
                </c:pt>
                <c:pt idx="352">
                  <c:v>70599</c:v>
                </c:pt>
                <c:pt idx="353">
                  <c:v>70799</c:v>
                </c:pt>
                <c:pt idx="354">
                  <c:v>70999</c:v>
                </c:pt>
                <c:pt idx="355">
                  <c:v>71199</c:v>
                </c:pt>
                <c:pt idx="356">
                  <c:v>71399</c:v>
                </c:pt>
                <c:pt idx="357">
                  <c:v>71599</c:v>
                </c:pt>
                <c:pt idx="358">
                  <c:v>71799</c:v>
                </c:pt>
                <c:pt idx="359">
                  <c:v>71999</c:v>
                </c:pt>
                <c:pt idx="360">
                  <c:v>72199</c:v>
                </c:pt>
                <c:pt idx="361">
                  <c:v>72399</c:v>
                </c:pt>
                <c:pt idx="362">
                  <c:v>72599</c:v>
                </c:pt>
                <c:pt idx="363">
                  <c:v>72799</c:v>
                </c:pt>
                <c:pt idx="364">
                  <c:v>72999</c:v>
                </c:pt>
                <c:pt idx="365">
                  <c:v>73199</c:v>
                </c:pt>
                <c:pt idx="366">
                  <c:v>73399</c:v>
                </c:pt>
                <c:pt idx="367">
                  <c:v>73599</c:v>
                </c:pt>
                <c:pt idx="368">
                  <c:v>73799</c:v>
                </c:pt>
                <c:pt idx="369">
                  <c:v>73999</c:v>
                </c:pt>
                <c:pt idx="370">
                  <c:v>74199</c:v>
                </c:pt>
                <c:pt idx="371">
                  <c:v>74399</c:v>
                </c:pt>
                <c:pt idx="372">
                  <c:v>74599</c:v>
                </c:pt>
                <c:pt idx="373">
                  <c:v>74799</c:v>
                </c:pt>
                <c:pt idx="374">
                  <c:v>74999</c:v>
                </c:pt>
                <c:pt idx="375">
                  <c:v>75199</c:v>
                </c:pt>
                <c:pt idx="376">
                  <c:v>75399</c:v>
                </c:pt>
                <c:pt idx="377">
                  <c:v>75599</c:v>
                </c:pt>
                <c:pt idx="378">
                  <c:v>75799</c:v>
                </c:pt>
                <c:pt idx="379">
                  <c:v>75999</c:v>
                </c:pt>
                <c:pt idx="380">
                  <c:v>76199</c:v>
                </c:pt>
                <c:pt idx="381">
                  <c:v>76399</c:v>
                </c:pt>
                <c:pt idx="382">
                  <c:v>76599</c:v>
                </c:pt>
                <c:pt idx="383">
                  <c:v>76799</c:v>
                </c:pt>
                <c:pt idx="384">
                  <c:v>76999</c:v>
                </c:pt>
                <c:pt idx="385">
                  <c:v>77199</c:v>
                </c:pt>
                <c:pt idx="386">
                  <c:v>77399</c:v>
                </c:pt>
                <c:pt idx="387">
                  <c:v>77599</c:v>
                </c:pt>
                <c:pt idx="388">
                  <c:v>77799</c:v>
                </c:pt>
                <c:pt idx="389">
                  <c:v>77999</c:v>
                </c:pt>
                <c:pt idx="390">
                  <c:v>78199</c:v>
                </c:pt>
                <c:pt idx="391">
                  <c:v>78399</c:v>
                </c:pt>
                <c:pt idx="392">
                  <c:v>78599</c:v>
                </c:pt>
                <c:pt idx="393">
                  <c:v>78799</c:v>
                </c:pt>
                <c:pt idx="394">
                  <c:v>78999</c:v>
                </c:pt>
                <c:pt idx="395">
                  <c:v>79199</c:v>
                </c:pt>
                <c:pt idx="396">
                  <c:v>79399</c:v>
                </c:pt>
                <c:pt idx="397">
                  <c:v>79599</c:v>
                </c:pt>
                <c:pt idx="398">
                  <c:v>79799</c:v>
                </c:pt>
                <c:pt idx="399">
                  <c:v>79999</c:v>
                </c:pt>
                <c:pt idx="400">
                  <c:v>80199</c:v>
                </c:pt>
                <c:pt idx="401">
                  <c:v>80399</c:v>
                </c:pt>
                <c:pt idx="402">
                  <c:v>80599</c:v>
                </c:pt>
                <c:pt idx="403">
                  <c:v>80799</c:v>
                </c:pt>
                <c:pt idx="404">
                  <c:v>80999</c:v>
                </c:pt>
                <c:pt idx="405">
                  <c:v>81199</c:v>
                </c:pt>
                <c:pt idx="406">
                  <c:v>81399</c:v>
                </c:pt>
                <c:pt idx="407">
                  <c:v>81599</c:v>
                </c:pt>
                <c:pt idx="408">
                  <c:v>81799</c:v>
                </c:pt>
                <c:pt idx="409">
                  <c:v>81999</c:v>
                </c:pt>
                <c:pt idx="410">
                  <c:v>82199</c:v>
                </c:pt>
                <c:pt idx="411">
                  <c:v>82399</c:v>
                </c:pt>
                <c:pt idx="412">
                  <c:v>82599</c:v>
                </c:pt>
                <c:pt idx="413">
                  <c:v>82799</c:v>
                </c:pt>
                <c:pt idx="414">
                  <c:v>82999</c:v>
                </c:pt>
                <c:pt idx="415">
                  <c:v>83199</c:v>
                </c:pt>
                <c:pt idx="416">
                  <c:v>83399</c:v>
                </c:pt>
                <c:pt idx="417">
                  <c:v>83599</c:v>
                </c:pt>
                <c:pt idx="418">
                  <c:v>83799</c:v>
                </c:pt>
                <c:pt idx="419">
                  <c:v>83999</c:v>
                </c:pt>
                <c:pt idx="420">
                  <c:v>84199</c:v>
                </c:pt>
                <c:pt idx="421">
                  <c:v>84399</c:v>
                </c:pt>
                <c:pt idx="422">
                  <c:v>84599</c:v>
                </c:pt>
                <c:pt idx="423">
                  <c:v>84799</c:v>
                </c:pt>
                <c:pt idx="424">
                  <c:v>84999</c:v>
                </c:pt>
                <c:pt idx="425">
                  <c:v>85199</c:v>
                </c:pt>
                <c:pt idx="426">
                  <c:v>85399</c:v>
                </c:pt>
                <c:pt idx="427">
                  <c:v>85599</c:v>
                </c:pt>
                <c:pt idx="428">
                  <c:v>85799</c:v>
                </c:pt>
                <c:pt idx="429">
                  <c:v>85999</c:v>
                </c:pt>
                <c:pt idx="430">
                  <c:v>86199</c:v>
                </c:pt>
                <c:pt idx="431">
                  <c:v>86399</c:v>
                </c:pt>
                <c:pt idx="432">
                  <c:v>86599</c:v>
                </c:pt>
                <c:pt idx="433">
                  <c:v>86799</c:v>
                </c:pt>
                <c:pt idx="434">
                  <c:v>86999</c:v>
                </c:pt>
                <c:pt idx="435">
                  <c:v>87199</c:v>
                </c:pt>
                <c:pt idx="436">
                  <c:v>87399</c:v>
                </c:pt>
                <c:pt idx="437">
                  <c:v>87599</c:v>
                </c:pt>
                <c:pt idx="438">
                  <c:v>87799</c:v>
                </c:pt>
                <c:pt idx="439">
                  <c:v>87999</c:v>
                </c:pt>
                <c:pt idx="440">
                  <c:v>88199</c:v>
                </c:pt>
                <c:pt idx="441">
                  <c:v>88399</c:v>
                </c:pt>
                <c:pt idx="442">
                  <c:v>88599</c:v>
                </c:pt>
                <c:pt idx="443">
                  <c:v>88799</c:v>
                </c:pt>
                <c:pt idx="444">
                  <c:v>88999</c:v>
                </c:pt>
                <c:pt idx="445">
                  <c:v>89199</c:v>
                </c:pt>
                <c:pt idx="446">
                  <c:v>89399</c:v>
                </c:pt>
                <c:pt idx="447">
                  <c:v>89599</c:v>
                </c:pt>
                <c:pt idx="448">
                  <c:v>89799</c:v>
                </c:pt>
                <c:pt idx="449">
                  <c:v>89999</c:v>
                </c:pt>
                <c:pt idx="450">
                  <c:v>90199</c:v>
                </c:pt>
                <c:pt idx="451">
                  <c:v>90399</c:v>
                </c:pt>
                <c:pt idx="452">
                  <c:v>90599</c:v>
                </c:pt>
                <c:pt idx="453">
                  <c:v>90799</c:v>
                </c:pt>
                <c:pt idx="454">
                  <c:v>90999</c:v>
                </c:pt>
                <c:pt idx="455">
                  <c:v>91199</c:v>
                </c:pt>
                <c:pt idx="456">
                  <c:v>91399</c:v>
                </c:pt>
                <c:pt idx="457">
                  <c:v>91599</c:v>
                </c:pt>
                <c:pt idx="458">
                  <c:v>91799</c:v>
                </c:pt>
                <c:pt idx="459">
                  <c:v>91999</c:v>
                </c:pt>
                <c:pt idx="460">
                  <c:v>92199</c:v>
                </c:pt>
                <c:pt idx="461">
                  <c:v>92399</c:v>
                </c:pt>
                <c:pt idx="462">
                  <c:v>92599</c:v>
                </c:pt>
                <c:pt idx="463">
                  <c:v>92799</c:v>
                </c:pt>
                <c:pt idx="464">
                  <c:v>92999</c:v>
                </c:pt>
                <c:pt idx="465">
                  <c:v>93199</c:v>
                </c:pt>
                <c:pt idx="466">
                  <c:v>93399</c:v>
                </c:pt>
                <c:pt idx="467">
                  <c:v>93599</c:v>
                </c:pt>
                <c:pt idx="468">
                  <c:v>93799</c:v>
                </c:pt>
                <c:pt idx="469">
                  <c:v>93999</c:v>
                </c:pt>
                <c:pt idx="470">
                  <c:v>94199</c:v>
                </c:pt>
                <c:pt idx="471">
                  <c:v>94399</c:v>
                </c:pt>
                <c:pt idx="472">
                  <c:v>94599</c:v>
                </c:pt>
                <c:pt idx="473">
                  <c:v>94799</c:v>
                </c:pt>
                <c:pt idx="474">
                  <c:v>94999</c:v>
                </c:pt>
                <c:pt idx="475">
                  <c:v>95199</c:v>
                </c:pt>
                <c:pt idx="476">
                  <c:v>95399</c:v>
                </c:pt>
                <c:pt idx="477">
                  <c:v>95599</c:v>
                </c:pt>
                <c:pt idx="478">
                  <c:v>95799</c:v>
                </c:pt>
                <c:pt idx="479">
                  <c:v>95999</c:v>
                </c:pt>
                <c:pt idx="480">
                  <c:v>96199</c:v>
                </c:pt>
                <c:pt idx="481">
                  <c:v>96399</c:v>
                </c:pt>
                <c:pt idx="482">
                  <c:v>96599</c:v>
                </c:pt>
                <c:pt idx="483">
                  <c:v>96799</c:v>
                </c:pt>
                <c:pt idx="484">
                  <c:v>96999</c:v>
                </c:pt>
                <c:pt idx="485">
                  <c:v>97199</c:v>
                </c:pt>
                <c:pt idx="486">
                  <c:v>97399</c:v>
                </c:pt>
                <c:pt idx="487">
                  <c:v>97599</c:v>
                </c:pt>
                <c:pt idx="488">
                  <c:v>97799</c:v>
                </c:pt>
                <c:pt idx="489">
                  <c:v>97999</c:v>
                </c:pt>
                <c:pt idx="490">
                  <c:v>98199</c:v>
                </c:pt>
                <c:pt idx="491">
                  <c:v>98399</c:v>
                </c:pt>
                <c:pt idx="492">
                  <c:v>98599</c:v>
                </c:pt>
                <c:pt idx="493">
                  <c:v>98799</c:v>
                </c:pt>
                <c:pt idx="494">
                  <c:v>98999</c:v>
                </c:pt>
                <c:pt idx="495">
                  <c:v>99199</c:v>
                </c:pt>
                <c:pt idx="496">
                  <c:v>99399</c:v>
                </c:pt>
                <c:pt idx="497">
                  <c:v>99599</c:v>
                </c:pt>
                <c:pt idx="498">
                  <c:v>99799</c:v>
                </c:pt>
                <c:pt idx="499">
                  <c:v>99999</c:v>
                </c:pt>
              </c:numCache>
            </c:numRef>
          </c:xVal>
          <c:yVal>
            <c:numRef>
              <c:f>Sheet3!$F$2:$F$501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0.65</c:v>
                </c:pt>
                <c:pt idx="143">
                  <c:v>0.66</c:v>
                </c:pt>
                <c:pt idx="144">
                  <c:v>0.66</c:v>
                </c:pt>
                <c:pt idx="145">
                  <c:v>0.66</c:v>
                </c:pt>
                <c:pt idx="146">
                  <c:v>0.66</c:v>
                </c:pt>
                <c:pt idx="147">
                  <c:v>0.66</c:v>
                </c:pt>
                <c:pt idx="148">
                  <c:v>0.66</c:v>
                </c:pt>
                <c:pt idx="149">
                  <c:v>0.66</c:v>
                </c:pt>
                <c:pt idx="150">
                  <c:v>0.66</c:v>
                </c:pt>
                <c:pt idx="151">
                  <c:v>0.66</c:v>
                </c:pt>
                <c:pt idx="152">
                  <c:v>0.01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0.54</c:v>
                </c:pt>
                <c:pt idx="169">
                  <c:v>0.56000000000000005</c:v>
                </c:pt>
                <c:pt idx="170">
                  <c:v>0.56000000000000005</c:v>
                </c:pt>
                <c:pt idx="171">
                  <c:v>0.56000000000000005</c:v>
                </c:pt>
                <c:pt idx="172">
                  <c:v>0.56000000000000005</c:v>
                </c:pt>
                <c:pt idx="173">
                  <c:v>0.56000000000000005</c:v>
                </c:pt>
                <c:pt idx="174">
                  <c:v>0.56000000000000005</c:v>
                </c:pt>
                <c:pt idx="175">
                  <c:v>0.56000000000000005</c:v>
                </c:pt>
                <c:pt idx="176">
                  <c:v>0.96</c:v>
                </c:pt>
                <c:pt idx="177">
                  <c:v>0.97</c:v>
                </c:pt>
                <c:pt idx="178">
                  <c:v>0.55000000000000004</c:v>
                </c:pt>
                <c:pt idx="179">
                  <c:v>1.48</c:v>
                </c:pt>
                <c:pt idx="180">
                  <c:v>1.71</c:v>
                </c:pt>
                <c:pt idx="181">
                  <c:v>2.02</c:v>
                </c:pt>
                <c:pt idx="182">
                  <c:v>2.0299999999999998</c:v>
                </c:pt>
                <c:pt idx="183">
                  <c:v>2.0299999999999998</c:v>
                </c:pt>
                <c:pt idx="184">
                  <c:v>2.0299999999999998</c:v>
                </c:pt>
                <c:pt idx="185">
                  <c:v>2.0299999999999998</c:v>
                </c:pt>
                <c:pt idx="186">
                  <c:v>2.42</c:v>
                </c:pt>
                <c:pt idx="187">
                  <c:v>2.41</c:v>
                </c:pt>
                <c:pt idx="188">
                  <c:v>2.29</c:v>
                </c:pt>
                <c:pt idx="189">
                  <c:v>1.68</c:v>
                </c:pt>
                <c:pt idx="190">
                  <c:v>1.46</c:v>
                </c:pt>
                <c:pt idx="191">
                  <c:v>1.1499999999999999</c:v>
                </c:pt>
                <c:pt idx="192">
                  <c:v>1.1399999999999999</c:v>
                </c:pt>
                <c:pt idx="193">
                  <c:v>1.1399999999999999</c:v>
                </c:pt>
                <c:pt idx="194">
                  <c:v>1.1399999999999999</c:v>
                </c:pt>
                <c:pt idx="195">
                  <c:v>1.1399999999999999</c:v>
                </c:pt>
                <c:pt idx="196">
                  <c:v>0.77</c:v>
                </c:pt>
                <c:pt idx="197">
                  <c:v>1.75</c:v>
                </c:pt>
                <c:pt idx="198">
                  <c:v>1.76</c:v>
                </c:pt>
                <c:pt idx="199">
                  <c:v>2.34</c:v>
                </c:pt>
                <c:pt idx="200">
                  <c:v>2.58</c:v>
                </c:pt>
                <c:pt idx="201">
                  <c:v>2.58</c:v>
                </c:pt>
                <c:pt idx="202">
                  <c:v>3.48</c:v>
                </c:pt>
                <c:pt idx="203">
                  <c:v>3.49</c:v>
                </c:pt>
                <c:pt idx="204">
                  <c:v>4.4400000000000004</c:v>
                </c:pt>
                <c:pt idx="205">
                  <c:v>5.27</c:v>
                </c:pt>
                <c:pt idx="206">
                  <c:v>5.92</c:v>
                </c:pt>
                <c:pt idx="207">
                  <c:v>5.3</c:v>
                </c:pt>
                <c:pt idx="208">
                  <c:v>6.09</c:v>
                </c:pt>
                <c:pt idx="209">
                  <c:v>5.79</c:v>
                </c:pt>
                <c:pt idx="210">
                  <c:v>5.75</c:v>
                </c:pt>
                <c:pt idx="211">
                  <c:v>6.52</c:v>
                </c:pt>
                <c:pt idx="212">
                  <c:v>6.7</c:v>
                </c:pt>
                <c:pt idx="213">
                  <c:v>7.22</c:v>
                </c:pt>
                <c:pt idx="214">
                  <c:v>7.11</c:v>
                </c:pt>
                <c:pt idx="215">
                  <c:v>7.95</c:v>
                </c:pt>
                <c:pt idx="216">
                  <c:v>8.01</c:v>
                </c:pt>
                <c:pt idx="217">
                  <c:v>7.66</c:v>
                </c:pt>
                <c:pt idx="218">
                  <c:v>6.86</c:v>
                </c:pt>
                <c:pt idx="219">
                  <c:v>7.08</c:v>
                </c:pt>
                <c:pt idx="220">
                  <c:v>7.52</c:v>
                </c:pt>
                <c:pt idx="221">
                  <c:v>7.24</c:v>
                </c:pt>
                <c:pt idx="222">
                  <c:v>7.27</c:v>
                </c:pt>
                <c:pt idx="223">
                  <c:v>7.35</c:v>
                </c:pt>
                <c:pt idx="224">
                  <c:v>7.54</c:v>
                </c:pt>
                <c:pt idx="225">
                  <c:v>6.64</c:v>
                </c:pt>
                <c:pt idx="226">
                  <c:v>6.34</c:v>
                </c:pt>
                <c:pt idx="227">
                  <c:v>7.43</c:v>
                </c:pt>
                <c:pt idx="228">
                  <c:v>8.5399999999999991</c:v>
                </c:pt>
                <c:pt idx="229">
                  <c:v>8.4</c:v>
                </c:pt>
                <c:pt idx="230">
                  <c:v>7.95</c:v>
                </c:pt>
                <c:pt idx="231">
                  <c:v>7.62</c:v>
                </c:pt>
                <c:pt idx="232">
                  <c:v>7.11</c:v>
                </c:pt>
                <c:pt idx="233">
                  <c:v>6.94</c:v>
                </c:pt>
                <c:pt idx="234">
                  <c:v>6.77</c:v>
                </c:pt>
                <c:pt idx="235">
                  <c:v>7.3</c:v>
                </c:pt>
                <c:pt idx="236">
                  <c:v>8.15</c:v>
                </c:pt>
                <c:pt idx="237">
                  <c:v>7.87</c:v>
                </c:pt>
                <c:pt idx="238">
                  <c:v>7.67</c:v>
                </c:pt>
                <c:pt idx="239">
                  <c:v>8.86</c:v>
                </c:pt>
                <c:pt idx="240">
                  <c:v>9.6999999999999993</c:v>
                </c:pt>
                <c:pt idx="241">
                  <c:v>10.77</c:v>
                </c:pt>
                <c:pt idx="242">
                  <c:v>10.79</c:v>
                </c:pt>
                <c:pt idx="243">
                  <c:v>11.27</c:v>
                </c:pt>
                <c:pt idx="244">
                  <c:v>12.21</c:v>
                </c:pt>
                <c:pt idx="245">
                  <c:v>11.83</c:v>
                </c:pt>
                <c:pt idx="246">
                  <c:v>10.17</c:v>
                </c:pt>
                <c:pt idx="247">
                  <c:v>9.9499999999999993</c:v>
                </c:pt>
                <c:pt idx="248">
                  <c:v>9.61</c:v>
                </c:pt>
                <c:pt idx="249">
                  <c:v>8.5</c:v>
                </c:pt>
                <c:pt idx="250">
                  <c:v>8.52</c:v>
                </c:pt>
                <c:pt idx="251">
                  <c:v>9.51</c:v>
                </c:pt>
                <c:pt idx="252">
                  <c:v>10.67</c:v>
                </c:pt>
                <c:pt idx="253">
                  <c:v>10.37</c:v>
                </c:pt>
                <c:pt idx="254">
                  <c:v>10.7</c:v>
                </c:pt>
                <c:pt idx="255">
                  <c:v>11.88</c:v>
                </c:pt>
                <c:pt idx="256">
                  <c:v>13.5</c:v>
                </c:pt>
                <c:pt idx="257">
                  <c:v>13.12</c:v>
                </c:pt>
                <c:pt idx="258">
                  <c:v>12.94</c:v>
                </c:pt>
                <c:pt idx="259">
                  <c:v>12.76</c:v>
                </c:pt>
                <c:pt idx="260">
                  <c:v>12.82</c:v>
                </c:pt>
                <c:pt idx="261">
                  <c:v>12.4</c:v>
                </c:pt>
                <c:pt idx="262">
                  <c:v>12.37</c:v>
                </c:pt>
                <c:pt idx="263">
                  <c:v>12.78</c:v>
                </c:pt>
                <c:pt idx="264">
                  <c:v>12.42</c:v>
                </c:pt>
                <c:pt idx="265">
                  <c:v>10.96</c:v>
                </c:pt>
                <c:pt idx="266">
                  <c:v>10.75</c:v>
                </c:pt>
                <c:pt idx="267">
                  <c:v>11.49</c:v>
                </c:pt>
                <c:pt idx="268">
                  <c:v>13.04</c:v>
                </c:pt>
                <c:pt idx="269">
                  <c:v>15.05</c:v>
                </c:pt>
                <c:pt idx="270">
                  <c:v>15.99</c:v>
                </c:pt>
                <c:pt idx="271">
                  <c:v>16.48</c:v>
                </c:pt>
                <c:pt idx="272">
                  <c:v>17.95</c:v>
                </c:pt>
                <c:pt idx="273">
                  <c:v>19.18</c:v>
                </c:pt>
                <c:pt idx="274">
                  <c:v>18.22</c:v>
                </c:pt>
                <c:pt idx="275">
                  <c:v>19.91</c:v>
                </c:pt>
                <c:pt idx="276">
                  <c:v>20.5</c:v>
                </c:pt>
                <c:pt idx="277">
                  <c:v>23.03</c:v>
                </c:pt>
                <c:pt idx="278">
                  <c:v>22.18</c:v>
                </c:pt>
                <c:pt idx="279">
                  <c:v>21.42</c:v>
                </c:pt>
                <c:pt idx="280">
                  <c:v>22.75</c:v>
                </c:pt>
                <c:pt idx="281">
                  <c:v>24.42</c:v>
                </c:pt>
                <c:pt idx="282">
                  <c:v>25.45</c:v>
                </c:pt>
                <c:pt idx="283">
                  <c:v>27.11</c:v>
                </c:pt>
                <c:pt idx="284">
                  <c:v>30.12</c:v>
                </c:pt>
                <c:pt idx="285">
                  <c:v>31.61</c:v>
                </c:pt>
                <c:pt idx="286">
                  <c:v>33.75</c:v>
                </c:pt>
                <c:pt idx="287">
                  <c:v>34.43</c:v>
                </c:pt>
                <c:pt idx="288">
                  <c:v>37.130000000000003</c:v>
                </c:pt>
                <c:pt idx="289">
                  <c:v>39.17</c:v>
                </c:pt>
                <c:pt idx="290">
                  <c:v>39.409999999999997</c:v>
                </c:pt>
                <c:pt idx="291">
                  <c:v>38.72</c:v>
                </c:pt>
                <c:pt idx="292">
                  <c:v>39.46</c:v>
                </c:pt>
                <c:pt idx="293">
                  <c:v>40.39</c:v>
                </c:pt>
                <c:pt idx="294">
                  <c:v>40.21</c:v>
                </c:pt>
                <c:pt idx="295">
                  <c:v>41.89</c:v>
                </c:pt>
                <c:pt idx="296">
                  <c:v>42.64</c:v>
                </c:pt>
                <c:pt idx="297">
                  <c:v>44.07</c:v>
                </c:pt>
                <c:pt idx="298">
                  <c:v>45.52</c:v>
                </c:pt>
                <c:pt idx="299">
                  <c:v>47.03</c:v>
                </c:pt>
                <c:pt idx="300">
                  <c:v>48.81</c:v>
                </c:pt>
                <c:pt idx="301">
                  <c:v>51.48</c:v>
                </c:pt>
                <c:pt idx="302">
                  <c:v>51.7</c:v>
                </c:pt>
                <c:pt idx="303">
                  <c:v>52.61</c:v>
                </c:pt>
                <c:pt idx="304">
                  <c:v>53.46</c:v>
                </c:pt>
                <c:pt idx="305">
                  <c:v>53.48</c:v>
                </c:pt>
                <c:pt idx="306">
                  <c:v>54.48</c:v>
                </c:pt>
                <c:pt idx="307">
                  <c:v>54.22</c:v>
                </c:pt>
                <c:pt idx="308">
                  <c:v>54</c:v>
                </c:pt>
                <c:pt idx="309">
                  <c:v>53.94</c:v>
                </c:pt>
                <c:pt idx="310">
                  <c:v>53.94</c:v>
                </c:pt>
                <c:pt idx="311">
                  <c:v>53.75</c:v>
                </c:pt>
                <c:pt idx="312">
                  <c:v>54.46</c:v>
                </c:pt>
                <c:pt idx="313">
                  <c:v>54.3</c:v>
                </c:pt>
                <c:pt idx="314">
                  <c:v>55.67</c:v>
                </c:pt>
                <c:pt idx="315">
                  <c:v>56.39</c:v>
                </c:pt>
                <c:pt idx="316">
                  <c:v>56.46</c:v>
                </c:pt>
                <c:pt idx="317">
                  <c:v>56.54</c:v>
                </c:pt>
                <c:pt idx="318">
                  <c:v>57.35</c:v>
                </c:pt>
                <c:pt idx="319">
                  <c:v>57.24</c:v>
                </c:pt>
                <c:pt idx="320">
                  <c:v>57.17</c:v>
                </c:pt>
                <c:pt idx="321">
                  <c:v>57.88</c:v>
                </c:pt>
                <c:pt idx="322">
                  <c:v>57.91</c:v>
                </c:pt>
                <c:pt idx="323">
                  <c:v>58.26</c:v>
                </c:pt>
                <c:pt idx="324">
                  <c:v>58.14</c:v>
                </c:pt>
                <c:pt idx="325">
                  <c:v>57.82</c:v>
                </c:pt>
                <c:pt idx="326">
                  <c:v>57.56</c:v>
                </c:pt>
                <c:pt idx="327">
                  <c:v>57.73</c:v>
                </c:pt>
                <c:pt idx="328">
                  <c:v>58.36</c:v>
                </c:pt>
                <c:pt idx="329">
                  <c:v>59.08</c:v>
                </c:pt>
                <c:pt idx="330">
                  <c:v>59.96</c:v>
                </c:pt>
                <c:pt idx="331">
                  <c:v>59.16</c:v>
                </c:pt>
                <c:pt idx="332">
                  <c:v>59.42</c:v>
                </c:pt>
                <c:pt idx="333">
                  <c:v>59.14</c:v>
                </c:pt>
                <c:pt idx="334">
                  <c:v>59.43</c:v>
                </c:pt>
                <c:pt idx="335">
                  <c:v>58.34</c:v>
                </c:pt>
                <c:pt idx="336">
                  <c:v>59</c:v>
                </c:pt>
                <c:pt idx="337">
                  <c:v>58.79</c:v>
                </c:pt>
                <c:pt idx="338">
                  <c:v>57.36</c:v>
                </c:pt>
                <c:pt idx="339">
                  <c:v>57.02</c:v>
                </c:pt>
                <c:pt idx="340">
                  <c:v>56.96</c:v>
                </c:pt>
                <c:pt idx="341">
                  <c:v>57.38</c:v>
                </c:pt>
                <c:pt idx="342">
                  <c:v>56.67</c:v>
                </c:pt>
                <c:pt idx="343">
                  <c:v>56.38</c:v>
                </c:pt>
                <c:pt idx="344">
                  <c:v>56.61</c:v>
                </c:pt>
                <c:pt idx="345">
                  <c:v>57.5</c:v>
                </c:pt>
                <c:pt idx="346">
                  <c:v>58.28</c:v>
                </c:pt>
                <c:pt idx="347">
                  <c:v>59.76</c:v>
                </c:pt>
                <c:pt idx="348">
                  <c:v>61.55</c:v>
                </c:pt>
                <c:pt idx="349">
                  <c:v>63.16</c:v>
                </c:pt>
                <c:pt idx="350">
                  <c:v>64.03</c:v>
                </c:pt>
                <c:pt idx="351">
                  <c:v>65.040000000000006</c:v>
                </c:pt>
                <c:pt idx="352">
                  <c:v>65.95</c:v>
                </c:pt>
                <c:pt idx="353">
                  <c:v>67.569999999999993</c:v>
                </c:pt>
                <c:pt idx="354">
                  <c:v>67.63</c:v>
                </c:pt>
                <c:pt idx="355">
                  <c:v>68.239999999999995</c:v>
                </c:pt>
                <c:pt idx="356">
                  <c:v>67.540000000000006</c:v>
                </c:pt>
                <c:pt idx="357">
                  <c:v>67.48</c:v>
                </c:pt>
                <c:pt idx="358">
                  <c:v>67.56</c:v>
                </c:pt>
                <c:pt idx="359">
                  <c:v>67.400000000000006</c:v>
                </c:pt>
                <c:pt idx="360">
                  <c:v>67.25</c:v>
                </c:pt>
                <c:pt idx="361">
                  <c:v>67.13</c:v>
                </c:pt>
                <c:pt idx="362">
                  <c:v>67.92</c:v>
                </c:pt>
                <c:pt idx="363">
                  <c:v>67.13</c:v>
                </c:pt>
                <c:pt idx="364">
                  <c:v>67.290000000000006</c:v>
                </c:pt>
                <c:pt idx="365">
                  <c:v>68.040000000000006</c:v>
                </c:pt>
                <c:pt idx="366">
                  <c:v>68.39</c:v>
                </c:pt>
                <c:pt idx="367">
                  <c:v>68.55</c:v>
                </c:pt>
                <c:pt idx="368">
                  <c:v>68.5</c:v>
                </c:pt>
                <c:pt idx="369">
                  <c:v>68.72</c:v>
                </c:pt>
                <c:pt idx="370">
                  <c:v>68.87</c:v>
                </c:pt>
                <c:pt idx="371">
                  <c:v>68.790000000000006</c:v>
                </c:pt>
                <c:pt idx="372">
                  <c:v>68.55</c:v>
                </c:pt>
                <c:pt idx="373">
                  <c:v>69.239999999999995</c:v>
                </c:pt>
                <c:pt idx="374">
                  <c:v>69.400000000000006</c:v>
                </c:pt>
                <c:pt idx="375">
                  <c:v>69.27</c:v>
                </c:pt>
                <c:pt idx="376">
                  <c:v>69.08</c:v>
                </c:pt>
                <c:pt idx="377">
                  <c:v>69.05</c:v>
                </c:pt>
                <c:pt idx="378">
                  <c:v>69.47</c:v>
                </c:pt>
                <c:pt idx="379">
                  <c:v>69.150000000000006</c:v>
                </c:pt>
                <c:pt idx="380">
                  <c:v>69.56</c:v>
                </c:pt>
                <c:pt idx="381">
                  <c:v>69.83</c:v>
                </c:pt>
                <c:pt idx="382">
                  <c:v>69.86</c:v>
                </c:pt>
                <c:pt idx="383">
                  <c:v>70.16</c:v>
                </c:pt>
                <c:pt idx="384">
                  <c:v>70.650000000000006</c:v>
                </c:pt>
                <c:pt idx="385">
                  <c:v>70.83</c:v>
                </c:pt>
                <c:pt idx="386">
                  <c:v>71.25</c:v>
                </c:pt>
                <c:pt idx="387">
                  <c:v>72.13</c:v>
                </c:pt>
                <c:pt idx="388">
                  <c:v>72.2</c:v>
                </c:pt>
                <c:pt idx="389">
                  <c:v>72.28</c:v>
                </c:pt>
                <c:pt idx="390">
                  <c:v>72.099999999999994</c:v>
                </c:pt>
                <c:pt idx="391">
                  <c:v>72.16</c:v>
                </c:pt>
                <c:pt idx="392">
                  <c:v>72.400000000000006</c:v>
                </c:pt>
                <c:pt idx="393">
                  <c:v>72.61</c:v>
                </c:pt>
                <c:pt idx="394">
                  <c:v>72.63</c:v>
                </c:pt>
                <c:pt idx="395">
                  <c:v>72.48</c:v>
                </c:pt>
                <c:pt idx="396">
                  <c:v>72.31</c:v>
                </c:pt>
                <c:pt idx="397">
                  <c:v>71.11</c:v>
                </c:pt>
                <c:pt idx="398">
                  <c:v>70.819999999999993</c:v>
                </c:pt>
                <c:pt idx="399">
                  <c:v>71.08</c:v>
                </c:pt>
                <c:pt idx="400">
                  <c:v>70.47</c:v>
                </c:pt>
                <c:pt idx="401">
                  <c:v>70.400000000000006</c:v>
                </c:pt>
                <c:pt idx="402">
                  <c:v>70.7</c:v>
                </c:pt>
                <c:pt idx="403">
                  <c:v>70.569999999999993</c:v>
                </c:pt>
                <c:pt idx="404">
                  <c:v>70.77</c:v>
                </c:pt>
                <c:pt idx="405">
                  <c:v>71.37</c:v>
                </c:pt>
                <c:pt idx="406">
                  <c:v>71.69</c:v>
                </c:pt>
                <c:pt idx="407">
                  <c:v>72.709999999999994</c:v>
                </c:pt>
                <c:pt idx="408">
                  <c:v>73.37</c:v>
                </c:pt>
                <c:pt idx="409">
                  <c:v>73.33</c:v>
                </c:pt>
                <c:pt idx="410">
                  <c:v>74.61</c:v>
                </c:pt>
                <c:pt idx="411">
                  <c:v>74.77</c:v>
                </c:pt>
                <c:pt idx="412">
                  <c:v>74.39</c:v>
                </c:pt>
                <c:pt idx="413">
                  <c:v>74.930000000000007</c:v>
                </c:pt>
                <c:pt idx="414">
                  <c:v>75.150000000000006</c:v>
                </c:pt>
                <c:pt idx="415">
                  <c:v>74.790000000000006</c:v>
                </c:pt>
                <c:pt idx="416">
                  <c:v>74.709999999999994</c:v>
                </c:pt>
                <c:pt idx="417">
                  <c:v>74.739999999999995</c:v>
                </c:pt>
                <c:pt idx="418">
                  <c:v>74.62</c:v>
                </c:pt>
                <c:pt idx="419">
                  <c:v>75.260000000000005</c:v>
                </c:pt>
                <c:pt idx="420">
                  <c:v>74.8</c:v>
                </c:pt>
                <c:pt idx="421">
                  <c:v>75.599999999999994</c:v>
                </c:pt>
                <c:pt idx="422">
                  <c:v>76.25</c:v>
                </c:pt>
                <c:pt idx="423">
                  <c:v>76.06</c:v>
                </c:pt>
                <c:pt idx="424">
                  <c:v>75.959999999999994</c:v>
                </c:pt>
                <c:pt idx="425">
                  <c:v>76.260000000000005</c:v>
                </c:pt>
                <c:pt idx="426">
                  <c:v>76.73</c:v>
                </c:pt>
                <c:pt idx="427">
                  <c:v>76.86</c:v>
                </c:pt>
                <c:pt idx="428">
                  <c:v>76.260000000000005</c:v>
                </c:pt>
                <c:pt idx="429">
                  <c:v>75.75</c:v>
                </c:pt>
                <c:pt idx="430">
                  <c:v>76.400000000000006</c:v>
                </c:pt>
                <c:pt idx="431">
                  <c:v>76.22</c:v>
                </c:pt>
                <c:pt idx="432">
                  <c:v>76.81</c:v>
                </c:pt>
                <c:pt idx="433">
                  <c:v>76.97</c:v>
                </c:pt>
                <c:pt idx="434">
                  <c:v>77.959999999999994</c:v>
                </c:pt>
                <c:pt idx="435">
                  <c:v>78.260000000000005</c:v>
                </c:pt>
                <c:pt idx="436">
                  <c:v>79.03</c:v>
                </c:pt>
                <c:pt idx="437">
                  <c:v>79.72</c:v>
                </c:pt>
                <c:pt idx="438">
                  <c:v>80.48</c:v>
                </c:pt>
                <c:pt idx="439">
                  <c:v>81.400000000000006</c:v>
                </c:pt>
                <c:pt idx="440">
                  <c:v>81.47</c:v>
                </c:pt>
                <c:pt idx="441">
                  <c:v>81.34</c:v>
                </c:pt>
                <c:pt idx="442">
                  <c:v>81.900000000000006</c:v>
                </c:pt>
                <c:pt idx="443">
                  <c:v>82.15</c:v>
                </c:pt>
                <c:pt idx="444">
                  <c:v>82.48</c:v>
                </c:pt>
                <c:pt idx="445">
                  <c:v>82.86</c:v>
                </c:pt>
                <c:pt idx="446">
                  <c:v>82.61</c:v>
                </c:pt>
                <c:pt idx="447">
                  <c:v>82.69</c:v>
                </c:pt>
                <c:pt idx="448">
                  <c:v>83.71</c:v>
                </c:pt>
                <c:pt idx="449">
                  <c:v>83.73</c:v>
                </c:pt>
                <c:pt idx="450">
                  <c:v>84.23</c:v>
                </c:pt>
                <c:pt idx="451">
                  <c:v>84.83</c:v>
                </c:pt>
                <c:pt idx="452">
                  <c:v>84.66</c:v>
                </c:pt>
                <c:pt idx="453">
                  <c:v>85.48</c:v>
                </c:pt>
                <c:pt idx="454">
                  <c:v>85.51</c:v>
                </c:pt>
                <c:pt idx="455">
                  <c:v>86.22</c:v>
                </c:pt>
                <c:pt idx="456">
                  <c:v>86.29</c:v>
                </c:pt>
                <c:pt idx="457">
                  <c:v>86.67</c:v>
                </c:pt>
                <c:pt idx="458">
                  <c:v>86.72</c:v>
                </c:pt>
                <c:pt idx="459">
                  <c:v>86.67</c:v>
                </c:pt>
                <c:pt idx="460">
                  <c:v>86.53</c:v>
                </c:pt>
                <c:pt idx="461">
                  <c:v>86.89</c:v>
                </c:pt>
                <c:pt idx="462">
                  <c:v>86.91</c:v>
                </c:pt>
                <c:pt idx="463">
                  <c:v>86.66</c:v>
                </c:pt>
                <c:pt idx="464">
                  <c:v>86.72</c:v>
                </c:pt>
                <c:pt idx="465">
                  <c:v>86.79</c:v>
                </c:pt>
                <c:pt idx="466">
                  <c:v>85.98</c:v>
                </c:pt>
                <c:pt idx="467">
                  <c:v>84.28</c:v>
                </c:pt>
                <c:pt idx="468">
                  <c:v>82.65</c:v>
                </c:pt>
                <c:pt idx="469">
                  <c:v>82.07</c:v>
                </c:pt>
                <c:pt idx="470">
                  <c:v>81.150000000000006</c:v>
                </c:pt>
                <c:pt idx="471">
                  <c:v>80.02</c:v>
                </c:pt>
                <c:pt idx="472">
                  <c:v>78.489999999999995</c:v>
                </c:pt>
                <c:pt idx="473">
                  <c:v>77.510000000000005</c:v>
                </c:pt>
                <c:pt idx="474">
                  <c:v>76.02</c:v>
                </c:pt>
                <c:pt idx="475">
                  <c:v>74.44</c:v>
                </c:pt>
                <c:pt idx="476">
                  <c:v>74.5</c:v>
                </c:pt>
                <c:pt idx="477">
                  <c:v>74.91</c:v>
                </c:pt>
                <c:pt idx="478">
                  <c:v>75.09</c:v>
                </c:pt>
                <c:pt idx="479">
                  <c:v>75.05</c:v>
                </c:pt>
                <c:pt idx="480">
                  <c:v>74.86</c:v>
                </c:pt>
                <c:pt idx="481">
                  <c:v>74.319999999999993</c:v>
                </c:pt>
                <c:pt idx="482">
                  <c:v>74.53</c:v>
                </c:pt>
                <c:pt idx="483">
                  <c:v>74.19</c:v>
                </c:pt>
                <c:pt idx="484">
                  <c:v>74.290000000000006</c:v>
                </c:pt>
                <c:pt idx="485">
                  <c:v>74.98</c:v>
                </c:pt>
                <c:pt idx="486">
                  <c:v>75.14</c:v>
                </c:pt>
                <c:pt idx="487">
                  <c:v>75.47</c:v>
                </c:pt>
                <c:pt idx="488">
                  <c:v>75.31</c:v>
                </c:pt>
                <c:pt idx="489">
                  <c:v>75.67</c:v>
                </c:pt>
                <c:pt idx="490">
                  <c:v>76.41</c:v>
                </c:pt>
                <c:pt idx="491">
                  <c:v>77.5</c:v>
                </c:pt>
                <c:pt idx="492">
                  <c:v>78.2</c:v>
                </c:pt>
                <c:pt idx="493">
                  <c:v>79.09</c:v>
                </c:pt>
                <c:pt idx="494">
                  <c:v>79.78</c:v>
                </c:pt>
                <c:pt idx="495">
                  <c:v>79.87</c:v>
                </c:pt>
                <c:pt idx="496">
                  <c:v>80.47</c:v>
                </c:pt>
                <c:pt idx="497">
                  <c:v>80.67</c:v>
                </c:pt>
                <c:pt idx="498">
                  <c:v>81.64</c:v>
                </c:pt>
                <c:pt idx="499">
                  <c:v>81.8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3-4CFB-AE86-24B498941E6A}"/>
            </c:ext>
          </c:extLst>
        </c:ser>
        <c:ser>
          <c:idx val="1"/>
          <c:order val="1"/>
          <c:tx>
            <c:strRef>
              <c:f>Sheet3!$G$1</c:f>
              <c:strCache>
                <c:ptCount val="1"/>
                <c:pt idx="0">
                  <c:v>SAC, β=10.0</c:v>
                </c:pt>
              </c:strCache>
            </c:strRef>
          </c:tx>
          <c:spPr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Sheet3!$A$2:$A$501</c:f>
              <c:numCache>
                <c:formatCode>General</c:formatCode>
                <c:ptCount val="5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  <c:pt idx="100">
                  <c:v>20199</c:v>
                </c:pt>
                <c:pt idx="101">
                  <c:v>20399</c:v>
                </c:pt>
                <c:pt idx="102">
                  <c:v>20599</c:v>
                </c:pt>
                <c:pt idx="103">
                  <c:v>20799</c:v>
                </c:pt>
                <c:pt idx="104">
                  <c:v>20999</c:v>
                </c:pt>
                <c:pt idx="105">
                  <c:v>21199</c:v>
                </c:pt>
                <c:pt idx="106">
                  <c:v>21399</c:v>
                </c:pt>
                <c:pt idx="107">
                  <c:v>21599</c:v>
                </c:pt>
                <c:pt idx="108">
                  <c:v>21799</c:v>
                </c:pt>
                <c:pt idx="109">
                  <c:v>21999</c:v>
                </c:pt>
                <c:pt idx="110">
                  <c:v>22199</c:v>
                </c:pt>
                <c:pt idx="111">
                  <c:v>22399</c:v>
                </c:pt>
                <c:pt idx="112">
                  <c:v>22599</c:v>
                </c:pt>
                <c:pt idx="113">
                  <c:v>22799</c:v>
                </c:pt>
                <c:pt idx="114">
                  <c:v>22999</c:v>
                </c:pt>
                <c:pt idx="115">
                  <c:v>23199</c:v>
                </c:pt>
                <c:pt idx="116">
                  <c:v>23399</c:v>
                </c:pt>
                <c:pt idx="117">
                  <c:v>23599</c:v>
                </c:pt>
                <c:pt idx="118">
                  <c:v>23799</c:v>
                </c:pt>
                <c:pt idx="119">
                  <c:v>23999</c:v>
                </c:pt>
                <c:pt idx="120">
                  <c:v>24199</c:v>
                </c:pt>
                <c:pt idx="121">
                  <c:v>24399</c:v>
                </c:pt>
                <c:pt idx="122">
                  <c:v>24599</c:v>
                </c:pt>
                <c:pt idx="123">
                  <c:v>24799</c:v>
                </c:pt>
                <c:pt idx="124">
                  <c:v>24999</c:v>
                </c:pt>
                <c:pt idx="125">
                  <c:v>25199</c:v>
                </c:pt>
                <c:pt idx="126">
                  <c:v>25399</c:v>
                </c:pt>
                <c:pt idx="127">
                  <c:v>25599</c:v>
                </c:pt>
                <c:pt idx="128">
                  <c:v>25799</c:v>
                </c:pt>
                <c:pt idx="129">
                  <c:v>25999</c:v>
                </c:pt>
                <c:pt idx="130">
                  <c:v>26199</c:v>
                </c:pt>
                <c:pt idx="131">
                  <c:v>26399</c:v>
                </c:pt>
                <c:pt idx="132">
                  <c:v>26599</c:v>
                </c:pt>
                <c:pt idx="133">
                  <c:v>26799</c:v>
                </c:pt>
                <c:pt idx="134">
                  <c:v>26999</c:v>
                </c:pt>
                <c:pt idx="135">
                  <c:v>27199</c:v>
                </c:pt>
                <c:pt idx="136">
                  <c:v>27399</c:v>
                </c:pt>
                <c:pt idx="137">
                  <c:v>27599</c:v>
                </c:pt>
                <c:pt idx="138">
                  <c:v>27799</c:v>
                </c:pt>
                <c:pt idx="139">
                  <c:v>27999</c:v>
                </c:pt>
                <c:pt idx="140">
                  <c:v>28199</c:v>
                </c:pt>
                <c:pt idx="141">
                  <c:v>28399</c:v>
                </c:pt>
                <c:pt idx="142">
                  <c:v>28599</c:v>
                </c:pt>
                <c:pt idx="143">
                  <c:v>28799</c:v>
                </c:pt>
                <c:pt idx="144">
                  <c:v>28999</c:v>
                </c:pt>
                <c:pt idx="145">
                  <c:v>29199</c:v>
                </c:pt>
                <c:pt idx="146">
                  <c:v>29399</c:v>
                </c:pt>
                <c:pt idx="147">
                  <c:v>29599</c:v>
                </c:pt>
                <c:pt idx="148">
                  <c:v>29799</c:v>
                </c:pt>
                <c:pt idx="149">
                  <c:v>29999</c:v>
                </c:pt>
                <c:pt idx="150">
                  <c:v>30199</c:v>
                </c:pt>
                <c:pt idx="151">
                  <c:v>30399</c:v>
                </c:pt>
                <c:pt idx="152">
                  <c:v>30599</c:v>
                </c:pt>
                <c:pt idx="153">
                  <c:v>30799</c:v>
                </c:pt>
                <c:pt idx="154">
                  <c:v>30999</c:v>
                </c:pt>
                <c:pt idx="155">
                  <c:v>31199</c:v>
                </c:pt>
                <c:pt idx="156">
                  <c:v>31399</c:v>
                </c:pt>
                <c:pt idx="157">
                  <c:v>31599</c:v>
                </c:pt>
                <c:pt idx="158">
                  <c:v>31799</c:v>
                </c:pt>
                <c:pt idx="159">
                  <c:v>31999</c:v>
                </c:pt>
                <c:pt idx="160">
                  <c:v>32199</c:v>
                </c:pt>
                <c:pt idx="161">
                  <c:v>32399</c:v>
                </c:pt>
                <c:pt idx="162">
                  <c:v>32599</c:v>
                </c:pt>
                <c:pt idx="163">
                  <c:v>32799</c:v>
                </c:pt>
                <c:pt idx="164">
                  <c:v>32999</c:v>
                </c:pt>
                <c:pt idx="165">
                  <c:v>33199</c:v>
                </c:pt>
                <c:pt idx="166">
                  <c:v>33399</c:v>
                </c:pt>
                <c:pt idx="167">
                  <c:v>33599</c:v>
                </c:pt>
                <c:pt idx="168">
                  <c:v>33799</c:v>
                </c:pt>
                <c:pt idx="169">
                  <c:v>33999</c:v>
                </c:pt>
                <c:pt idx="170">
                  <c:v>34199</c:v>
                </c:pt>
                <c:pt idx="171">
                  <c:v>34399</c:v>
                </c:pt>
                <c:pt idx="172">
                  <c:v>34599</c:v>
                </c:pt>
                <c:pt idx="173">
                  <c:v>34799</c:v>
                </c:pt>
                <c:pt idx="174">
                  <c:v>34999</c:v>
                </c:pt>
                <c:pt idx="175">
                  <c:v>35199</c:v>
                </c:pt>
                <c:pt idx="176">
                  <c:v>35399</c:v>
                </c:pt>
                <c:pt idx="177">
                  <c:v>35599</c:v>
                </c:pt>
                <c:pt idx="178">
                  <c:v>35799</c:v>
                </c:pt>
                <c:pt idx="179">
                  <c:v>35999</c:v>
                </c:pt>
                <c:pt idx="180">
                  <c:v>36199</c:v>
                </c:pt>
                <c:pt idx="181">
                  <c:v>36399</c:v>
                </c:pt>
                <c:pt idx="182">
                  <c:v>36599</c:v>
                </c:pt>
                <c:pt idx="183">
                  <c:v>36799</c:v>
                </c:pt>
                <c:pt idx="184">
                  <c:v>36999</c:v>
                </c:pt>
                <c:pt idx="185">
                  <c:v>37199</c:v>
                </c:pt>
                <c:pt idx="186">
                  <c:v>37399</c:v>
                </c:pt>
                <c:pt idx="187">
                  <c:v>37599</c:v>
                </c:pt>
                <c:pt idx="188">
                  <c:v>37799</c:v>
                </c:pt>
                <c:pt idx="189">
                  <c:v>37999</c:v>
                </c:pt>
                <c:pt idx="190">
                  <c:v>38199</c:v>
                </c:pt>
                <c:pt idx="191">
                  <c:v>38399</c:v>
                </c:pt>
                <c:pt idx="192">
                  <c:v>38599</c:v>
                </c:pt>
                <c:pt idx="193">
                  <c:v>38799</c:v>
                </c:pt>
                <c:pt idx="194">
                  <c:v>38999</c:v>
                </c:pt>
                <c:pt idx="195">
                  <c:v>39199</c:v>
                </c:pt>
                <c:pt idx="196">
                  <c:v>39399</c:v>
                </c:pt>
                <c:pt idx="197">
                  <c:v>39599</c:v>
                </c:pt>
                <c:pt idx="198">
                  <c:v>39799</c:v>
                </c:pt>
                <c:pt idx="199">
                  <c:v>39999</c:v>
                </c:pt>
                <c:pt idx="200">
                  <c:v>40199</c:v>
                </c:pt>
                <c:pt idx="201">
                  <c:v>40399</c:v>
                </c:pt>
                <c:pt idx="202">
                  <c:v>40599</c:v>
                </c:pt>
                <c:pt idx="203">
                  <c:v>40799</c:v>
                </c:pt>
                <c:pt idx="204">
                  <c:v>40999</c:v>
                </c:pt>
                <c:pt idx="205">
                  <c:v>41199</c:v>
                </c:pt>
                <c:pt idx="206">
                  <c:v>41399</c:v>
                </c:pt>
                <c:pt idx="207">
                  <c:v>41599</c:v>
                </c:pt>
                <c:pt idx="208">
                  <c:v>41799</c:v>
                </c:pt>
                <c:pt idx="209">
                  <c:v>41999</c:v>
                </c:pt>
                <c:pt idx="210">
                  <c:v>42199</c:v>
                </c:pt>
                <c:pt idx="211">
                  <c:v>42399</c:v>
                </c:pt>
                <c:pt idx="212">
                  <c:v>42599</c:v>
                </c:pt>
                <c:pt idx="213">
                  <c:v>42799</c:v>
                </c:pt>
                <c:pt idx="214">
                  <c:v>42999</c:v>
                </c:pt>
                <c:pt idx="215">
                  <c:v>43199</c:v>
                </c:pt>
                <c:pt idx="216">
                  <c:v>43399</c:v>
                </c:pt>
                <c:pt idx="217">
                  <c:v>43599</c:v>
                </c:pt>
                <c:pt idx="218">
                  <c:v>43799</c:v>
                </c:pt>
                <c:pt idx="219">
                  <c:v>43999</c:v>
                </c:pt>
                <c:pt idx="220">
                  <c:v>44199</c:v>
                </c:pt>
                <c:pt idx="221">
                  <c:v>44399</c:v>
                </c:pt>
                <c:pt idx="222">
                  <c:v>44599</c:v>
                </c:pt>
                <c:pt idx="223">
                  <c:v>44799</c:v>
                </c:pt>
                <c:pt idx="224">
                  <c:v>44999</c:v>
                </c:pt>
                <c:pt idx="225">
                  <c:v>45199</c:v>
                </c:pt>
                <c:pt idx="226">
                  <c:v>45399</c:v>
                </c:pt>
                <c:pt idx="227">
                  <c:v>45599</c:v>
                </c:pt>
                <c:pt idx="228">
                  <c:v>45799</c:v>
                </c:pt>
                <c:pt idx="229">
                  <c:v>45999</c:v>
                </c:pt>
                <c:pt idx="230">
                  <c:v>46199</c:v>
                </c:pt>
                <c:pt idx="231">
                  <c:v>46399</c:v>
                </c:pt>
                <c:pt idx="232">
                  <c:v>46599</c:v>
                </c:pt>
                <c:pt idx="233">
                  <c:v>46799</c:v>
                </c:pt>
                <c:pt idx="234">
                  <c:v>46999</c:v>
                </c:pt>
                <c:pt idx="235">
                  <c:v>47199</c:v>
                </c:pt>
                <c:pt idx="236">
                  <c:v>47399</c:v>
                </c:pt>
                <c:pt idx="237">
                  <c:v>47599</c:v>
                </c:pt>
                <c:pt idx="238">
                  <c:v>47799</c:v>
                </c:pt>
                <c:pt idx="239">
                  <c:v>47999</c:v>
                </c:pt>
                <c:pt idx="240">
                  <c:v>48199</c:v>
                </c:pt>
                <c:pt idx="241">
                  <c:v>48399</c:v>
                </c:pt>
                <c:pt idx="242">
                  <c:v>48599</c:v>
                </c:pt>
                <c:pt idx="243">
                  <c:v>48799</c:v>
                </c:pt>
                <c:pt idx="244">
                  <c:v>48999</c:v>
                </c:pt>
                <c:pt idx="245">
                  <c:v>49199</c:v>
                </c:pt>
                <c:pt idx="246">
                  <c:v>49399</c:v>
                </c:pt>
                <c:pt idx="247">
                  <c:v>49599</c:v>
                </c:pt>
                <c:pt idx="248">
                  <c:v>49799</c:v>
                </c:pt>
                <c:pt idx="249">
                  <c:v>49999</c:v>
                </c:pt>
                <c:pt idx="250">
                  <c:v>50199</c:v>
                </c:pt>
                <c:pt idx="251">
                  <c:v>50399</c:v>
                </c:pt>
                <c:pt idx="252">
                  <c:v>50599</c:v>
                </c:pt>
                <c:pt idx="253">
                  <c:v>50799</c:v>
                </c:pt>
                <c:pt idx="254">
                  <c:v>50999</c:v>
                </c:pt>
                <c:pt idx="255">
                  <c:v>51199</c:v>
                </c:pt>
                <c:pt idx="256">
                  <c:v>51399</c:v>
                </c:pt>
                <c:pt idx="257">
                  <c:v>51599</c:v>
                </c:pt>
                <c:pt idx="258">
                  <c:v>51799</c:v>
                </c:pt>
                <c:pt idx="259">
                  <c:v>51999</c:v>
                </c:pt>
                <c:pt idx="260">
                  <c:v>52199</c:v>
                </c:pt>
                <c:pt idx="261">
                  <c:v>52399</c:v>
                </c:pt>
                <c:pt idx="262">
                  <c:v>52599</c:v>
                </c:pt>
                <c:pt idx="263">
                  <c:v>52799</c:v>
                </c:pt>
                <c:pt idx="264">
                  <c:v>52999</c:v>
                </c:pt>
                <c:pt idx="265">
                  <c:v>53199</c:v>
                </c:pt>
                <c:pt idx="266">
                  <c:v>53399</c:v>
                </c:pt>
                <c:pt idx="267">
                  <c:v>53599</c:v>
                </c:pt>
                <c:pt idx="268">
                  <c:v>53799</c:v>
                </c:pt>
                <c:pt idx="269">
                  <c:v>53999</c:v>
                </c:pt>
                <c:pt idx="270">
                  <c:v>54199</c:v>
                </c:pt>
                <c:pt idx="271">
                  <c:v>54399</c:v>
                </c:pt>
                <c:pt idx="272">
                  <c:v>54599</c:v>
                </c:pt>
                <c:pt idx="273">
                  <c:v>54799</c:v>
                </c:pt>
                <c:pt idx="274">
                  <c:v>54999</c:v>
                </c:pt>
                <c:pt idx="275">
                  <c:v>55199</c:v>
                </c:pt>
                <c:pt idx="276">
                  <c:v>55399</c:v>
                </c:pt>
                <c:pt idx="277">
                  <c:v>55599</c:v>
                </c:pt>
                <c:pt idx="278">
                  <c:v>55799</c:v>
                </c:pt>
                <c:pt idx="279">
                  <c:v>55999</c:v>
                </c:pt>
                <c:pt idx="280">
                  <c:v>56199</c:v>
                </c:pt>
                <c:pt idx="281">
                  <c:v>56399</c:v>
                </c:pt>
                <c:pt idx="282">
                  <c:v>56599</c:v>
                </c:pt>
                <c:pt idx="283">
                  <c:v>56799</c:v>
                </c:pt>
                <c:pt idx="284">
                  <c:v>56999</c:v>
                </c:pt>
                <c:pt idx="285">
                  <c:v>57199</c:v>
                </c:pt>
                <c:pt idx="286">
                  <c:v>57399</c:v>
                </c:pt>
                <c:pt idx="287">
                  <c:v>57599</c:v>
                </c:pt>
                <c:pt idx="288">
                  <c:v>57799</c:v>
                </c:pt>
                <c:pt idx="289">
                  <c:v>57999</c:v>
                </c:pt>
                <c:pt idx="290">
                  <c:v>58199</c:v>
                </c:pt>
                <c:pt idx="291">
                  <c:v>58399</c:v>
                </c:pt>
                <c:pt idx="292">
                  <c:v>58599</c:v>
                </c:pt>
                <c:pt idx="293">
                  <c:v>58799</c:v>
                </c:pt>
                <c:pt idx="294">
                  <c:v>58999</c:v>
                </c:pt>
                <c:pt idx="295">
                  <c:v>59199</c:v>
                </c:pt>
                <c:pt idx="296">
                  <c:v>59399</c:v>
                </c:pt>
                <c:pt idx="297">
                  <c:v>59599</c:v>
                </c:pt>
                <c:pt idx="298">
                  <c:v>59799</c:v>
                </c:pt>
                <c:pt idx="299">
                  <c:v>59999</c:v>
                </c:pt>
                <c:pt idx="300">
                  <c:v>60199</c:v>
                </c:pt>
                <c:pt idx="301">
                  <c:v>60399</c:v>
                </c:pt>
                <c:pt idx="302">
                  <c:v>60599</c:v>
                </c:pt>
                <c:pt idx="303">
                  <c:v>60799</c:v>
                </c:pt>
                <c:pt idx="304">
                  <c:v>60999</c:v>
                </c:pt>
                <c:pt idx="305">
                  <c:v>61199</c:v>
                </c:pt>
                <c:pt idx="306">
                  <c:v>61399</c:v>
                </c:pt>
                <c:pt idx="307">
                  <c:v>61599</c:v>
                </c:pt>
                <c:pt idx="308">
                  <c:v>61799</c:v>
                </c:pt>
                <c:pt idx="309">
                  <c:v>61999</c:v>
                </c:pt>
                <c:pt idx="310">
                  <c:v>62199</c:v>
                </c:pt>
                <c:pt idx="311">
                  <c:v>62399</c:v>
                </c:pt>
                <c:pt idx="312">
                  <c:v>62599</c:v>
                </c:pt>
                <c:pt idx="313">
                  <c:v>62799</c:v>
                </c:pt>
                <c:pt idx="314">
                  <c:v>62999</c:v>
                </c:pt>
                <c:pt idx="315">
                  <c:v>63199</c:v>
                </c:pt>
                <c:pt idx="316">
                  <c:v>63399</c:v>
                </c:pt>
                <c:pt idx="317">
                  <c:v>63599</c:v>
                </c:pt>
                <c:pt idx="318">
                  <c:v>63799</c:v>
                </c:pt>
                <c:pt idx="319">
                  <c:v>63999</c:v>
                </c:pt>
                <c:pt idx="320">
                  <c:v>64199</c:v>
                </c:pt>
                <c:pt idx="321">
                  <c:v>64399</c:v>
                </c:pt>
                <c:pt idx="322">
                  <c:v>64599</c:v>
                </c:pt>
                <c:pt idx="323">
                  <c:v>64799</c:v>
                </c:pt>
                <c:pt idx="324">
                  <c:v>64999</c:v>
                </c:pt>
                <c:pt idx="325">
                  <c:v>65199</c:v>
                </c:pt>
                <c:pt idx="326">
                  <c:v>65399</c:v>
                </c:pt>
                <c:pt idx="327">
                  <c:v>65599</c:v>
                </c:pt>
                <c:pt idx="328">
                  <c:v>65799</c:v>
                </c:pt>
                <c:pt idx="329">
                  <c:v>65999</c:v>
                </c:pt>
                <c:pt idx="330">
                  <c:v>66199</c:v>
                </c:pt>
                <c:pt idx="331">
                  <c:v>66399</c:v>
                </c:pt>
                <c:pt idx="332">
                  <c:v>66599</c:v>
                </c:pt>
                <c:pt idx="333">
                  <c:v>66799</c:v>
                </c:pt>
                <c:pt idx="334">
                  <c:v>66999</c:v>
                </c:pt>
                <c:pt idx="335">
                  <c:v>67199</c:v>
                </c:pt>
                <c:pt idx="336">
                  <c:v>67399</c:v>
                </c:pt>
                <c:pt idx="337">
                  <c:v>67599</c:v>
                </c:pt>
                <c:pt idx="338">
                  <c:v>67799</c:v>
                </c:pt>
                <c:pt idx="339">
                  <c:v>67999</c:v>
                </c:pt>
                <c:pt idx="340">
                  <c:v>68199</c:v>
                </c:pt>
                <c:pt idx="341">
                  <c:v>68399</c:v>
                </c:pt>
                <c:pt idx="342">
                  <c:v>68599</c:v>
                </c:pt>
                <c:pt idx="343">
                  <c:v>68799</c:v>
                </c:pt>
                <c:pt idx="344">
                  <c:v>68999</c:v>
                </c:pt>
                <c:pt idx="345">
                  <c:v>69199</c:v>
                </c:pt>
                <c:pt idx="346">
                  <c:v>69399</c:v>
                </c:pt>
                <c:pt idx="347">
                  <c:v>69599</c:v>
                </c:pt>
                <c:pt idx="348">
                  <c:v>69799</c:v>
                </c:pt>
                <c:pt idx="349">
                  <c:v>69999</c:v>
                </c:pt>
                <c:pt idx="350">
                  <c:v>70199</c:v>
                </c:pt>
                <c:pt idx="351">
                  <c:v>70399</c:v>
                </c:pt>
                <c:pt idx="352">
                  <c:v>70599</c:v>
                </c:pt>
                <c:pt idx="353">
                  <c:v>70799</c:v>
                </c:pt>
                <c:pt idx="354">
                  <c:v>70999</c:v>
                </c:pt>
                <c:pt idx="355">
                  <c:v>71199</c:v>
                </c:pt>
                <c:pt idx="356">
                  <c:v>71399</c:v>
                </c:pt>
                <c:pt idx="357">
                  <c:v>71599</c:v>
                </c:pt>
                <c:pt idx="358">
                  <c:v>71799</c:v>
                </c:pt>
                <c:pt idx="359">
                  <c:v>71999</c:v>
                </c:pt>
                <c:pt idx="360">
                  <c:v>72199</c:v>
                </c:pt>
                <c:pt idx="361">
                  <c:v>72399</c:v>
                </c:pt>
                <c:pt idx="362">
                  <c:v>72599</c:v>
                </c:pt>
                <c:pt idx="363">
                  <c:v>72799</c:v>
                </c:pt>
                <c:pt idx="364">
                  <c:v>72999</c:v>
                </c:pt>
                <c:pt idx="365">
                  <c:v>73199</c:v>
                </c:pt>
                <c:pt idx="366">
                  <c:v>73399</c:v>
                </c:pt>
                <c:pt idx="367">
                  <c:v>73599</c:v>
                </c:pt>
                <c:pt idx="368">
                  <c:v>73799</c:v>
                </c:pt>
                <c:pt idx="369">
                  <c:v>73999</c:v>
                </c:pt>
                <c:pt idx="370">
                  <c:v>74199</c:v>
                </c:pt>
                <c:pt idx="371">
                  <c:v>74399</c:v>
                </c:pt>
                <c:pt idx="372">
                  <c:v>74599</c:v>
                </c:pt>
                <c:pt idx="373">
                  <c:v>74799</c:v>
                </c:pt>
                <c:pt idx="374">
                  <c:v>74999</c:v>
                </c:pt>
                <c:pt idx="375">
                  <c:v>75199</c:v>
                </c:pt>
                <c:pt idx="376">
                  <c:v>75399</c:v>
                </c:pt>
                <c:pt idx="377">
                  <c:v>75599</c:v>
                </c:pt>
                <c:pt idx="378">
                  <c:v>75799</c:v>
                </c:pt>
                <c:pt idx="379">
                  <c:v>75999</c:v>
                </c:pt>
                <c:pt idx="380">
                  <c:v>76199</c:v>
                </c:pt>
                <c:pt idx="381">
                  <c:v>76399</c:v>
                </c:pt>
                <c:pt idx="382">
                  <c:v>76599</c:v>
                </c:pt>
                <c:pt idx="383">
                  <c:v>76799</c:v>
                </c:pt>
                <c:pt idx="384">
                  <c:v>76999</c:v>
                </c:pt>
                <c:pt idx="385">
                  <c:v>77199</c:v>
                </c:pt>
                <c:pt idx="386">
                  <c:v>77399</c:v>
                </c:pt>
                <c:pt idx="387">
                  <c:v>77599</c:v>
                </c:pt>
                <c:pt idx="388">
                  <c:v>77799</c:v>
                </c:pt>
                <c:pt idx="389">
                  <c:v>77999</c:v>
                </c:pt>
                <c:pt idx="390">
                  <c:v>78199</c:v>
                </c:pt>
                <c:pt idx="391">
                  <c:v>78399</c:v>
                </c:pt>
                <c:pt idx="392">
                  <c:v>78599</c:v>
                </c:pt>
                <c:pt idx="393">
                  <c:v>78799</c:v>
                </c:pt>
                <c:pt idx="394">
                  <c:v>78999</c:v>
                </c:pt>
                <c:pt idx="395">
                  <c:v>79199</c:v>
                </c:pt>
                <c:pt idx="396">
                  <c:v>79399</c:v>
                </c:pt>
                <c:pt idx="397">
                  <c:v>79599</c:v>
                </c:pt>
                <c:pt idx="398">
                  <c:v>79799</c:v>
                </c:pt>
                <c:pt idx="399">
                  <c:v>79999</c:v>
                </c:pt>
                <c:pt idx="400">
                  <c:v>80199</c:v>
                </c:pt>
                <c:pt idx="401">
                  <c:v>80399</c:v>
                </c:pt>
                <c:pt idx="402">
                  <c:v>80599</c:v>
                </c:pt>
                <c:pt idx="403">
                  <c:v>80799</c:v>
                </c:pt>
                <c:pt idx="404">
                  <c:v>80999</c:v>
                </c:pt>
                <c:pt idx="405">
                  <c:v>81199</c:v>
                </c:pt>
                <c:pt idx="406">
                  <c:v>81399</c:v>
                </c:pt>
                <c:pt idx="407">
                  <c:v>81599</c:v>
                </c:pt>
                <c:pt idx="408">
                  <c:v>81799</c:v>
                </c:pt>
                <c:pt idx="409">
                  <c:v>81999</c:v>
                </c:pt>
                <c:pt idx="410">
                  <c:v>82199</c:v>
                </c:pt>
                <c:pt idx="411">
                  <c:v>82399</c:v>
                </c:pt>
                <c:pt idx="412">
                  <c:v>82599</c:v>
                </c:pt>
                <c:pt idx="413">
                  <c:v>82799</c:v>
                </c:pt>
                <c:pt idx="414">
                  <c:v>82999</c:v>
                </c:pt>
                <c:pt idx="415">
                  <c:v>83199</c:v>
                </c:pt>
                <c:pt idx="416">
                  <c:v>83399</c:v>
                </c:pt>
                <c:pt idx="417">
                  <c:v>83599</c:v>
                </c:pt>
                <c:pt idx="418">
                  <c:v>83799</c:v>
                </c:pt>
                <c:pt idx="419">
                  <c:v>83999</c:v>
                </c:pt>
                <c:pt idx="420">
                  <c:v>84199</c:v>
                </c:pt>
                <c:pt idx="421">
                  <c:v>84399</c:v>
                </c:pt>
                <c:pt idx="422">
                  <c:v>84599</c:v>
                </c:pt>
                <c:pt idx="423">
                  <c:v>84799</c:v>
                </c:pt>
                <c:pt idx="424">
                  <c:v>84999</c:v>
                </c:pt>
                <c:pt idx="425">
                  <c:v>85199</c:v>
                </c:pt>
                <c:pt idx="426">
                  <c:v>85399</c:v>
                </c:pt>
                <c:pt idx="427">
                  <c:v>85599</c:v>
                </c:pt>
                <c:pt idx="428">
                  <c:v>85799</c:v>
                </c:pt>
                <c:pt idx="429">
                  <c:v>85999</c:v>
                </c:pt>
                <c:pt idx="430">
                  <c:v>86199</c:v>
                </c:pt>
                <c:pt idx="431">
                  <c:v>86399</c:v>
                </c:pt>
                <c:pt idx="432">
                  <c:v>86599</c:v>
                </c:pt>
                <c:pt idx="433">
                  <c:v>86799</c:v>
                </c:pt>
                <c:pt idx="434">
                  <c:v>86999</c:v>
                </c:pt>
                <c:pt idx="435">
                  <c:v>87199</c:v>
                </c:pt>
                <c:pt idx="436">
                  <c:v>87399</c:v>
                </c:pt>
                <c:pt idx="437">
                  <c:v>87599</c:v>
                </c:pt>
                <c:pt idx="438">
                  <c:v>87799</c:v>
                </c:pt>
                <c:pt idx="439">
                  <c:v>87999</c:v>
                </c:pt>
                <c:pt idx="440">
                  <c:v>88199</c:v>
                </c:pt>
                <c:pt idx="441">
                  <c:v>88399</c:v>
                </c:pt>
                <c:pt idx="442">
                  <c:v>88599</c:v>
                </c:pt>
                <c:pt idx="443">
                  <c:v>88799</c:v>
                </c:pt>
                <c:pt idx="444">
                  <c:v>88999</c:v>
                </c:pt>
                <c:pt idx="445">
                  <c:v>89199</c:v>
                </c:pt>
                <c:pt idx="446">
                  <c:v>89399</c:v>
                </c:pt>
                <c:pt idx="447">
                  <c:v>89599</c:v>
                </c:pt>
                <c:pt idx="448">
                  <c:v>89799</c:v>
                </c:pt>
                <c:pt idx="449">
                  <c:v>89999</c:v>
                </c:pt>
                <c:pt idx="450">
                  <c:v>90199</c:v>
                </c:pt>
                <c:pt idx="451">
                  <c:v>90399</c:v>
                </c:pt>
                <c:pt idx="452">
                  <c:v>90599</c:v>
                </c:pt>
                <c:pt idx="453">
                  <c:v>90799</c:v>
                </c:pt>
                <c:pt idx="454">
                  <c:v>90999</c:v>
                </c:pt>
                <c:pt idx="455">
                  <c:v>91199</c:v>
                </c:pt>
                <c:pt idx="456">
                  <c:v>91399</c:v>
                </c:pt>
                <c:pt idx="457">
                  <c:v>91599</c:v>
                </c:pt>
                <c:pt idx="458">
                  <c:v>91799</c:v>
                </c:pt>
                <c:pt idx="459">
                  <c:v>91999</c:v>
                </c:pt>
                <c:pt idx="460">
                  <c:v>92199</c:v>
                </c:pt>
                <c:pt idx="461">
                  <c:v>92399</c:v>
                </c:pt>
                <c:pt idx="462">
                  <c:v>92599</c:v>
                </c:pt>
                <c:pt idx="463">
                  <c:v>92799</c:v>
                </c:pt>
                <c:pt idx="464">
                  <c:v>92999</c:v>
                </c:pt>
                <c:pt idx="465">
                  <c:v>93199</c:v>
                </c:pt>
                <c:pt idx="466">
                  <c:v>93399</c:v>
                </c:pt>
                <c:pt idx="467">
                  <c:v>93599</c:v>
                </c:pt>
                <c:pt idx="468">
                  <c:v>93799</c:v>
                </c:pt>
                <c:pt idx="469">
                  <c:v>93999</c:v>
                </c:pt>
                <c:pt idx="470">
                  <c:v>94199</c:v>
                </c:pt>
                <c:pt idx="471">
                  <c:v>94399</c:v>
                </c:pt>
                <c:pt idx="472">
                  <c:v>94599</c:v>
                </c:pt>
                <c:pt idx="473">
                  <c:v>94799</c:v>
                </c:pt>
                <c:pt idx="474">
                  <c:v>94999</c:v>
                </c:pt>
                <c:pt idx="475">
                  <c:v>95199</c:v>
                </c:pt>
                <c:pt idx="476">
                  <c:v>95399</c:v>
                </c:pt>
                <c:pt idx="477">
                  <c:v>95599</c:v>
                </c:pt>
                <c:pt idx="478">
                  <c:v>95799</c:v>
                </c:pt>
                <c:pt idx="479">
                  <c:v>95999</c:v>
                </c:pt>
                <c:pt idx="480">
                  <c:v>96199</c:v>
                </c:pt>
                <c:pt idx="481">
                  <c:v>96399</c:v>
                </c:pt>
                <c:pt idx="482">
                  <c:v>96599</c:v>
                </c:pt>
                <c:pt idx="483">
                  <c:v>96799</c:v>
                </c:pt>
                <c:pt idx="484">
                  <c:v>96999</c:v>
                </c:pt>
                <c:pt idx="485">
                  <c:v>97199</c:v>
                </c:pt>
                <c:pt idx="486">
                  <c:v>97399</c:v>
                </c:pt>
                <c:pt idx="487">
                  <c:v>97599</c:v>
                </c:pt>
                <c:pt idx="488">
                  <c:v>97799</c:v>
                </c:pt>
                <c:pt idx="489">
                  <c:v>97999</c:v>
                </c:pt>
                <c:pt idx="490">
                  <c:v>98199</c:v>
                </c:pt>
                <c:pt idx="491">
                  <c:v>98399</c:v>
                </c:pt>
                <c:pt idx="492">
                  <c:v>98599</c:v>
                </c:pt>
                <c:pt idx="493">
                  <c:v>98799</c:v>
                </c:pt>
                <c:pt idx="494">
                  <c:v>98999</c:v>
                </c:pt>
                <c:pt idx="495">
                  <c:v>99199</c:v>
                </c:pt>
                <c:pt idx="496">
                  <c:v>99399</c:v>
                </c:pt>
                <c:pt idx="497">
                  <c:v>99599</c:v>
                </c:pt>
                <c:pt idx="498">
                  <c:v>99799</c:v>
                </c:pt>
                <c:pt idx="499">
                  <c:v>99999</c:v>
                </c:pt>
              </c:numCache>
            </c:numRef>
          </c:xVal>
          <c:yVal>
            <c:numRef>
              <c:f>Sheet3!$G$2:$G$501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0.24</c:v>
                </c:pt>
                <c:pt idx="64">
                  <c:v>0.59</c:v>
                </c:pt>
                <c:pt idx="65">
                  <c:v>0.6</c:v>
                </c:pt>
                <c:pt idx="66">
                  <c:v>1.34</c:v>
                </c:pt>
                <c:pt idx="67">
                  <c:v>1.35</c:v>
                </c:pt>
                <c:pt idx="68">
                  <c:v>1.35</c:v>
                </c:pt>
                <c:pt idx="69">
                  <c:v>1.35</c:v>
                </c:pt>
                <c:pt idx="70">
                  <c:v>1.35</c:v>
                </c:pt>
                <c:pt idx="71">
                  <c:v>2.54</c:v>
                </c:pt>
                <c:pt idx="72">
                  <c:v>3.42</c:v>
                </c:pt>
                <c:pt idx="73">
                  <c:v>3.19</c:v>
                </c:pt>
                <c:pt idx="74">
                  <c:v>2.84</c:v>
                </c:pt>
                <c:pt idx="75">
                  <c:v>4.18</c:v>
                </c:pt>
                <c:pt idx="76">
                  <c:v>3.46</c:v>
                </c:pt>
                <c:pt idx="77">
                  <c:v>5.5</c:v>
                </c:pt>
                <c:pt idx="78">
                  <c:v>7.03</c:v>
                </c:pt>
                <c:pt idx="79">
                  <c:v>8.16</c:v>
                </c:pt>
                <c:pt idx="80">
                  <c:v>9.61</c:v>
                </c:pt>
                <c:pt idx="81">
                  <c:v>11.01</c:v>
                </c:pt>
                <c:pt idx="82">
                  <c:v>13.14</c:v>
                </c:pt>
                <c:pt idx="83">
                  <c:v>16.920000000000002</c:v>
                </c:pt>
                <c:pt idx="84">
                  <c:v>19.61</c:v>
                </c:pt>
                <c:pt idx="85">
                  <c:v>18.64</c:v>
                </c:pt>
                <c:pt idx="86">
                  <c:v>19.22</c:v>
                </c:pt>
                <c:pt idx="87">
                  <c:v>19.510000000000002</c:v>
                </c:pt>
                <c:pt idx="88">
                  <c:v>18.739999999999998</c:v>
                </c:pt>
                <c:pt idx="89">
                  <c:v>18.32</c:v>
                </c:pt>
                <c:pt idx="90">
                  <c:v>16.88</c:v>
                </c:pt>
                <c:pt idx="91">
                  <c:v>15.23</c:v>
                </c:pt>
                <c:pt idx="92">
                  <c:v>13.09</c:v>
                </c:pt>
                <c:pt idx="93">
                  <c:v>11.15</c:v>
                </c:pt>
                <c:pt idx="94">
                  <c:v>10.23</c:v>
                </c:pt>
                <c:pt idx="95">
                  <c:v>10.99</c:v>
                </c:pt>
                <c:pt idx="96">
                  <c:v>11.37</c:v>
                </c:pt>
                <c:pt idx="97">
                  <c:v>11.14</c:v>
                </c:pt>
                <c:pt idx="98">
                  <c:v>14.17</c:v>
                </c:pt>
                <c:pt idx="99">
                  <c:v>18.43</c:v>
                </c:pt>
                <c:pt idx="100">
                  <c:v>20.97</c:v>
                </c:pt>
                <c:pt idx="101">
                  <c:v>21.3</c:v>
                </c:pt>
                <c:pt idx="102">
                  <c:v>23.25</c:v>
                </c:pt>
                <c:pt idx="103">
                  <c:v>22.68</c:v>
                </c:pt>
                <c:pt idx="104">
                  <c:v>23.51</c:v>
                </c:pt>
                <c:pt idx="105">
                  <c:v>26.18</c:v>
                </c:pt>
                <c:pt idx="106">
                  <c:v>27.74</c:v>
                </c:pt>
                <c:pt idx="107">
                  <c:v>28.36</c:v>
                </c:pt>
                <c:pt idx="108">
                  <c:v>26.78</c:v>
                </c:pt>
                <c:pt idx="109">
                  <c:v>24.35</c:v>
                </c:pt>
                <c:pt idx="110">
                  <c:v>25.67</c:v>
                </c:pt>
                <c:pt idx="111">
                  <c:v>27.04</c:v>
                </c:pt>
                <c:pt idx="112">
                  <c:v>27.17</c:v>
                </c:pt>
                <c:pt idx="113">
                  <c:v>29.59</c:v>
                </c:pt>
                <c:pt idx="114">
                  <c:v>31.36</c:v>
                </c:pt>
                <c:pt idx="115">
                  <c:v>32.71</c:v>
                </c:pt>
                <c:pt idx="116">
                  <c:v>32.700000000000003</c:v>
                </c:pt>
                <c:pt idx="117">
                  <c:v>32.5</c:v>
                </c:pt>
                <c:pt idx="118">
                  <c:v>32.840000000000003</c:v>
                </c:pt>
                <c:pt idx="119">
                  <c:v>34.369999999999997</c:v>
                </c:pt>
                <c:pt idx="120">
                  <c:v>33.15</c:v>
                </c:pt>
                <c:pt idx="121">
                  <c:v>33.67</c:v>
                </c:pt>
                <c:pt idx="122">
                  <c:v>36.53</c:v>
                </c:pt>
                <c:pt idx="123">
                  <c:v>38.5</c:v>
                </c:pt>
                <c:pt idx="124">
                  <c:v>38.57</c:v>
                </c:pt>
                <c:pt idx="125">
                  <c:v>36.22</c:v>
                </c:pt>
                <c:pt idx="126">
                  <c:v>38.29</c:v>
                </c:pt>
                <c:pt idx="127">
                  <c:v>41.35</c:v>
                </c:pt>
                <c:pt idx="128">
                  <c:v>41.62</c:v>
                </c:pt>
                <c:pt idx="129">
                  <c:v>40.229999999999997</c:v>
                </c:pt>
                <c:pt idx="130">
                  <c:v>44.08</c:v>
                </c:pt>
                <c:pt idx="131">
                  <c:v>46.4</c:v>
                </c:pt>
                <c:pt idx="132">
                  <c:v>48.14</c:v>
                </c:pt>
                <c:pt idx="133">
                  <c:v>46.46</c:v>
                </c:pt>
                <c:pt idx="134">
                  <c:v>50.34</c:v>
                </c:pt>
                <c:pt idx="135">
                  <c:v>52.6</c:v>
                </c:pt>
                <c:pt idx="136">
                  <c:v>55.72</c:v>
                </c:pt>
                <c:pt idx="137">
                  <c:v>56.43</c:v>
                </c:pt>
                <c:pt idx="138">
                  <c:v>60.82</c:v>
                </c:pt>
                <c:pt idx="139">
                  <c:v>65.760000000000005</c:v>
                </c:pt>
                <c:pt idx="140">
                  <c:v>64.05</c:v>
                </c:pt>
                <c:pt idx="141">
                  <c:v>65.38</c:v>
                </c:pt>
                <c:pt idx="142">
                  <c:v>66.06</c:v>
                </c:pt>
                <c:pt idx="143">
                  <c:v>71.81</c:v>
                </c:pt>
                <c:pt idx="144">
                  <c:v>70.63</c:v>
                </c:pt>
                <c:pt idx="145">
                  <c:v>74.09</c:v>
                </c:pt>
                <c:pt idx="146">
                  <c:v>74.069999999999993</c:v>
                </c:pt>
                <c:pt idx="147">
                  <c:v>78.27</c:v>
                </c:pt>
                <c:pt idx="148">
                  <c:v>80.09</c:v>
                </c:pt>
                <c:pt idx="149">
                  <c:v>80.180000000000007</c:v>
                </c:pt>
                <c:pt idx="150">
                  <c:v>83.4</c:v>
                </c:pt>
                <c:pt idx="151">
                  <c:v>87.3</c:v>
                </c:pt>
                <c:pt idx="152">
                  <c:v>85.25</c:v>
                </c:pt>
                <c:pt idx="153">
                  <c:v>84.62</c:v>
                </c:pt>
                <c:pt idx="154">
                  <c:v>85.33</c:v>
                </c:pt>
                <c:pt idx="155">
                  <c:v>85.06</c:v>
                </c:pt>
                <c:pt idx="156">
                  <c:v>84.58</c:v>
                </c:pt>
                <c:pt idx="157">
                  <c:v>82.67</c:v>
                </c:pt>
                <c:pt idx="158">
                  <c:v>83.41</c:v>
                </c:pt>
                <c:pt idx="159">
                  <c:v>82.48</c:v>
                </c:pt>
                <c:pt idx="160">
                  <c:v>82.44</c:v>
                </c:pt>
                <c:pt idx="161">
                  <c:v>81.349999999999994</c:v>
                </c:pt>
                <c:pt idx="162">
                  <c:v>84.36</c:v>
                </c:pt>
                <c:pt idx="163">
                  <c:v>86.31</c:v>
                </c:pt>
                <c:pt idx="164">
                  <c:v>88.63</c:v>
                </c:pt>
                <c:pt idx="165">
                  <c:v>88.44</c:v>
                </c:pt>
                <c:pt idx="166">
                  <c:v>89.72</c:v>
                </c:pt>
                <c:pt idx="167">
                  <c:v>90.08</c:v>
                </c:pt>
                <c:pt idx="168">
                  <c:v>91.19</c:v>
                </c:pt>
                <c:pt idx="169">
                  <c:v>94.05</c:v>
                </c:pt>
                <c:pt idx="170">
                  <c:v>94.06</c:v>
                </c:pt>
                <c:pt idx="171">
                  <c:v>93.88</c:v>
                </c:pt>
                <c:pt idx="172">
                  <c:v>94.56</c:v>
                </c:pt>
                <c:pt idx="173">
                  <c:v>92.65</c:v>
                </c:pt>
                <c:pt idx="174">
                  <c:v>88.42</c:v>
                </c:pt>
                <c:pt idx="175">
                  <c:v>89.61</c:v>
                </c:pt>
                <c:pt idx="176">
                  <c:v>91.25</c:v>
                </c:pt>
                <c:pt idx="177">
                  <c:v>89.79</c:v>
                </c:pt>
                <c:pt idx="178">
                  <c:v>87.48</c:v>
                </c:pt>
                <c:pt idx="179">
                  <c:v>87.71</c:v>
                </c:pt>
                <c:pt idx="180">
                  <c:v>88.9</c:v>
                </c:pt>
                <c:pt idx="181">
                  <c:v>90.82</c:v>
                </c:pt>
                <c:pt idx="182">
                  <c:v>91.93</c:v>
                </c:pt>
                <c:pt idx="183">
                  <c:v>90.9</c:v>
                </c:pt>
                <c:pt idx="184">
                  <c:v>95.86</c:v>
                </c:pt>
                <c:pt idx="185">
                  <c:v>99.47</c:v>
                </c:pt>
                <c:pt idx="186">
                  <c:v>102.69</c:v>
                </c:pt>
                <c:pt idx="187">
                  <c:v>109.42</c:v>
                </c:pt>
                <c:pt idx="188">
                  <c:v>112.09</c:v>
                </c:pt>
                <c:pt idx="189">
                  <c:v>111.76</c:v>
                </c:pt>
                <c:pt idx="190">
                  <c:v>114.95</c:v>
                </c:pt>
                <c:pt idx="191">
                  <c:v>115.11</c:v>
                </c:pt>
                <c:pt idx="192">
                  <c:v>117.15</c:v>
                </c:pt>
                <c:pt idx="193">
                  <c:v>123.81</c:v>
                </c:pt>
                <c:pt idx="194">
                  <c:v>125.07</c:v>
                </c:pt>
                <c:pt idx="195">
                  <c:v>126.2</c:v>
                </c:pt>
                <c:pt idx="196">
                  <c:v>125.94</c:v>
                </c:pt>
                <c:pt idx="197">
                  <c:v>122.87</c:v>
                </c:pt>
                <c:pt idx="198">
                  <c:v>122.88</c:v>
                </c:pt>
                <c:pt idx="199">
                  <c:v>127.53</c:v>
                </c:pt>
                <c:pt idx="200">
                  <c:v>129.19</c:v>
                </c:pt>
                <c:pt idx="201">
                  <c:v>131.27000000000001</c:v>
                </c:pt>
                <c:pt idx="202">
                  <c:v>129.93</c:v>
                </c:pt>
                <c:pt idx="203">
                  <c:v>127.64</c:v>
                </c:pt>
                <c:pt idx="204">
                  <c:v>128.01</c:v>
                </c:pt>
                <c:pt idx="205">
                  <c:v>126.27</c:v>
                </c:pt>
                <c:pt idx="206">
                  <c:v>127.89</c:v>
                </c:pt>
                <c:pt idx="207">
                  <c:v>129.81</c:v>
                </c:pt>
                <c:pt idx="208">
                  <c:v>131.44999999999999</c:v>
                </c:pt>
                <c:pt idx="209">
                  <c:v>131.43</c:v>
                </c:pt>
                <c:pt idx="210">
                  <c:v>130.66</c:v>
                </c:pt>
                <c:pt idx="211">
                  <c:v>129</c:v>
                </c:pt>
                <c:pt idx="212">
                  <c:v>130.21</c:v>
                </c:pt>
                <c:pt idx="213">
                  <c:v>131.94999999999999</c:v>
                </c:pt>
                <c:pt idx="214">
                  <c:v>133.85</c:v>
                </c:pt>
                <c:pt idx="215">
                  <c:v>134.28</c:v>
                </c:pt>
                <c:pt idx="216">
                  <c:v>131.72999999999999</c:v>
                </c:pt>
                <c:pt idx="217">
                  <c:v>131.38999999999999</c:v>
                </c:pt>
                <c:pt idx="218">
                  <c:v>131.29</c:v>
                </c:pt>
                <c:pt idx="219">
                  <c:v>128.49</c:v>
                </c:pt>
                <c:pt idx="220">
                  <c:v>127.27</c:v>
                </c:pt>
                <c:pt idx="221">
                  <c:v>127.88</c:v>
                </c:pt>
                <c:pt idx="222">
                  <c:v>127.03</c:v>
                </c:pt>
                <c:pt idx="223">
                  <c:v>125.68</c:v>
                </c:pt>
                <c:pt idx="224">
                  <c:v>124.84</c:v>
                </c:pt>
                <c:pt idx="225">
                  <c:v>126.4</c:v>
                </c:pt>
                <c:pt idx="226">
                  <c:v>127.06</c:v>
                </c:pt>
                <c:pt idx="227">
                  <c:v>128.61000000000001</c:v>
                </c:pt>
                <c:pt idx="228">
                  <c:v>130.25</c:v>
                </c:pt>
                <c:pt idx="229">
                  <c:v>133.24</c:v>
                </c:pt>
                <c:pt idx="230">
                  <c:v>135.69</c:v>
                </c:pt>
                <c:pt idx="231">
                  <c:v>135.44999999999999</c:v>
                </c:pt>
                <c:pt idx="232">
                  <c:v>134.76</c:v>
                </c:pt>
                <c:pt idx="233">
                  <c:v>134.97</c:v>
                </c:pt>
                <c:pt idx="234">
                  <c:v>134.22999999999999</c:v>
                </c:pt>
                <c:pt idx="235">
                  <c:v>132.80000000000001</c:v>
                </c:pt>
                <c:pt idx="236">
                  <c:v>130.88</c:v>
                </c:pt>
                <c:pt idx="237">
                  <c:v>129.76</c:v>
                </c:pt>
                <c:pt idx="238">
                  <c:v>128.19999999999999</c:v>
                </c:pt>
                <c:pt idx="239">
                  <c:v>128.24</c:v>
                </c:pt>
                <c:pt idx="240">
                  <c:v>126.09</c:v>
                </c:pt>
                <c:pt idx="241">
                  <c:v>127.69</c:v>
                </c:pt>
                <c:pt idx="242">
                  <c:v>130.66</c:v>
                </c:pt>
                <c:pt idx="243">
                  <c:v>131.87</c:v>
                </c:pt>
                <c:pt idx="244">
                  <c:v>130.54</c:v>
                </c:pt>
                <c:pt idx="245">
                  <c:v>131.80000000000001</c:v>
                </c:pt>
                <c:pt idx="246">
                  <c:v>134.66</c:v>
                </c:pt>
                <c:pt idx="247">
                  <c:v>135.84</c:v>
                </c:pt>
                <c:pt idx="248">
                  <c:v>136.88999999999999</c:v>
                </c:pt>
                <c:pt idx="249">
                  <c:v>134.94</c:v>
                </c:pt>
                <c:pt idx="250">
                  <c:v>136.94</c:v>
                </c:pt>
                <c:pt idx="251">
                  <c:v>135.87</c:v>
                </c:pt>
                <c:pt idx="252">
                  <c:v>133.13</c:v>
                </c:pt>
                <c:pt idx="253">
                  <c:v>130.66</c:v>
                </c:pt>
                <c:pt idx="254">
                  <c:v>132.71</c:v>
                </c:pt>
                <c:pt idx="255">
                  <c:v>132.4</c:v>
                </c:pt>
                <c:pt idx="256">
                  <c:v>131.78</c:v>
                </c:pt>
                <c:pt idx="257">
                  <c:v>130.12</c:v>
                </c:pt>
                <c:pt idx="258">
                  <c:v>130.44</c:v>
                </c:pt>
                <c:pt idx="259">
                  <c:v>130.97</c:v>
                </c:pt>
                <c:pt idx="260">
                  <c:v>127.64</c:v>
                </c:pt>
                <c:pt idx="261">
                  <c:v>128.06</c:v>
                </c:pt>
                <c:pt idx="262">
                  <c:v>130.97999999999999</c:v>
                </c:pt>
                <c:pt idx="263">
                  <c:v>132.66999999999999</c:v>
                </c:pt>
                <c:pt idx="264">
                  <c:v>131.37</c:v>
                </c:pt>
                <c:pt idx="265">
                  <c:v>130.71</c:v>
                </c:pt>
                <c:pt idx="266">
                  <c:v>131.93</c:v>
                </c:pt>
                <c:pt idx="267">
                  <c:v>130.22999999999999</c:v>
                </c:pt>
                <c:pt idx="268">
                  <c:v>129.79</c:v>
                </c:pt>
                <c:pt idx="269">
                  <c:v>126.65</c:v>
                </c:pt>
                <c:pt idx="270">
                  <c:v>129.86000000000001</c:v>
                </c:pt>
                <c:pt idx="271">
                  <c:v>129.93</c:v>
                </c:pt>
                <c:pt idx="272">
                  <c:v>129.59</c:v>
                </c:pt>
                <c:pt idx="273">
                  <c:v>129.62</c:v>
                </c:pt>
                <c:pt idx="274">
                  <c:v>131.88999999999999</c:v>
                </c:pt>
                <c:pt idx="275">
                  <c:v>130.21</c:v>
                </c:pt>
                <c:pt idx="276">
                  <c:v>128.41999999999999</c:v>
                </c:pt>
                <c:pt idx="277">
                  <c:v>130.38</c:v>
                </c:pt>
                <c:pt idx="278">
                  <c:v>130.79</c:v>
                </c:pt>
                <c:pt idx="279">
                  <c:v>134.11000000000001</c:v>
                </c:pt>
                <c:pt idx="280">
                  <c:v>131.74</c:v>
                </c:pt>
                <c:pt idx="281">
                  <c:v>132.47</c:v>
                </c:pt>
                <c:pt idx="282">
                  <c:v>132.71</c:v>
                </c:pt>
                <c:pt idx="283">
                  <c:v>133.55000000000001</c:v>
                </c:pt>
                <c:pt idx="284">
                  <c:v>133.55000000000001</c:v>
                </c:pt>
                <c:pt idx="285">
                  <c:v>133.58000000000001</c:v>
                </c:pt>
                <c:pt idx="286">
                  <c:v>135.58000000000001</c:v>
                </c:pt>
                <c:pt idx="287">
                  <c:v>134.04</c:v>
                </c:pt>
                <c:pt idx="288">
                  <c:v>132.86000000000001</c:v>
                </c:pt>
                <c:pt idx="289">
                  <c:v>132.80000000000001</c:v>
                </c:pt>
                <c:pt idx="290">
                  <c:v>135.22</c:v>
                </c:pt>
                <c:pt idx="291">
                  <c:v>135.99</c:v>
                </c:pt>
                <c:pt idx="292">
                  <c:v>134.88999999999999</c:v>
                </c:pt>
                <c:pt idx="293">
                  <c:v>133.65</c:v>
                </c:pt>
                <c:pt idx="294">
                  <c:v>131.16999999999999</c:v>
                </c:pt>
                <c:pt idx="295">
                  <c:v>132.94</c:v>
                </c:pt>
                <c:pt idx="296">
                  <c:v>132.93</c:v>
                </c:pt>
                <c:pt idx="297">
                  <c:v>134.37</c:v>
                </c:pt>
                <c:pt idx="298">
                  <c:v>136.02000000000001</c:v>
                </c:pt>
                <c:pt idx="299">
                  <c:v>135.66</c:v>
                </c:pt>
                <c:pt idx="300">
                  <c:v>135.93</c:v>
                </c:pt>
                <c:pt idx="301">
                  <c:v>134.59</c:v>
                </c:pt>
                <c:pt idx="302">
                  <c:v>134.19999999999999</c:v>
                </c:pt>
                <c:pt idx="303">
                  <c:v>135.72999999999999</c:v>
                </c:pt>
                <c:pt idx="304">
                  <c:v>138.76</c:v>
                </c:pt>
                <c:pt idx="305">
                  <c:v>138.43</c:v>
                </c:pt>
                <c:pt idx="306">
                  <c:v>136.72</c:v>
                </c:pt>
                <c:pt idx="307">
                  <c:v>138.18</c:v>
                </c:pt>
                <c:pt idx="308">
                  <c:v>137.59</c:v>
                </c:pt>
                <c:pt idx="309">
                  <c:v>139.69999999999999</c:v>
                </c:pt>
                <c:pt idx="310">
                  <c:v>138.59</c:v>
                </c:pt>
                <c:pt idx="311">
                  <c:v>138.44</c:v>
                </c:pt>
                <c:pt idx="312">
                  <c:v>138.51</c:v>
                </c:pt>
                <c:pt idx="313">
                  <c:v>136.88999999999999</c:v>
                </c:pt>
                <c:pt idx="314">
                  <c:v>134.38999999999999</c:v>
                </c:pt>
                <c:pt idx="315">
                  <c:v>134.80000000000001</c:v>
                </c:pt>
                <c:pt idx="316">
                  <c:v>134.96</c:v>
                </c:pt>
                <c:pt idx="317">
                  <c:v>134.87</c:v>
                </c:pt>
                <c:pt idx="318">
                  <c:v>135.56</c:v>
                </c:pt>
                <c:pt idx="319">
                  <c:v>135.54</c:v>
                </c:pt>
                <c:pt idx="320">
                  <c:v>136.69</c:v>
                </c:pt>
                <c:pt idx="321">
                  <c:v>137.61000000000001</c:v>
                </c:pt>
                <c:pt idx="322">
                  <c:v>139.16999999999999</c:v>
                </c:pt>
                <c:pt idx="323">
                  <c:v>137.85</c:v>
                </c:pt>
                <c:pt idx="324">
                  <c:v>138.25</c:v>
                </c:pt>
                <c:pt idx="325">
                  <c:v>137.94999999999999</c:v>
                </c:pt>
                <c:pt idx="326">
                  <c:v>139.56</c:v>
                </c:pt>
                <c:pt idx="327">
                  <c:v>138.9</c:v>
                </c:pt>
                <c:pt idx="328">
                  <c:v>138.29</c:v>
                </c:pt>
                <c:pt idx="329">
                  <c:v>134.91999999999999</c:v>
                </c:pt>
                <c:pt idx="330">
                  <c:v>135.07</c:v>
                </c:pt>
                <c:pt idx="331">
                  <c:v>134.05000000000001</c:v>
                </c:pt>
                <c:pt idx="332">
                  <c:v>131.13</c:v>
                </c:pt>
                <c:pt idx="333">
                  <c:v>129.93</c:v>
                </c:pt>
                <c:pt idx="334">
                  <c:v>131.19</c:v>
                </c:pt>
                <c:pt idx="335">
                  <c:v>132.56</c:v>
                </c:pt>
                <c:pt idx="336">
                  <c:v>129.19999999999999</c:v>
                </c:pt>
                <c:pt idx="337">
                  <c:v>129.4</c:v>
                </c:pt>
                <c:pt idx="338">
                  <c:v>126.99</c:v>
                </c:pt>
                <c:pt idx="339">
                  <c:v>127.24</c:v>
                </c:pt>
                <c:pt idx="340">
                  <c:v>126.82</c:v>
                </c:pt>
                <c:pt idx="341">
                  <c:v>128.21</c:v>
                </c:pt>
                <c:pt idx="342">
                  <c:v>129.85</c:v>
                </c:pt>
                <c:pt idx="343">
                  <c:v>134.07</c:v>
                </c:pt>
                <c:pt idx="344">
                  <c:v>134.43</c:v>
                </c:pt>
                <c:pt idx="345">
                  <c:v>134.63999999999999</c:v>
                </c:pt>
                <c:pt idx="346">
                  <c:v>137.94</c:v>
                </c:pt>
                <c:pt idx="347">
                  <c:v>134.13999999999999</c:v>
                </c:pt>
                <c:pt idx="348">
                  <c:v>135.69</c:v>
                </c:pt>
                <c:pt idx="349">
                  <c:v>137.6</c:v>
                </c:pt>
                <c:pt idx="350">
                  <c:v>134.99</c:v>
                </c:pt>
                <c:pt idx="351">
                  <c:v>135.04</c:v>
                </c:pt>
                <c:pt idx="352">
                  <c:v>134.56</c:v>
                </c:pt>
                <c:pt idx="353">
                  <c:v>133.22999999999999</c:v>
                </c:pt>
                <c:pt idx="354">
                  <c:v>133.22999999999999</c:v>
                </c:pt>
                <c:pt idx="355">
                  <c:v>131.86000000000001</c:v>
                </c:pt>
                <c:pt idx="356">
                  <c:v>129.26</c:v>
                </c:pt>
                <c:pt idx="357">
                  <c:v>133.46</c:v>
                </c:pt>
                <c:pt idx="358">
                  <c:v>133.51</c:v>
                </c:pt>
                <c:pt idx="359">
                  <c:v>134.16999999999999</c:v>
                </c:pt>
                <c:pt idx="360">
                  <c:v>135.65</c:v>
                </c:pt>
                <c:pt idx="361">
                  <c:v>135.63</c:v>
                </c:pt>
                <c:pt idx="362">
                  <c:v>137.43</c:v>
                </c:pt>
                <c:pt idx="363">
                  <c:v>136.79</c:v>
                </c:pt>
                <c:pt idx="364">
                  <c:v>136.46</c:v>
                </c:pt>
                <c:pt idx="365">
                  <c:v>138.33000000000001</c:v>
                </c:pt>
                <c:pt idx="366">
                  <c:v>140.91999999999999</c:v>
                </c:pt>
                <c:pt idx="367">
                  <c:v>140.12</c:v>
                </c:pt>
                <c:pt idx="368">
                  <c:v>141.43</c:v>
                </c:pt>
                <c:pt idx="369">
                  <c:v>141.9</c:v>
                </c:pt>
                <c:pt idx="370">
                  <c:v>141.88</c:v>
                </c:pt>
                <c:pt idx="371">
                  <c:v>141.97</c:v>
                </c:pt>
                <c:pt idx="372">
                  <c:v>142.03</c:v>
                </c:pt>
                <c:pt idx="373">
                  <c:v>143.93</c:v>
                </c:pt>
                <c:pt idx="374">
                  <c:v>143.22999999999999</c:v>
                </c:pt>
                <c:pt idx="375">
                  <c:v>142.72</c:v>
                </c:pt>
                <c:pt idx="376">
                  <c:v>141.06</c:v>
                </c:pt>
                <c:pt idx="377">
                  <c:v>142.36000000000001</c:v>
                </c:pt>
                <c:pt idx="378">
                  <c:v>141.36000000000001</c:v>
                </c:pt>
                <c:pt idx="379">
                  <c:v>141.31</c:v>
                </c:pt>
                <c:pt idx="380">
                  <c:v>142.71</c:v>
                </c:pt>
                <c:pt idx="381">
                  <c:v>142.71</c:v>
                </c:pt>
                <c:pt idx="382">
                  <c:v>141.59</c:v>
                </c:pt>
                <c:pt idx="383">
                  <c:v>141.36000000000001</c:v>
                </c:pt>
                <c:pt idx="384">
                  <c:v>142.28</c:v>
                </c:pt>
                <c:pt idx="385">
                  <c:v>140.27000000000001</c:v>
                </c:pt>
                <c:pt idx="386">
                  <c:v>140.52000000000001</c:v>
                </c:pt>
                <c:pt idx="387">
                  <c:v>140.15</c:v>
                </c:pt>
                <c:pt idx="388">
                  <c:v>141.56</c:v>
                </c:pt>
                <c:pt idx="389">
                  <c:v>138.91</c:v>
                </c:pt>
                <c:pt idx="390">
                  <c:v>139.08000000000001</c:v>
                </c:pt>
                <c:pt idx="391">
                  <c:v>138.47</c:v>
                </c:pt>
                <c:pt idx="392">
                  <c:v>136.9</c:v>
                </c:pt>
                <c:pt idx="393">
                  <c:v>135.37</c:v>
                </c:pt>
                <c:pt idx="394">
                  <c:v>135.68</c:v>
                </c:pt>
                <c:pt idx="395">
                  <c:v>136.24</c:v>
                </c:pt>
                <c:pt idx="396">
                  <c:v>138.34</c:v>
                </c:pt>
                <c:pt idx="397">
                  <c:v>137.84</c:v>
                </c:pt>
                <c:pt idx="398">
                  <c:v>137.46</c:v>
                </c:pt>
                <c:pt idx="399">
                  <c:v>140.4</c:v>
                </c:pt>
                <c:pt idx="400">
                  <c:v>138.32</c:v>
                </c:pt>
                <c:pt idx="401">
                  <c:v>139.30000000000001</c:v>
                </c:pt>
                <c:pt idx="402">
                  <c:v>142.1</c:v>
                </c:pt>
                <c:pt idx="403">
                  <c:v>144.29</c:v>
                </c:pt>
                <c:pt idx="404">
                  <c:v>144.61000000000001</c:v>
                </c:pt>
                <c:pt idx="405">
                  <c:v>146.6</c:v>
                </c:pt>
                <c:pt idx="406">
                  <c:v>145.75</c:v>
                </c:pt>
                <c:pt idx="407">
                  <c:v>146.69</c:v>
                </c:pt>
                <c:pt idx="408">
                  <c:v>146.79</c:v>
                </c:pt>
                <c:pt idx="409">
                  <c:v>146.35</c:v>
                </c:pt>
                <c:pt idx="410">
                  <c:v>148.68</c:v>
                </c:pt>
                <c:pt idx="411">
                  <c:v>148.35</c:v>
                </c:pt>
                <c:pt idx="412">
                  <c:v>148.46</c:v>
                </c:pt>
                <c:pt idx="413">
                  <c:v>148.16999999999999</c:v>
                </c:pt>
                <c:pt idx="414">
                  <c:v>146.61000000000001</c:v>
                </c:pt>
                <c:pt idx="415">
                  <c:v>146.24</c:v>
                </c:pt>
                <c:pt idx="416">
                  <c:v>145.9</c:v>
                </c:pt>
                <c:pt idx="417">
                  <c:v>146.07</c:v>
                </c:pt>
                <c:pt idx="418">
                  <c:v>146.4</c:v>
                </c:pt>
                <c:pt idx="419">
                  <c:v>145.9</c:v>
                </c:pt>
                <c:pt idx="420">
                  <c:v>146</c:v>
                </c:pt>
                <c:pt idx="421">
                  <c:v>145.81</c:v>
                </c:pt>
                <c:pt idx="422">
                  <c:v>145.82</c:v>
                </c:pt>
                <c:pt idx="423">
                  <c:v>144.47999999999999</c:v>
                </c:pt>
                <c:pt idx="424">
                  <c:v>146.06</c:v>
                </c:pt>
                <c:pt idx="425">
                  <c:v>146.43</c:v>
                </c:pt>
                <c:pt idx="426">
                  <c:v>147.41</c:v>
                </c:pt>
                <c:pt idx="427">
                  <c:v>147.19999999999999</c:v>
                </c:pt>
                <c:pt idx="428">
                  <c:v>144.93</c:v>
                </c:pt>
                <c:pt idx="429">
                  <c:v>143.81</c:v>
                </c:pt>
                <c:pt idx="430">
                  <c:v>143.16999999999999</c:v>
                </c:pt>
                <c:pt idx="431">
                  <c:v>143.6</c:v>
                </c:pt>
                <c:pt idx="432">
                  <c:v>142.93</c:v>
                </c:pt>
                <c:pt idx="433">
                  <c:v>144.41</c:v>
                </c:pt>
                <c:pt idx="434">
                  <c:v>144</c:v>
                </c:pt>
                <c:pt idx="435">
                  <c:v>143.86000000000001</c:v>
                </c:pt>
                <c:pt idx="436">
                  <c:v>143.52000000000001</c:v>
                </c:pt>
                <c:pt idx="437">
                  <c:v>143.72</c:v>
                </c:pt>
                <c:pt idx="438">
                  <c:v>144.44</c:v>
                </c:pt>
                <c:pt idx="439">
                  <c:v>144.86000000000001</c:v>
                </c:pt>
                <c:pt idx="440">
                  <c:v>143.11000000000001</c:v>
                </c:pt>
                <c:pt idx="441">
                  <c:v>141.59</c:v>
                </c:pt>
                <c:pt idx="442">
                  <c:v>141.88999999999999</c:v>
                </c:pt>
                <c:pt idx="443">
                  <c:v>140.15</c:v>
                </c:pt>
                <c:pt idx="444">
                  <c:v>139.97999999999999</c:v>
                </c:pt>
                <c:pt idx="445">
                  <c:v>137.33000000000001</c:v>
                </c:pt>
                <c:pt idx="446">
                  <c:v>137.19999999999999</c:v>
                </c:pt>
                <c:pt idx="447">
                  <c:v>137.34</c:v>
                </c:pt>
                <c:pt idx="448">
                  <c:v>138.59</c:v>
                </c:pt>
                <c:pt idx="449">
                  <c:v>139.85</c:v>
                </c:pt>
                <c:pt idx="450">
                  <c:v>141.94999999999999</c:v>
                </c:pt>
                <c:pt idx="451">
                  <c:v>143.58000000000001</c:v>
                </c:pt>
                <c:pt idx="452">
                  <c:v>143.08000000000001</c:v>
                </c:pt>
                <c:pt idx="453">
                  <c:v>144.9</c:v>
                </c:pt>
                <c:pt idx="454">
                  <c:v>143.86000000000001</c:v>
                </c:pt>
                <c:pt idx="455">
                  <c:v>146.27000000000001</c:v>
                </c:pt>
                <c:pt idx="456">
                  <c:v>146.27000000000001</c:v>
                </c:pt>
                <c:pt idx="457">
                  <c:v>144.41999999999999</c:v>
                </c:pt>
                <c:pt idx="458">
                  <c:v>144.72999999999999</c:v>
                </c:pt>
                <c:pt idx="459">
                  <c:v>144.11000000000001</c:v>
                </c:pt>
                <c:pt idx="460">
                  <c:v>143.91</c:v>
                </c:pt>
                <c:pt idx="461">
                  <c:v>143.46</c:v>
                </c:pt>
                <c:pt idx="462">
                  <c:v>144.22</c:v>
                </c:pt>
                <c:pt idx="463">
                  <c:v>144.25</c:v>
                </c:pt>
                <c:pt idx="464">
                  <c:v>145.13999999999999</c:v>
                </c:pt>
                <c:pt idx="465">
                  <c:v>144.06</c:v>
                </c:pt>
                <c:pt idx="466">
                  <c:v>144.31</c:v>
                </c:pt>
                <c:pt idx="467">
                  <c:v>145.63</c:v>
                </c:pt>
                <c:pt idx="468">
                  <c:v>144.03</c:v>
                </c:pt>
                <c:pt idx="469">
                  <c:v>144.66999999999999</c:v>
                </c:pt>
                <c:pt idx="470">
                  <c:v>143.44999999999999</c:v>
                </c:pt>
                <c:pt idx="471">
                  <c:v>143.66999999999999</c:v>
                </c:pt>
                <c:pt idx="472">
                  <c:v>143.53</c:v>
                </c:pt>
                <c:pt idx="473">
                  <c:v>143.65</c:v>
                </c:pt>
                <c:pt idx="474">
                  <c:v>144.41</c:v>
                </c:pt>
                <c:pt idx="475">
                  <c:v>145.96</c:v>
                </c:pt>
                <c:pt idx="476">
                  <c:v>146.22999999999999</c:v>
                </c:pt>
                <c:pt idx="477">
                  <c:v>146.29</c:v>
                </c:pt>
                <c:pt idx="478">
                  <c:v>147.71</c:v>
                </c:pt>
                <c:pt idx="479">
                  <c:v>146.38</c:v>
                </c:pt>
                <c:pt idx="480">
                  <c:v>148.11000000000001</c:v>
                </c:pt>
                <c:pt idx="481">
                  <c:v>148.08000000000001</c:v>
                </c:pt>
                <c:pt idx="482">
                  <c:v>146.80000000000001</c:v>
                </c:pt>
                <c:pt idx="483">
                  <c:v>146.38999999999999</c:v>
                </c:pt>
                <c:pt idx="484">
                  <c:v>145.76</c:v>
                </c:pt>
                <c:pt idx="485">
                  <c:v>145.71</c:v>
                </c:pt>
                <c:pt idx="486">
                  <c:v>145.38</c:v>
                </c:pt>
                <c:pt idx="487">
                  <c:v>145.77000000000001</c:v>
                </c:pt>
                <c:pt idx="488">
                  <c:v>142.78</c:v>
                </c:pt>
                <c:pt idx="489">
                  <c:v>144.34</c:v>
                </c:pt>
                <c:pt idx="490">
                  <c:v>144.44</c:v>
                </c:pt>
                <c:pt idx="491">
                  <c:v>144.75</c:v>
                </c:pt>
                <c:pt idx="492">
                  <c:v>146.6</c:v>
                </c:pt>
                <c:pt idx="493">
                  <c:v>147</c:v>
                </c:pt>
                <c:pt idx="494">
                  <c:v>147.63999999999999</c:v>
                </c:pt>
                <c:pt idx="495">
                  <c:v>147.66999999999999</c:v>
                </c:pt>
                <c:pt idx="496">
                  <c:v>148.1</c:v>
                </c:pt>
                <c:pt idx="497">
                  <c:v>148.35</c:v>
                </c:pt>
                <c:pt idx="498">
                  <c:v>151.57</c:v>
                </c:pt>
                <c:pt idx="499">
                  <c:v>151.9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33-4CFB-AE86-24B498941E6A}"/>
            </c:ext>
          </c:extLst>
        </c:ser>
        <c:ser>
          <c:idx val="2"/>
          <c:order val="2"/>
          <c:tx>
            <c:strRef>
              <c:f>Sheet3!$H$1</c:f>
              <c:strCache>
                <c:ptCount val="1"/>
                <c:pt idx="0">
                  <c:v>TD3, β=0.0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Sheet3!$A$2:$A$501</c:f>
              <c:numCache>
                <c:formatCode>General</c:formatCode>
                <c:ptCount val="5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  <c:pt idx="100">
                  <c:v>20199</c:v>
                </c:pt>
                <c:pt idx="101">
                  <c:v>20399</c:v>
                </c:pt>
                <c:pt idx="102">
                  <c:v>20599</c:v>
                </c:pt>
                <c:pt idx="103">
                  <c:v>20799</c:v>
                </c:pt>
                <c:pt idx="104">
                  <c:v>20999</c:v>
                </c:pt>
                <c:pt idx="105">
                  <c:v>21199</c:v>
                </c:pt>
                <c:pt idx="106">
                  <c:v>21399</c:v>
                </c:pt>
                <c:pt idx="107">
                  <c:v>21599</c:v>
                </c:pt>
                <c:pt idx="108">
                  <c:v>21799</c:v>
                </c:pt>
                <c:pt idx="109">
                  <c:v>21999</c:v>
                </c:pt>
                <c:pt idx="110">
                  <c:v>22199</c:v>
                </c:pt>
                <c:pt idx="111">
                  <c:v>22399</c:v>
                </c:pt>
                <c:pt idx="112">
                  <c:v>22599</c:v>
                </c:pt>
                <c:pt idx="113">
                  <c:v>22799</c:v>
                </c:pt>
                <c:pt idx="114">
                  <c:v>22999</c:v>
                </c:pt>
                <c:pt idx="115">
                  <c:v>23199</c:v>
                </c:pt>
                <c:pt idx="116">
                  <c:v>23399</c:v>
                </c:pt>
                <c:pt idx="117">
                  <c:v>23599</c:v>
                </c:pt>
                <c:pt idx="118">
                  <c:v>23799</c:v>
                </c:pt>
                <c:pt idx="119">
                  <c:v>23999</c:v>
                </c:pt>
                <c:pt idx="120">
                  <c:v>24199</c:v>
                </c:pt>
                <c:pt idx="121">
                  <c:v>24399</c:v>
                </c:pt>
                <c:pt idx="122">
                  <c:v>24599</c:v>
                </c:pt>
                <c:pt idx="123">
                  <c:v>24799</c:v>
                </c:pt>
                <c:pt idx="124">
                  <c:v>24999</c:v>
                </c:pt>
                <c:pt idx="125">
                  <c:v>25199</c:v>
                </c:pt>
                <c:pt idx="126">
                  <c:v>25399</c:v>
                </c:pt>
                <c:pt idx="127">
                  <c:v>25599</c:v>
                </c:pt>
                <c:pt idx="128">
                  <c:v>25799</c:v>
                </c:pt>
                <c:pt idx="129">
                  <c:v>25999</c:v>
                </c:pt>
                <c:pt idx="130">
                  <c:v>26199</c:v>
                </c:pt>
                <c:pt idx="131">
                  <c:v>26399</c:v>
                </c:pt>
                <c:pt idx="132">
                  <c:v>26599</c:v>
                </c:pt>
                <c:pt idx="133">
                  <c:v>26799</c:v>
                </c:pt>
                <c:pt idx="134">
                  <c:v>26999</c:v>
                </c:pt>
                <c:pt idx="135">
                  <c:v>27199</c:v>
                </c:pt>
                <c:pt idx="136">
                  <c:v>27399</c:v>
                </c:pt>
                <c:pt idx="137">
                  <c:v>27599</c:v>
                </c:pt>
                <c:pt idx="138">
                  <c:v>27799</c:v>
                </c:pt>
                <c:pt idx="139">
                  <c:v>27999</c:v>
                </c:pt>
                <c:pt idx="140">
                  <c:v>28199</c:v>
                </c:pt>
                <c:pt idx="141">
                  <c:v>28399</c:v>
                </c:pt>
                <c:pt idx="142">
                  <c:v>28599</c:v>
                </c:pt>
                <c:pt idx="143">
                  <c:v>28799</c:v>
                </c:pt>
                <c:pt idx="144">
                  <c:v>28999</c:v>
                </c:pt>
                <c:pt idx="145">
                  <c:v>29199</c:v>
                </c:pt>
                <c:pt idx="146">
                  <c:v>29399</c:v>
                </c:pt>
                <c:pt idx="147">
                  <c:v>29599</c:v>
                </c:pt>
                <c:pt idx="148">
                  <c:v>29799</c:v>
                </c:pt>
                <c:pt idx="149">
                  <c:v>29999</c:v>
                </c:pt>
                <c:pt idx="150">
                  <c:v>30199</c:v>
                </c:pt>
                <c:pt idx="151">
                  <c:v>30399</c:v>
                </c:pt>
                <c:pt idx="152">
                  <c:v>30599</c:v>
                </c:pt>
                <c:pt idx="153">
                  <c:v>30799</c:v>
                </c:pt>
                <c:pt idx="154">
                  <c:v>30999</c:v>
                </c:pt>
                <c:pt idx="155">
                  <c:v>31199</c:v>
                </c:pt>
                <c:pt idx="156">
                  <c:v>31399</c:v>
                </c:pt>
                <c:pt idx="157">
                  <c:v>31599</c:v>
                </c:pt>
                <c:pt idx="158">
                  <c:v>31799</c:v>
                </c:pt>
                <c:pt idx="159">
                  <c:v>31999</c:v>
                </c:pt>
                <c:pt idx="160">
                  <c:v>32199</c:v>
                </c:pt>
                <c:pt idx="161">
                  <c:v>32399</c:v>
                </c:pt>
                <c:pt idx="162">
                  <c:v>32599</c:v>
                </c:pt>
                <c:pt idx="163">
                  <c:v>32799</c:v>
                </c:pt>
                <c:pt idx="164">
                  <c:v>32999</c:v>
                </c:pt>
                <c:pt idx="165">
                  <c:v>33199</c:v>
                </c:pt>
                <c:pt idx="166">
                  <c:v>33399</c:v>
                </c:pt>
                <c:pt idx="167">
                  <c:v>33599</c:v>
                </c:pt>
                <c:pt idx="168">
                  <c:v>33799</c:v>
                </c:pt>
                <c:pt idx="169">
                  <c:v>33999</c:v>
                </c:pt>
                <c:pt idx="170">
                  <c:v>34199</c:v>
                </c:pt>
                <c:pt idx="171">
                  <c:v>34399</c:v>
                </c:pt>
                <c:pt idx="172">
                  <c:v>34599</c:v>
                </c:pt>
                <c:pt idx="173">
                  <c:v>34799</c:v>
                </c:pt>
                <c:pt idx="174">
                  <c:v>34999</c:v>
                </c:pt>
                <c:pt idx="175">
                  <c:v>35199</c:v>
                </c:pt>
                <c:pt idx="176">
                  <c:v>35399</c:v>
                </c:pt>
                <c:pt idx="177">
                  <c:v>35599</c:v>
                </c:pt>
                <c:pt idx="178">
                  <c:v>35799</c:v>
                </c:pt>
                <c:pt idx="179">
                  <c:v>35999</c:v>
                </c:pt>
                <c:pt idx="180">
                  <c:v>36199</c:v>
                </c:pt>
                <c:pt idx="181">
                  <c:v>36399</c:v>
                </c:pt>
                <c:pt idx="182">
                  <c:v>36599</c:v>
                </c:pt>
                <c:pt idx="183">
                  <c:v>36799</c:v>
                </c:pt>
                <c:pt idx="184">
                  <c:v>36999</c:v>
                </c:pt>
                <c:pt idx="185">
                  <c:v>37199</c:v>
                </c:pt>
                <c:pt idx="186">
                  <c:v>37399</c:v>
                </c:pt>
                <c:pt idx="187">
                  <c:v>37599</c:v>
                </c:pt>
                <c:pt idx="188">
                  <c:v>37799</c:v>
                </c:pt>
                <c:pt idx="189">
                  <c:v>37999</c:v>
                </c:pt>
                <c:pt idx="190">
                  <c:v>38199</c:v>
                </c:pt>
                <c:pt idx="191">
                  <c:v>38399</c:v>
                </c:pt>
                <c:pt idx="192">
                  <c:v>38599</c:v>
                </c:pt>
                <c:pt idx="193">
                  <c:v>38799</c:v>
                </c:pt>
                <c:pt idx="194">
                  <c:v>38999</c:v>
                </c:pt>
                <c:pt idx="195">
                  <c:v>39199</c:v>
                </c:pt>
                <c:pt idx="196">
                  <c:v>39399</c:v>
                </c:pt>
                <c:pt idx="197">
                  <c:v>39599</c:v>
                </c:pt>
                <c:pt idx="198">
                  <c:v>39799</c:v>
                </c:pt>
                <c:pt idx="199">
                  <c:v>39999</c:v>
                </c:pt>
                <c:pt idx="200">
                  <c:v>40199</c:v>
                </c:pt>
                <c:pt idx="201">
                  <c:v>40399</c:v>
                </c:pt>
                <c:pt idx="202">
                  <c:v>40599</c:v>
                </c:pt>
                <c:pt idx="203">
                  <c:v>40799</c:v>
                </c:pt>
                <c:pt idx="204">
                  <c:v>40999</c:v>
                </c:pt>
                <c:pt idx="205">
                  <c:v>41199</c:v>
                </c:pt>
                <c:pt idx="206">
                  <c:v>41399</c:v>
                </c:pt>
                <c:pt idx="207">
                  <c:v>41599</c:v>
                </c:pt>
                <c:pt idx="208">
                  <c:v>41799</c:v>
                </c:pt>
                <c:pt idx="209">
                  <c:v>41999</c:v>
                </c:pt>
                <c:pt idx="210">
                  <c:v>42199</c:v>
                </c:pt>
                <c:pt idx="211">
                  <c:v>42399</c:v>
                </c:pt>
                <c:pt idx="212">
                  <c:v>42599</c:v>
                </c:pt>
                <c:pt idx="213">
                  <c:v>42799</c:v>
                </c:pt>
                <c:pt idx="214">
                  <c:v>42999</c:v>
                </c:pt>
                <c:pt idx="215">
                  <c:v>43199</c:v>
                </c:pt>
                <c:pt idx="216">
                  <c:v>43399</c:v>
                </c:pt>
                <c:pt idx="217">
                  <c:v>43599</c:v>
                </c:pt>
                <c:pt idx="218">
                  <c:v>43799</c:v>
                </c:pt>
                <c:pt idx="219">
                  <c:v>43999</c:v>
                </c:pt>
                <c:pt idx="220">
                  <c:v>44199</c:v>
                </c:pt>
                <c:pt idx="221">
                  <c:v>44399</c:v>
                </c:pt>
                <c:pt idx="222">
                  <c:v>44599</c:v>
                </c:pt>
                <c:pt idx="223">
                  <c:v>44799</c:v>
                </c:pt>
                <c:pt idx="224">
                  <c:v>44999</c:v>
                </c:pt>
                <c:pt idx="225">
                  <c:v>45199</c:v>
                </c:pt>
                <c:pt idx="226">
                  <c:v>45399</c:v>
                </c:pt>
                <c:pt idx="227">
                  <c:v>45599</c:v>
                </c:pt>
                <c:pt idx="228">
                  <c:v>45799</c:v>
                </c:pt>
                <c:pt idx="229">
                  <c:v>45999</c:v>
                </c:pt>
                <c:pt idx="230">
                  <c:v>46199</c:v>
                </c:pt>
                <c:pt idx="231">
                  <c:v>46399</c:v>
                </c:pt>
                <c:pt idx="232">
                  <c:v>46599</c:v>
                </c:pt>
                <c:pt idx="233">
                  <c:v>46799</c:v>
                </c:pt>
                <c:pt idx="234">
                  <c:v>46999</c:v>
                </c:pt>
                <c:pt idx="235">
                  <c:v>47199</c:v>
                </c:pt>
                <c:pt idx="236">
                  <c:v>47399</c:v>
                </c:pt>
                <c:pt idx="237">
                  <c:v>47599</c:v>
                </c:pt>
                <c:pt idx="238">
                  <c:v>47799</c:v>
                </c:pt>
                <c:pt idx="239">
                  <c:v>47999</c:v>
                </c:pt>
                <c:pt idx="240">
                  <c:v>48199</c:v>
                </c:pt>
                <c:pt idx="241">
                  <c:v>48399</c:v>
                </c:pt>
                <c:pt idx="242">
                  <c:v>48599</c:v>
                </c:pt>
                <c:pt idx="243">
                  <c:v>48799</c:v>
                </c:pt>
                <c:pt idx="244">
                  <c:v>48999</c:v>
                </c:pt>
                <c:pt idx="245">
                  <c:v>49199</c:v>
                </c:pt>
                <c:pt idx="246">
                  <c:v>49399</c:v>
                </c:pt>
                <c:pt idx="247">
                  <c:v>49599</c:v>
                </c:pt>
                <c:pt idx="248">
                  <c:v>49799</c:v>
                </c:pt>
                <c:pt idx="249">
                  <c:v>49999</c:v>
                </c:pt>
                <c:pt idx="250">
                  <c:v>50199</c:v>
                </c:pt>
                <c:pt idx="251">
                  <c:v>50399</c:v>
                </c:pt>
                <c:pt idx="252">
                  <c:v>50599</c:v>
                </c:pt>
                <c:pt idx="253">
                  <c:v>50799</c:v>
                </c:pt>
                <c:pt idx="254">
                  <c:v>50999</c:v>
                </c:pt>
                <c:pt idx="255">
                  <c:v>51199</c:v>
                </c:pt>
                <c:pt idx="256">
                  <c:v>51399</c:v>
                </c:pt>
                <c:pt idx="257">
                  <c:v>51599</c:v>
                </c:pt>
                <c:pt idx="258">
                  <c:v>51799</c:v>
                </c:pt>
                <c:pt idx="259">
                  <c:v>51999</c:v>
                </c:pt>
                <c:pt idx="260">
                  <c:v>52199</c:v>
                </c:pt>
                <c:pt idx="261">
                  <c:v>52399</c:v>
                </c:pt>
                <c:pt idx="262">
                  <c:v>52599</c:v>
                </c:pt>
                <c:pt idx="263">
                  <c:v>52799</c:v>
                </c:pt>
                <c:pt idx="264">
                  <c:v>52999</c:v>
                </c:pt>
                <c:pt idx="265">
                  <c:v>53199</c:v>
                </c:pt>
                <c:pt idx="266">
                  <c:v>53399</c:v>
                </c:pt>
                <c:pt idx="267">
                  <c:v>53599</c:v>
                </c:pt>
                <c:pt idx="268">
                  <c:v>53799</c:v>
                </c:pt>
                <c:pt idx="269">
                  <c:v>53999</c:v>
                </c:pt>
                <c:pt idx="270">
                  <c:v>54199</c:v>
                </c:pt>
                <c:pt idx="271">
                  <c:v>54399</c:v>
                </c:pt>
                <c:pt idx="272">
                  <c:v>54599</c:v>
                </c:pt>
                <c:pt idx="273">
                  <c:v>54799</c:v>
                </c:pt>
                <c:pt idx="274">
                  <c:v>54999</c:v>
                </c:pt>
                <c:pt idx="275">
                  <c:v>55199</c:v>
                </c:pt>
                <c:pt idx="276">
                  <c:v>55399</c:v>
                </c:pt>
                <c:pt idx="277">
                  <c:v>55599</c:v>
                </c:pt>
                <c:pt idx="278">
                  <c:v>55799</c:v>
                </c:pt>
                <c:pt idx="279">
                  <c:v>55999</c:v>
                </c:pt>
                <c:pt idx="280">
                  <c:v>56199</c:v>
                </c:pt>
                <c:pt idx="281">
                  <c:v>56399</c:v>
                </c:pt>
                <c:pt idx="282">
                  <c:v>56599</c:v>
                </c:pt>
                <c:pt idx="283">
                  <c:v>56799</c:v>
                </c:pt>
                <c:pt idx="284">
                  <c:v>56999</c:v>
                </c:pt>
                <c:pt idx="285">
                  <c:v>57199</c:v>
                </c:pt>
                <c:pt idx="286">
                  <c:v>57399</c:v>
                </c:pt>
                <c:pt idx="287">
                  <c:v>57599</c:v>
                </c:pt>
                <c:pt idx="288">
                  <c:v>57799</c:v>
                </c:pt>
                <c:pt idx="289">
                  <c:v>57999</c:v>
                </c:pt>
                <c:pt idx="290">
                  <c:v>58199</c:v>
                </c:pt>
                <c:pt idx="291">
                  <c:v>58399</c:v>
                </c:pt>
                <c:pt idx="292">
                  <c:v>58599</c:v>
                </c:pt>
                <c:pt idx="293">
                  <c:v>58799</c:v>
                </c:pt>
                <c:pt idx="294">
                  <c:v>58999</c:v>
                </c:pt>
                <c:pt idx="295">
                  <c:v>59199</c:v>
                </c:pt>
                <c:pt idx="296">
                  <c:v>59399</c:v>
                </c:pt>
                <c:pt idx="297">
                  <c:v>59599</c:v>
                </c:pt>
                <c:pt idx="298">
                  <c:v>59799</c:v>
                </c:pt>
                <c:pt idx="299">
                  <c:v>59999</c:v>
                </c:pt>
                <c:pt idx="300">
                  <c:v>60199</c:v>
                </c:pt>
                <c:pt idx="301">
                  <c:v>60399</c:v>
                </c:pt>
                <c:pt idx="302">
                  <c:v>60599</c:v>
                </c:pt>
                <c:pt idx="303">
                  <c:v>60799</c:v>
                </c:pt>
                <c:pt idx="304">
                  <c:v>60999</c:v>
                </c:pt>
                <c:pt idx="305">
                  <c:v>61199</c:v>
                </c:pt>
                <c:pt idx="306">
                  <c:v>61399</c:v>
                </c:pt>
                <c:pt idx="307">
                  <c:v>61599</c:v>
                </c:pt>
                <c:pt idx="308">
                  <c:v>61799</c:v>
                </c:pt>
                <c:pt idx="309">
                  <c:v>61999</c:v>
                </c:pt>
                <c:pt idx="310">
                  <c:v>62199</c:v>
                </c:pt>
                <c:pt idx="311">
                  <c:v>62399</c:v>
                </c:pt>
                <c:pt idx="312">
                  <c:v>62599</c:v>
                </c:pt>
                <c:pt idx="313">
                  <c:v>62799</c:v>
                </c:pt>
                <c:pt idx="314">
                  <c:v>62999</c:v>
                </c:pt>
                <c:pt idx="315">
                  <c:v>63199</c:v>
                </c:pt>
                <c:pt idx="316">
                  <c:v>63399</c:v>
                </c:pt>
                <c:pt idx="317">
                  <c:v>63599</c:v>
                </c:pt>
                <c:pt idx="318">
                  <c:v>63799</c:v>
                </c:pt>
                <c:pt idx="319">
                  <c:v>63999</c:v>
                </c:pt>
                <c:pt idx="320">
                  <c:v>64199</c:v>
                </c:pt>
                <c:pt idx="321">
                  <c:v>64399</c:v>
                </c:pt>
                <c:pt idx="322">
                  <c:v>64599</c:v>
                </c:pt>
                <c:pt idx="323">
                  <c:v>64799</c:v>
                </c:pt>
                <c:pt idx="324">
                  <c:v>64999</c:v>
                </c:pt>
                <c:pt idx="325">
                  <c:v>65199</c:v>
                </c:pt>
                <c:pt idx="326">
                  <c:v>65399</c:v>
                </c:pt>
                <c:pt idx="327">
                  <c:v>65599</c:v>
                </c:pt>
                <c:pt idx="328">
                  <c:v>65799</c:v>
                </c:pt>
                <c:pt idx="329">
                  <c:v>65999</c:v>
                </c:pt>
                <c:pt idx="330">
                  <c:v>66199</c:v>
                </c:pt>
                <c:pt idx="331">
                  <c:v>66399</c:v>
                </c:pt>
                <c:pt idx="332">
                  <c:v>66599</c:v>
                </c:pt>
                <c:pt idx="333">
                  <c:v>66799</c:v>
                </c:pt>
                <c:pt idx="334">
                  <c:v>66999</c:v>
                </c:pt>
                <c:pt idx="335">
                  <c:v>67199</c:v>
                </c:pt>
                <c:pt idx="336">
                  <c:v>67399</c:v>
                </c:pt>
                <c:pt idx="337">
                  <c:v>67599</c:v>
                </c:pt>
                <c:pt idx="338">
                  <c:v>67799</c:v>
                </c:pt>
                <c:pt idx="339">
                  <c:v>67999</c:v>
                </c:pt>
                <c:pt idx="340">
                  <c:v>68199</c:v>
                </c:pt>
                <c:pt idx="341">
                  <c:v>68399</c:v>
                </c:pt>
                <c:pt idx="342">
                  <c:v>68599</c:v>
                </c:pt>
                <c:pt idx="343">
                  <c:v>68799</c:v>
                </c:pt>
                <c:pt idx="344">
                  <c:v>68999</c:v>
                </c:pt>
                <c:pt idx="345">
                  <c:v>69199</c:v>
                </c:pt>
                <c:pt idx="346">
                  <c:v>69399</c:v>
                </c:pt>
                <c:pt idx="347">
                  <c:v>69599</c:v>
                </c:pt>
                <c:pt idx="348">
                  <c:v>69799</c:v>
                </c:pt>
                <c:pt idx="349">
                  <c:v>69999</c:v>
                </c:pt>
                <c:pt idx="350">
                  <c:v>70199</c:v>
                </c:pt>
                <c:pt idx="351">
                  <c:v>70399</c:v>
                </c:pt>
                <c:pt idx="352">
                  <c:v>70599</c:v>
                </c:pt>
                <c:pt idx="353">
                  <c:v>70799</c:v>
                </c:pt>
                <c:pt idx="354">
                  <c:v>70999</c:v>
                </c:pt>
                <c:pt idx="355">
                  <c:v>71199</c:v>
                </c:pt>
                <c:pt idx="356">
                  <c:v>71399</c:v>
                </c:pt>
                <c:pt idx="357">
                  <c:v>71599</c:v>
                </c:pt>
                <c:pt idx="358">
                  <c:v>71799</c:v>
                </c:pt>
                <c:pt idx="359">
                  <c:v>71999</c:v>
                </c:pt>
                <c:pt idx="360">
                  <c:v>72199</c:v>
                </c:pt>
                <c:pt idx="361">
                  <c:v>72399</c:v>
                </c:pt>
                <c:pt idx="362">
                  <c:v>72599</c:v>
                </c:pt>
                <c:pt idx="363">
                  <c:v>72799</c:v>
                </c:pt>
                <c:pt idx="364">
                  <c:v>72999</c:v>
                </c:pt>
                <c:pt idx="365">
                  <c:v>73199</c:v>
                </c:pt>
                <c:pt idx="366">
                  <c:v>73399</c:v>
                </c:pt>
                <c:pt idx="367">
                  <c:v>73599</c:v>
                </c:pt>
                <c:pt idx="368">
                  <c:v>73799</c:v>
                </c:pt>
                <c:pt idx="369">
                  <c:v>73999</c:v>
                </c:pt>
                <c:pt idx="370">
                  <c:v>74199</c:v>
                </c:pt>
                <c:pt idx="371">
                  <c:v>74399</c:v>
                </c:pt>
                <c:pt idx="372">
                  <c:v>74599</c:v>
                </c:pt>
                <c:pt idx="373">
                  <c:v>74799</c:v>
                </c:pt>
                <c:pt idx="374">
                  <c:v>74999</c:v>
                </c:pt>
                <c:pt idx="375">
                  <c:v>75199</c:v>
                </c:pt>
                <c:pt idx="376">
                  <c:v>75399</c:v>
                </c:pt>
                <c:pt idx="377">
                  <c:v>75599</c:v>
                </c:pt>
                <c:pt idx="378">
                  <c:v>75799</c:v>
                </c:pt>
                <c:pt idx="379">
                  <c:v>75999</c:v>
                </c:pt>
                <c:pt idx="380">
                  <c:v>76199</c:v>
                </c:pt>
                <c:pt idx="381">
                  <c:v>76399</c:v>
                </c:pt>
                <c:pt idx="382">
                  <c:v>76599</c:v>
                </c:pt>
                <c:pt idx="383">
                  <c:v>76799</c:v>
                </c:pt>
                <c:pt idx="384">
                  <c:v>76999</c:v>
                </c:pt>
                <c:pt idx="385">
                  <c:v>77199</c:v>
                </c:pt>
                <c:pt idx="386">
                  <c:v>77399</c:v>
                </c:pt>
                <c:pt idx="387">
                  <c:v>77599</c:v>
                </c:pt>
                <c:pt idx="388">
                  <c:v>77799</c:v>
                </c:pt>
                <c:pt idx="389">
                  <c:v>77999</c:v>
                </c:pt>
                <c:pt idx="390">
                  <c:v>78199</c:v>
                </c:pt>
                <c:pt idx="391">
                  <c:v>78399</c:v>
                </c:pt>
                <c:pt idx="392">
                  <c:v>78599</c:v>
                </c:pt>
                <c:pt idx="393">
                  <c:v>78799</c:v>
                </c:pt>
                <c:pt idx="394">
                  <c:v>78999</c:v>
                </c:pt>
                <c:pt idx="395">
                  <c:v>79199</c:v>
                </c:pt>
                <c:pt idx="396">
                  <c:v>79399</c:v>
                </c:pt>
                <c:pt idx="397">
                  <c:v>79599</c:v>
                </c:pt>
                <c:pt idx="398">
                  <c:v>79799</c:v>
                </c:pt>
                <c:pt idx="399">
                  <c:v>79999</c:v>
                </c:pt>
                <c:pt idx="400">
                  <c:v>80199</c:v>
                </c:pt>
                <c:pt idx="401">
                  <c:v>80399</c:v>
                </c:pt>
                <c:pt idx="402">
                  <c:v>80599</c:v>
                </c:pt>
                <c:pt idx="403">
                  <c:v>80799</c:v>
                </c:pt>
                <c:pt idx="404">
                  <c:v>80999</c:v>
                </c:pt>
                <c:pt idx="405">
                  <c:v>81199</c:v>
                </c:pt>
                <c:pt idx="406">
                  <c:v>81399</c:v>
                </c:pt>
                <c:pt idx="407">
                  <c:v>81599</c:v>
                </c:pt>
                <c:pt idx="408">
                  <c:v>81799</c:v>
                </c:pt>
                <c:pt idx="409">
                  <c:v>81999</c:v>
                </c:pt>
                <c:pt idx="410">
                  <c:v>82199</c:v>
                </c:pt>
                <c:pt idx="411">
                  <c:v>82399</c:v>
                </c:pt>
                <c:pt idx="412">
                  <c:v>82599</c:v>
                </c:pt>
                <c:pt idx="413">
                  <c:v>82799</c:v>
                </c:pt>
                <c:pt idx="414">
                  <c:v>82999</c:v>
                </c:pt>
                <c:pt idx="415">
                  <c:v>83199</c:v>
                </c:pt>
                <c:pt idx="416">
                  <c:v>83399</c:v>
                </c:pt>
                <c:pt idx="417">
                  <c:v>83599</c:v>
                </c:pt>
                <c:pt idx="418">
                  <c:v>83799</c:v>
                </c:pt>
                <c:pt idx="419">
                  <c:v>83999</c:v>
                </c:pt>
                <c:pt idx="420">
                  <c:v>84199</c:v>
                </c:pt>
                <c:pt idx="421">
                  <c:v>84399</c:v>
                </c:pt>
                <c:pt idx="422">
                  <c:v>84599</c:v>
                </c:pt>
                <c:pt idx="423">
                  <c:v>84799</c:v>
                </c:pt>
                <c:pt idx="424">
                  <c:v>84999</c:v>
                </c:pt>
                <c:pt idx="425">
                  <c:v>85199</c:v>
                </c:pt>
                <c:pt idx="426">
                  <c:v>85399</c:v>
                </c:pt>
                <c:pt idx="427">
                  <c:v>85599</c:v>
                </c:pt>
                <c:pt idx="428">
                  <c:v>85799</c:v>
                </c:pt>
                <c:pt idx="429">
                  <c:v>85999</c:v>
                </c:pt>
                <c:pt idx="430">
                  <c:v>86199</c:v>
                </c:pt>
                <c:pt idx="431">
                  <c:v>86399</c:v>
                </c:pt>
                <c:pt idx="432">
                  <c:v>86599</c:v>
                </c:pt>
                <c:pt idx="433">
                  <c:v>86799</c:v>
                </c:pt>
                <c:pt idx="434">
                  <c:v>86999</c:v>
                </c:pt>
                <c:pt idx="435">
                  <c:v>87199</c:v>
                </c:pt>
                <c:pt idx="436">
                  <c:v>87399</c:v>
                </c:pt>
                <c:pt idx="437">
                  <c:v>87599</c:v>
                </c:pt>
                <c:pt idx="438">
                  <c:v>87799</c:v>
                </c:pt>
                <c:pt idx="439">
                  <c:v>87999</c:v>
                </c:pt>
                <c:pt idx="440">
                  <c:v>88199</c:v>
                </c:pt>
                <c:pt idx="441">
                  <c:v>88399</c:v>
                </c:pt>
                <c:pt idx="442">
                  <c:v>88599</c:v>
                </c:pt>
                <c:pt idx="443">
                  <c:v>88799</c:v>
                </c:pt>
                <c:pt idx="444">
                  <c:v>88999</c:v>
                </c:pt>
                <c:pt idx="445">
                  <c:v>89199</c:v>
                </c:pt>
                <c:pt idx="446">
                  <c:v>89399</c:v>
                </c:pt>
                <c:pt idx="447">
                  <c:v>89599</c:v>
                </c:pt>
                <c:pt idx="448">
                  <c:v>89799</c:v>
                </c:pt>
                <c:pt idx="449">
                  <c:v>89999</c:v>
                </c:pt>
                <c:pt idx="450">
                  <c:v>90199</c:v>
                </c:pt>
                <c:pt idx="451">
                  <c:v>90399</c:v>
                </c:pt>
                <c:pt idx="452">
                  <c:v>90599</c:v>
                </c:pt>
                <c:pt idx="453">
                  <c:v>90799</c:v>
                </c:pt>
                <c:pt idx="454">
                  <c:v>90999</c:v>
                </c:pt>
                <c:pt idx="455">
                  <c:v>91199</c:v>
                </c:pt>
                <c:pt idx="456">
                  <c:v>91399</c:v>
                </c:pt>
                <c:pt idx="457">
                  <c:v>91599</c:v>
                </c:pt>
                <c:pt idx="458">
                  <c:v>91799</c:v>
                </c:pt>
                <c:pt idx="459">
                  <c:v>91999</c:v>
                </c:pt>
                <c:pt idx="460">
                  <c:v>92199</c:v>
                </c:pt>
                <c:pt idx="461">
                  <c:v>92399</c:v>
                </c:pt>
                <c:pt idx="462">
                  <c:v>92599</c:v>
                </c:pt>
                <c:pt idx="463">
                  <c:v>92799</c:v>
                </c:pt>
                <c:pt idx="464">
                  <c:v>92999</c:v>
                </c:pt>
                <c:pt idx="465">
                  <c:v>93199</c:v>
                </c:pt>
                <c:pt idx="466">
                  <c:v>93399</c:v>
                </c:pt>
                <c:pt idx="467">
                  <c:v>93599</c:v>
                </c:pt>
                <c:pt idx="468">
                  <c:v>93799</c:v>
                </c:pt>
                <c:pt idx="469">
                  <c:v>93999</c:v>
                </c:pt>
                <c:pt idx="470">
                  <c:v>94199</c:v>
                </c:pt>
                <c:pt idx="471">
                  <c:v>94399</c:v>
                </c:pt>
                <c:pt idx="472">
                  <c:v>94599</c:v>
                </c:pt>
                <c:pt idx="473">
                  <c:v>94799</c:v>
                </c:pt>
                <c:pt idx="474">
                  <c:v>94999</c:v>
                </c:pt>
                <c:pt idx="475">
                  <c:v>95199</c:v>
                </c:pt>
                <c:pt idx="476">
                  <c:v>95399</c:v>
                </c:pt>
                <c:pt idx="477">
                  <c:v>95599</c:v>
                </c:pt>
                <c:pt idx="478">
                  <c:v>95799</c:v>
                </c:pt>
                <c:pt idx="479">
                  <c:v>95999</c:v>
                </c:pt>
                <c:pt idx="480">
                  <c:v>96199</c:v>
                </c:pt>
                <c:pt idx="481">
                  <c:v>96399</c:v>
                </c:pt>
                <c:pt idx="482">
                  <c:v>96599</c:v>
                </c:pt>
                <c:pt idx="483">
                  <c:v>96799</c:v>
                </c:pt>
                <c:pt idx="484">
                  <c:v>96999</c:v>
                </c:pt>
                <c:pt idx="485">
                  <c:v>97199</c:v>
                </c:pt>
                <c:pt idx="486">
                  <c:v>97399</c:v>
                </c:pt>
                <c:pt idx="487">
                  <c:v>97599</c:v>
                </c:pt>
                <c:pt idx="488">
                  <c:v>97799</c:v>
                </c:pt>
                <c:pt idx="489">
                  <c:v>97999</c:v>
                </c:pt>
                <c:pt idx="490">
                  <c:v>98199</c:v>
                </c:pt>
                <c:pt idx="491">
                  <c:v>98399</c:v>
                </c:pt>
                <c:pt idx="492">
                  <c:v>98599</c:v>
                </c:pt>
                <c:pt idx="493">
                  <c:v>98799</c:v>
                </c:pt>
                <c:pt idx="494">
                  <c:v>98999</c:v>
                </c:pt>
                <c:pt idx="495">
                  <c:v>99199</c:v>
                </c:pt>
                <c:pt idx="496">
                  <c:v>99399</c:v>
                </c:pt>
                <c:pt idx="497">
                  <c:v>99599</c:v>
                </c:pt>
                <c:pt idx="498">
                  <c:v>99799</c:v>
                </c:pt>
                <c:pt idx="499">
                  <c:v>99999</c:v>
                </c:pt>
              </c:numCache>
            </c:numRef>
          </c:xVal>
          <c:yVal>
            <c:numRef>
              <c:f>Sheet3!$H$2:$H$501</c:f>
              <c:numCache>
                <c:formatCode>General</c:formatCode>
                <c:ptCount val="500"/>
                <c:pt idx="0">
                  <c:v>1.1200000000000001</c:v>
                </c:pt>
                <c:pt idx="1">
                  <c:v>1.1200000000000001</c:v>
                </c:pt>
                <c:pt idx="2">
                  <c:v>1.1200000000000001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1.1200000000000001</c:v>
                </c:pt>
                <c:pt idx="6">
                  <c:v>1.1200000000000001</c:v>
                </c:pt>
                <c:pt idx="7">
                  <c:v>0.01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0.27</c:v>
                </c:pt>
                <c:pt idx="29">
                  <c:v>0.28000000000000003</c:v>
                </c:pt>
                <c:pt idx="30">
                  <c:v>0.81</c:v>
                </c:pt>
                <c:pt idx="31">
                  <c:v>0.82</c:v>
                </c:pt>
                <c:pt idx="32">
                  <c:v>0.82</c:v>
                </c:pt>
                <c:pt idx="33">
                  <c:v>0.82</c:v>
                </c:pt>
                <c:pt idx="34">
                  <c:v>0.82</c:v>
                </c:pt>
                <c:pt idx="35">
                  <c:v>0.82</c:v>
                </c:pt>
                <c:pt idx="36">
                  <c:v>0.82</c:v>
                </c:pt>
                <c:pt idx="37">
                  <c:v>0.82</c:v>
                </c:pt>
                <c:pt idx="38">
                  <c:v>0.55000000000000004</c:v>
                </c:pt>
                <c:pt idx="39">
                  <c:v>0.54</c:v>
                </c:pt>
                <c:pt idx="40">
                  <c:v>0.01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1.06</c:v>
                </c:pt>
                <c:pt idx="50">
                  <c:v>1.31</c:v>
                </c:pt>
                <c:pt idx="51">
                  <c:v>1.69</c:v>
                </c:pt>
                <c:pt idx="52">
                  <c:v>1.7</c:v>
                </c:pt>
                <c:pt idx="53">
                  <c:v>1.7</c:v>
                </c:pt>
                <c:pt idx="54">
                  <c:v>1.95</c:v>
                </c:pt>
                <c:pt idx="55">
                  <c:v>2.3199999999999998</c:v>
                </c:pt>
                <c:pt idx="56">
                  <c:v>2.33</c:v>
                </c:pt>
                <c:pt idx="57">
                  <c:v>2.84</c:v>
                </c:pt>
                <c:pt idx="58">
                  <c:v>2.85</c:v>
                </c:pt>
                <c:pt idx="59">
                  <c:v>2.0299999999999998</c:v>
                </c:pt>
                <c:pt idx="60">
                  <c:v>1.84</c:v>
                </c:pt>
                <c:pt idx="61">
                  <c:v>1.7</c:v>
                </c:pt>
                <c:pt idx="62">
                  <c:v>2.09</c:v>
                </c:pt>
                <c:pt idx="63">
                  <c:v>2.5</c:v>
                </c:pt>
                <c:pt idx="64">
                  <c:v>2.7</c:v>
                </c:pt>
                <c:pt idx="65">
                  <c:v>2.61</c:v>
                </c:pt>
                <c:pt idx="66">
                  <c:v>3.22</c:v>
                </c:pt>
                <c:pt idx="67">
                  <c:v>2.99</c:v>
                </c:pt>
                <c:pt idx="68">
                  <c:v>3.5</c:v>
                </c:pt>
                <c:pt idx="69">
                  <c:v>3.97</c:v>
                </c:pt>
                <c:pt idx="70">
                  <c:v>4.4800000000000004</c:v>
                </c:pt>
                <c:pt idx="71">
                  <c:v>4.87</c:v>
                </c:pt>
                <c:pt idx="72">
                  <c:v>5.26</c:v>
                </c:pt>
                <c:pt idx="73">
                  <c:v>4.8600000000000003</c:v>
                </c:pt>
                <c:pt idx="74">
                  <c:v>5.34</c:v>
                </c:pt>
                <c:pt idx="75">
                  <c:v>5.78</c:v>
                </c:pt>
                <c:pt idx="76">
                  <c:v>5.92</c:v>
                </c:pt>
                <c:pt idx="77">
                  <c:v>6.02</c:v>
                </c:pt>
                <c:pt idx="78">
                  <c:v>5.66</c:v>
                </c:pt>
                <c:pt idx="79">
                  <c:v>5.69</c:v>
                </c:pt>
                <c:pt idx="80">
                  <c:v>5.89</c:v>
                </c:pt>
                <c:pt idx="81">
                  <c:v>5.65</c:v>
                </c:pt>
                <c:pt idx="82">
                  <c:v>5.28</c:v>
                </c:pt>
                <c:pt idx="83">
                  <c:v>5.88</c:v>
                </c:pt>
                <c:pt idx="84">
                  <c:v>5.52</c:v>
                </c:pt>
                <c:pt idx="85">
                  <c:v>5.25</c:v>
                </c:pt>
                <c:pt idx="86">
                  <c:v>4.93</c:v>
                </c:pt>
                <c:pt idx="87">
                  <c:v>4.9800000000000004</c:v>
                </c:pt>
                <c:pt idx="88">
                  <c:v>5.57</c:v>
                </c:pt>
                <c:pt idx="89">
                  <c:v>5.27</c:v>
                </c:pt>
                <c:pt idx="90">
                  <c:v>5.35</c:v>
                </c:pt>
                <c:pt idx="91">
                  <c:v>5.65</c:v>
                </c:pt>
                <c:pt idx="92">
                  <c:v>6.09</c:v>
                </c:pt>
                <c:pt idx="93">
                  <c:v>6.73</c:v>
                </c:pt>
                <c:pt idx="94">
                  <c:v>7.01</c:v>
                </c:pt>
                <c:pt idx="95">
                  <c:v>7.38</c:v>
                </c:pt>
                <c:pt idx="96">
                  <c:v>7.67</c:v>
                </c:pt>
                <c:pt idx="97">
                  <c:v>7.98</c:v>
                </c:pt>
                <c:pt idx="98">
                  <c:v>8.3000000000000007</c:v>
                </c:pt>
                <c:pt idx="99">
                  <c:v>8.5500000000000007</c:v>
                </c:pt>
                <c:pt idx="100">
                  <c:v>8.76</c:v>
                </c:pt>
                <c:pt idx="101">
                  <c:v>8.73</c:v>
                </c:pt>
                <c:pt idx="102">
                  <c:v>8.64</c:v>
                </c:pt>
                <c:pt idx="103">
                  <c:v>8.4499999999999993</c:v>
                </c:pt>
                <c:pt idx="104">
                  <c:v>8.5500000000000007</c:v>
                </c:pt>
                <c:pt idx="105">
                  <c:v>8.0399999999999991</c:v>
                </c:pt>
                <c:pt idx="106">
                  <c:v>8.11</c:v>
                </c:pt>
                <c:pt idx="107">
                  <c:v>8.32</c:v>
                </c:pt>
                <c:pt idx="108">
                  <c:v>8.57</c:v>
                </c:pt>
                <c:pt idx="109">
                  <c:v>9.61</c:v>
                </c:pt>
                <c:pt idx="110">
                  <c:v>10.19</c:v>
                </c:pt>
                <c:pt idx="111">
                  <c:v>10.97</c:v>
                </c:pt>
                <c:pt idx="112">
                  <c:v>10.72</c:v>
                </c:pt>
                <c:pt idx="113">
                  <c:v>11.32</c:v>
                </c:pt>
                <c:pt idx="114">
                  <c:v>11.94</c:v>
                </c:pt>
                <c:pt idx="115">
                  <c:v>12.98</c:v>
                </c:pt>
                <c:pt idx="116">
                  <c:v>13.66</c:v>
                </c:pt>
                <c:pt idx="117">
                  <c:v>14.4</c:v>
                </c:pt>
                <c:pt idx="118">
                  <c:v>14.95</c:v>
                </c:pt>
                <c:pt idx="119">
                  <c:v>14.35</c:v>
                </c:pt>
                <c:pt idx="120">
                  <c:v>14.38</c:v>
                </c:pt>
                <c:pt idx="121">
                  <c:v>14.14</c:v>
                </c:pt>
                <c:pt idx="122">
                  <c:v>14.28</c:v>
                </c:pt>
                <c:pt idx="123">
                  <c:v>13.5</c:v>
                </c:pt>
                <c:pt idx="124">
                  <c:v>13.49</c:v>
                </c:pt>
                <c:pt idx="125">
                  <c:v>13.89</c:v>
                </c:pt>
                <c:pt idx="126">
                  <c:v>13.02</c:v>
                </c:pt>
                <c:pt idx="127">
                  <c:v>13.03</c:v>
                </c:pt>
                <c:pt idx="128">
                  <c:v>13.32</c:v>
                </c:pt>
                <c:pt idx="129">
                  <c:v>13.09</c:v>
                </c:pt>
                <c:pt idx="130">
                  <c:v>13.36</c:v>
                </c:pt>
                <c:pt idx="131">
                  <c:v>12.88</c:v>
                </c:pt>
                <c:pt idx="132">
                  <c:v>13.29</c:v>
                </c:pt>
                <c:pt idx="133">
                  <c:v>13.21</c:v>
                </c:pt>
                <c:pt idx="134">
                  <c:v>13.75</c:v>
                </c:pt>
                <c:pt idx="135">
                  <c:v>13.79</c:v>
                </c:pt>
                <c:pt idx="136">
                  <c:v>15.25</c:v>
                </c:pt>
                <c:pt idx="137">
                  <c:v>15.61</c:v>
                </c:pt>
                <c:pt idx="138">
                  <c:v>15.2</c:v>
                </c:pt>
                <c:pt idx="139">
                  <c:v>16.59</c:v>
                </c:pt>
                <c:pt idx="140">
                  <c:v>17.25</c:v>
                </c:pt>
                <c:pt idx="141">
                  <c:v>19.09</c:v>
                </c:pt>
                <c:pt idx="142">
                  <c:v>20.87</c:v>
                </c:pt>
                <c:pt idx="143">
                  <c:v>23.55</c:v>
                </c:pt>
                <c:pt idx="144">
                  <c:v>23.58</c:v>
                </c:pt>
                <c:pt idx="145">
                  <c:v>23.8</c:v>
                </c:pt>
                <c:pt idx="146">
                  <c:v>23.67</c:v>
                </c:pt>
                <c:pt idx="147">
                  <c:v>23.63</c:v>
                </c:pt>
                <c:pt idx="148">
                  <c:v>23.9</c:v>
                </c:pt>
                <c:pt idx="149">
                  <c:v>24.46</c:v>
                </c:pt>
                <c:pt idx="150">
                  <c:v>25.47</c:v>
                </c:pt>
                <c:pt idx="151">
                  <c:v>26.1</c:v>
                </c:pt>
                <c:pt idx="152">
                  <c:v>26.34</c:v>
                </c:pt>
                <c:pt idx="153">
                  <c:v>25.87</c:v>
                </c:pt>
                <c:pt idx="154">
                  <c:v>26.83</c:v>
                </c:pt>
                <c:pt idx="155">
                  <c:v>28.67</c:v>
                </c:pt>
                <c:pt idx="156">
                  <c:v>30.1</c:v>
                </c:pt>
                <c:pt idx="157">
                  <c:v>31.45</c:v>
                </c:pt>
                <c:pt idx="158">
                  <c:v>32.299999999999997</c:v>
                </c:pt>
                <c:pt idx="159">
                  <c:v>32.67</c:v>
                </c:pt>
                <c:pt idx="160">
                  <c:v>32.020000000000003</c:v>
                </c:pt>
                <c:pt idx="161">
                  <c:v>31.73</c:v>
                </c:pt>
                <c:pt idx="162">
                  <c:v>31.84</c:v>
                </c:pt>
                <c:pt idx="163">
                  <c:v>31.79</c:v>
                </c:pt>
                <c:pt idx="164">
                  <c:v>30.71</c:v>
                </c:pt>
                <c:pt idx="165">
                  <c:v>30.09</c:v>
                </c:pt>
                <c:pt idx="166">
                  <c:v>30.08</c:v>
                </c:pt>
                <c:pt idx="167">
                  <c:v>29.9</c:v>
                </c:pt>
                <c:pt idx="168">
                  <c:v>30.18</c:v>
                </c:pt>
                <c:pt idx="169">
                  <c:v>30.29</c:v>
                </c:pt>
                <c:pt idx="170">
                  <c:v>29.36</c:v>
                </c:pt>
                <c:pt idx="171">
                  <c:v>29.85</c:v>
                </c:pt>
                <c:pt idx="172">
                  <c:v>30.1</c:v>
                </c:pt>
                <c:pt idx="173">
                  <c:v>30.38</c:v>
                </c:pt>
                <c:pt idx="174">
                  <c:v>31.69</c:v>
                </c:pt>
                <c:pt idx="175">
                  <c:v>31.76</c:v>
                </c:pt>
                <c:pt idx="176">
                  <c:v>31.61</c:v>
                </c:pt>
                <c:pt idx="177">
                  <c:v>31.56</c:v>
                </c:pt>
                <c:pt idx="178">
                  <c:v>31.76</c:v>
                </c:pt>
                <c:pt idx="179">
                  <c:v>31.74</c:v>
                </c:pt>
                <c:pt idx="180">
                  <c:v>32.89</c:v>
                </c:pt>
                <c:pt idx="181">
                  <c:v>32.75</c:v>
                </c:pt>
                <c:pt idx="182">
                  <c:v>32.590000000000003</c:v>
                </c:pt>
                <c:pt idx="183">
                  <c:v>32.479999999999997</c:v>
                </c:pt>
                <c:pt idx="184">
                  <c:v>32.39</c:v>
                </c:pt>
                <c:pt idx="185">
                  <c:v>32.36</c:v>
                </c:pt>
                <c:pt idx="186">
                  <c:v>32.28</c:v>
                </c:pt>
                <c:pt idx="187">
                  <c:v>32.549999999999997</c:v>
                </c:pt>
                <c:pt idx="188">
                  <c:v>32.229999999999997</c:v>
                </c:pt>
                <c:pt idx="189">
                  <c:v>32.11</c:v>
                </c:pt>
                <c:pt idx="190">
                  <c:v>32.36</c:v>
                </c:pt>
                <c:pt idx="191">
                  <c:v>32.380000000000003</c:v>
                </c:pt>
                <c:pt idx="192">
                  <c:v>32.57</c:v>
                </c:pt>
                <c:pt idx="193">
                  <c:v>33.07</c:v>
                </c:pt>
                <c:pt idx="194">
                  <c:v>33.409999999999997</c:v>
                </c:pt>
                <c:pt idx="195">
                  <c:v>33.409999999999997</c:v>
                </c:pt>
                <c:pt idx="196">
                  <c:v>33.74</c:v>
                </c:pt>
                <c:pt idx="197">
                  <c:v>33.590000000000003</c:v>
                </c:pt>
                <c:pt idx="198">
                  <c:v>33.659999999999997</c:v>
                </c:pt>
                <c:pt idx="199">
                  <c:v>34.159999999999997</c:v>
                </c:pt>
                <c:pt idx="200">
                  <c:v>33.9</c:v>
                </c:pt>
                <c:pt idx="201">
                  <c:v>33.840000000000003</c:v>
                </c:pt>
                <c:pt idx="202">
                  <c:v>33.57</c:v>
                </c:pt>
                <c:pt idx="203">
                  <c:v>33.36</c:v>
                </c:pt>
                <c:pt idx="204">
                  <c:v>33.25</c:v>
                </c:pt>
                <c:pt idx="205">
                  <c:v>33.53</c:v>
                </c:pt>
                <c:pt idx="206">
                  <c:v>33.630000000000003</c:v>
                </c:pt>
                <c:pt idx="207">
                  <c:v>33.76</c:v>
                </c:pt>
                <c:pt idx="208">
                  <c:v>34.89</c:v>
                </c:pt>
                <c:pt idx="209">
                  <c:v>34.840000000000003</c:v>
                </c:pt>
                <c:pt idx="210">
                  <c:v>34.81</c:v>
                </c:pt>
                <c:pt idx="211">
                  <c:v>34.83</c:v>
                </c:pt>
                <c:pt idx="212">
                  <c:v>34.799999999999997</c:v>
                </c:pt>
                <c:pt idx="213">
                  <c:v>34.799999999999997</c:v>
                </c:pt>
                <c:pt idx="214">
                  <c:v>34.46</c:v>
                </c:pt>
                <c:pt idx="215">
                  <c:v>34.24</c:v>
                </c:pt>
                <c:pt idx="216">
                  <c:v>33.81</c:v>
                </c:pt>
                <c:pt idx="217">
                  <c:v>33.82</c:v>
                </c:pt>
                <c:pt idx="218">
                  <c:v>32.74</c:v>
                </c:pt>
                <c:pt idx="219">
                  <c:v>32.43</c:v>
                </c:pt>
                <c:pt idx="220">
                  <c:v>32.659999999999997</c:v>
                </c:pt>
                <c:pt idx="221">
                  <c:v>32.64</c:v>
                </c:pt>
                <c:pt idx="222">
                  <c:v>32.71</c:v>
                </c:pt>
                <c:pt idx="223">
                  <c:v>32.56</c:v>
                </c:pt>
                <c:pt idx="224">
                  <c:v>32.79</c:v>
                </c:pt>
                <c:pt idx="225">
                  <c:v>32.76</c:v>
                </c:pt>
                <c:pt idx="226">
                  <c:v>32.909999999999997</c:v>
                </c:pt>
                <c:pt idx="227">
                  <c:v>32.950000000000003</c:v>
                </c:pt>
                <c:pt idx="228">
                  <c:v>33.39</c:v>
                </c:pt>
                <c:pt idx="229">
                  <c:v>33.56</c:v>
                </c:pt>
                <c:pt idx="230">
                  <c:v>34.17</c:v>
                </c:pt>
                <c:pt idx="231">
                  <c:v>34.28</c:v>
                </c:pt>
                <c:pt idx="232">
                  <c:v>34.32</c:v>
                </c:pt>
                <c:pt idx="233">
                  <c:v>34.630000000000003</c:v>
                </c:pt>
                <c:pt idx="234">
                  <c:v>35.54</c:v>
                </c:pt>
                <c:pt idx="235">
                  <c:v>35.46</c:v>
                </c:pt>
                <c:pt idx="236">
                  <c:v>36.49</c:v>
                </c:pt>
                <c:pt idx="237">
                  <c:v>36.43</c:v>
                </c:pt>
                <c:pt idx="238">
                  <c:v>36.43</c:v>
                </c:pt>
                <c:pt idx="239">
                  <c:v>36.340000000000003</c:v>
                </c:pt>
                <c:pt idx="240">
                  <c:v>35.61</c:v>
                </c:pt>
                <c:pt idx="241">
                  <c:v>35.65</c:v>
                </c:pt>
                <c:pt idx="242">
                  <c:v>35.69</c:v>
                </c:pt>
                <c:pt idx="243">
                  <c:v>35.42</c:v>
                </c:pt>
                <c:pt idx="244">
                  <c:v>34.65</c:v>
                </c:pt>
                <c:pt idx="245">
                  <c:v>34.86</c:v>
                </c:pt>
                <c:pt idx="246">
                  <c:v>34.21</c:v>
                </c:pt>
                <c:pt idx="247">
                  <c:v>34.36</c:v>
                </c:pt>
                <c:pt idx="248">
                  <c:v>35.01</c:v>
                </c:pt>
                <c:pt idx="249">
                  <c:v>35</c:v>
                </c:pt>
                <c:pt idx="250">
                  <c:v>35.14</c:v>
                </c:pt>
                <c:pt idx="251">
                  <c:v>35.15</c:v>
                </c:pt>
                <c:pt idx="252">
                  <c:v>35.26</c:v>
                </c:pt>
                <c:pt idx="253">
                  <c:v>35.340000000000003</c:v>
                </c:pt>
                <c:pt idx="254">
                  <c:v>36.049999999999997</c:v>
                </c:pt>
                <c:pt idx="255">
                  <c:v>36.53</c:v>
                </c:pt>
                <c:pt idx="256">
                  <c:v>37.1</c:v>
                </c:pt>
                <c:pt idx="257">
                  <c:v>37.74</c:v>
                </c:pt>
                <c:pt idx="258">
                  <c:v>37.56</c:v>
                </c:pt>
                <c:pt idx="259">
                  <c:v>38.700000000000003</c:v>
                </c:pt>
                <c:pt idx="260">
                  <c:v>39.6</c:v>
                </c:pt>
                <c:pt idx="261">
                  <c:v>39.65</c:v>
                </c:pt>
                <c:pt idx="262">
                  <c:v>40.49</c:v>
                </c:pt>
                <c:pt idx="263">
                  <c:v>41.94</c:v>
                </c:pt>
                <c:pt idx="264">
                  <c:v>42.24</c:v>
                </c:pt>
                <c:pt idx="265">
                  <c:v>41.66</c:v>
                </c:pt>
                <c:pt idx="266">
                  <c:v>41.54</c:v>
                </c:pt>
                <c:pt idx="267">
                  <c:v>41.63</c:v>
                </c:pt>
                <c:pt idx="268">
                  <c:v>42.18</c:v>
                </c:pt>
                <c:pt idx="269">
                  <c:v>41.63</c:v>
                </c:pt>
                <c:pt idx="270">
                  <c:v>41.88</c:v>
                </c:pt>
                <c:pt idx="271">
                  <c:v>43.1</c:v>
                </c:pt>
                <c:pt idx="272">
                  <c:v>43.31</c:v>
                </c:pt>
                <c:pt idx="273">
                  <c:v>43.05</c:v>
                </c:pt>
                <c:pt idx="274">
                  <c:v>41.76</c:v>
                </c:pt>
                <c:pt idx="275">
                  <c:v>42.96</c:v>
                </c:pt>
                <c:pt idx="276">
                  <c:v>43.65</c:v>
                </c:pt>
                <c:pt idx="277">
                  <c:v>43.84</c:v>
                </c:pt>
                <c:pt idx="278">
                  <c:v>43.84</c:v>
                </c:pt>
                <c:pt idx="279">
                  <c:v>44.45</c:v>
                </c:pt>
                <c:pt idx="280">
                  <c:v>44.3</c:v>
                </c:pt>
                <c:pt idx="281">
                  <c:v>44.64</c:v>
                </c:pt>
                <c:pt idx="282">
                  <c:v>44.5</c:v>
                </c:pt>
                <c:pt idx="283">
                  <c:v>44.4</c:v>
                </c:pt>
                <c:pt idx="284">
                  <c:v>45.61</c:v>
                </c:pt>
                <c:pt idx="285">
                  <c:v>45.58</c:v>
                </c:pt>
                <c:pt idx="286">
                  <c:v>45.66</c:v>
                </c:pt>
                <c:pt idx="287">
                  <c:v>45.63</c:v>
                </c:pt>
                <c:pt idx="288">
                  <c:v>45.7</c:v>
                </c:pt>
                <c:pt idx="289">
                  <c:v>45.34</c:v>
                </c:pt>
                <c:pt idx="290">
                  <c:v>46.06</c:v>
                </c:pt>
                <c:pt idx="291">
                  <c:v>45.37</c:v>
                </c:pt>
                <c:pt idx="292">
                  <c:v>45.54</c:v>
                </c:pt>
                <c:pt idx="293">
                  <c:v>45.99</c:v>
                </c:pt>
                <c:pt idx="294">
                  <c:v>46.3</c:v>
                </c:pt>
                <c:pt idx="295">
                  <c:v>46.42</c:v>
                </c:pt>
                <c:pt idx="296">
                  <c:v>46.47</c:v>
                </c:pt>
                <c:pt idx="297">
                  <c:v>46.83</c:v>
                </c:pt>
                <c:pt idx="298">
                  <c:v>46.47</c:v>
                </c:pt>
                <c:pt idx="299">
                  <c:v>46.88</c:v>
                </c:pt>
                <c:pt idx="300">
                  <c:v>46.3</c:v>
                </c:pt>
                <c:pt idx="301">
                  <c:v>46.43</c:v>
                </c:pt>
                <c:pt idx="302">
                  <c:v>46.8</c:v>
                </c:pt>
                <c:pt idx="303">
                  <c:v>46.44</c:v>
                </c:pt>
                <c:pt idx="304">
                  <c:v>46.14</c:v>
                </c:pt>
                <c:pt idx="305">
                  <c:v>45.44</c:v>
                </c:pt>
                <c:pt idx="306">
                  <c:v>44.98</c:v>
                </c:pt>
                <c:pt idx="307">
                  <c:v>44.34</c:v>
                </c:pt>
                <c:pt idx="308">
                  <c:v>44.87</c:v>
                </c:pt>
                <c:pt idx="309">
                  <c:v>44.9</c:v>
                </c:pt>
                <c:pt idx="310">
                  <c:v>44.88</c:v>
                </c:pt>
                <c:pt idx="311">
                  <c:v>44.95</c:v>
                </c:pt>
                <c:pt idx="312">
                  <c:v>44.53</c:v>
                </c:pt>
                <c:pt idx="313">
                  <c:v>44.62</c:v>
                </c:pt>
                <c:pt idx="314">
                  <c:v>44.82</c:v>
                </c:pt>
                <c:pt idx="315">
                  <c:v>45.52</c:v>
                </c:pt>
                <c:pt idx="316">
                  <c:v>45.45</c:v>
                </c:pt>
                <c:pt idx="317">
                  <c:v>45.96</c:v>
                </c:pt>
                <c:pt idx="318">
                  <c:v>44.28</c:v>
                </c:pt>
                <c:pt idx="319">
                  <c:v>44.03</c:v>
                </c:pt>
                <c:pt idx="320">
                  <c:v>44.19</c:v>
                </c:pt>
                <c:pt idx="321">
                  <c:v>44.1</c:v>
                </c:pt>
                <c:pt idx="322">
                  <c:v>44.43</c:v>
                </c:pt>
                <c:pt idx="323">
                  <c:v>44.58</c:v>
                </c:pt>
                <c:pt idx="324">
                  <c:v>44.48</c:v>
                </c:pt>
                <c:pt idx="325">
                  <c:v>44.73</c:v>
                </c:pt>
                <c:pt idx="326">
                  <c:v>45.43</c:v>
                </c:pt>
                <c:pt idx="327">
                  <c:v>45.59</c:v>
                </c:pt>
                <c:pt idx="328">
                  <c:v>47.17</c:v>
                </c:pt>
                <c:pt idx="329">
                  <c:v>47.56</c:v>
                </c:pt>
                <c:pt idx="330">
                  <c:v>48.24</c:v>
                </c:pt>
                <c:pt idx="331">
                  <c:v>48.45</c:v>
                </c:pt>
                <c:pt idx="332">
                  <c:v>48.33</c:v>
                </c:pt>
                <c:pt idx="333">
                  <c:v>48.22</c:v>
                </c:pt>
                <c:pt idx="334">
                  <c:v>48.33</c:v>
                </c:pt>
                <c:pt idx="335">
                  <c:v>48.11</c:v>
                </c:pt>
                <c:pt idx="336">
                  <c:v>47.61</c:v>
                </c:pt>
                <c:pt idx="337">
                  <c:v>47.38</c:v>
                </c:pt>
                <c:pt idx="338">
                  <c:v>47.38</c:v>
                </c:pt>
                <c:pt idx="339">
                  <c:v>47.57</c:v>
                </c:pt>
                <c:pt idx="340">
                  <c:v>47.14</c:v>
                </c:pt>
                <c:pt idx="341">
                  <c:v>48.05</c:v>
                </c:pt>
                <c:pt idx="342">
                  <c:v>48.1</c:v>
                </c:pt>
                <c:pt idx="343">
                  <c:v>48.1</c:v>
                </c:pt>
                <c:pt idx="344">
                  <c:v>48.27</c:v>
                </c:pt>
                <c:pt idx="345">
                  <c:v>48.05</c:v>
                </c:pt>
                <c:pt idx="346">
                  <c:v>47.99</c:v>
                </c:pt>
                <c:pt idx="347">
                  <c:v>48.3</c:v>
                </c:pt>
                <c:pt idx="348">
                  <c:v>48.07</c:v>
                </c:pt>
                <c:pt idx="349">
                  <c:v>47.57</c:v>
                </c:pt>
                <c:pt idx="350">
                  <c:v>48.35</c:v>
                </c:pt>
                <c:pt idx="351">
                  <c:v>47.66</c:v>
                </c:pt>
                <c:pt idx="352">
                  <c:v>48.64</c:v>
                </c:pt>
                <c:pt idx="353">
                  <c:v>48.71</c:v>
                </c:pt>
                <c:pt idx="354">
                  <c:v>48.67</c:v>
                </c:pt>
                <c:pt idx="355">
                  <c:v>48.89</c:v>
                </c:pt>
                <c:pt idx="356">
                  <c:v>49.03</c:v>
                </c:pt>
                <c:pt idx="357">
                  <c:v>48.73</c:v>
                </c:pt>
                <c:pt idx="358">
                  <c:v>48.67</c:v>
                </c:pt>
                <c:pt idx="359">
                  <c:v>49.64</c:v>
                </c:pt>
                <c:pt idx="360">
                  <c:v>48.71</c:v>
                </c:pt>
                <c:pt idx="361">
                  <c:v>48.72</c:v>
                </c:pt>
                <c:pt idx="362">
                  <c:v>47.58</c:v>
                </c:pt>
                <c:pt idx="363">
                  <c:v>47.02</c:v>
                </c:pt>
                <c:pt idx="364">
                  <c:v>47.43</c:v>
                </c:pt>
                <c:pt idx="365">
                  <c:v>47.72</c:v>
                </c:pt>
                <c:pt idx="366">
                  <c:v>47.75</c:v>
                </c:pt>
                <c:pt idx="367">
                  <c:v>47.88</c:v>
                </c:pt>
                <c:pt idx="368">
                  <c:v>48.04</c:v>
                </c:pt>
                <c:pt idx="369">
                  <c:v>47.88</c:v>
                </c:pt>
                <c:pt idx="370">
                  <c:v>48.64</c:v>
                </c:pt>
                <c:pt idx="371">
                  <c:v>48.56</c:v>
                </c:pt>
                <c:pt idx="372">
                  <c:v>49.64</c:v>
                </c:pt>
                <c:pt idx="373">
                  <c:v>50.86</c:v>
                </c:pt>
                <c:pt idx="374">
                  <c:v>51.11</c:v>
                </c:pt>
                <c:pt idx="375">
                  <c:v>50.66</c:v>
                </c:pt>
                <c:pt idx="376">
                  <c:v>50.89</c:v>
                </c:pt>
                <c:pt idx="377">
                  <c:v>51.32</c:v>
                </c:pt>
                <c:pt idx="378">
                  <c:v>51.47</c:v>
                </c:pt>
                <c:pt idx="379">
                  <c:v>51.03</c:v>
                </c:pt>
                <c:pt idx="380">
                  <c:v>50.42</c:v>
                </c:pt>
                <c:pt idx="381">
                  <c:v>50.5</c:v>
                </c:pt>
                <c:pt idx="382">
                  <c:v>49.94</c:v>
                </c:pt>
                <c:pt idx="383">
                  <c:v>49.59</c:v>
                </c:pt>
                <c:pt idx="384">
                  <c:v>48.95</c:v>
                </c:pt>
                <c:pt idx="385">
                  <c:v>49.36</c:v>
                </c:pt>
                <c:pt idx="386">
                  <c:v>49.1</c:v>
                </c:pt>
                <c:pt idx="387">
                  <c:v>48.79</c:v>
                </c:pt>
                <c:pt idx="388">
                  <c:v>48.69</c:v>
                </c:pt>
                <c:pt idx="389">
                  <c:v>48.76</c:v>
                </c:pt>
                <c:pt idx="390">
                  <c:v>48.57</c:v>
                </c:pt>
                <c:pt idx="391">
                  <c:v>48.86</c:v>
                </c:pt>
                <c:pt idx="392">
                  <c:v>48.92</c:v>
                </c:pt>
                <c:pt idx="393">
                  <c:v>48.83</c:v>
                </c:pt>
                <c:pt idx="394">
                  <c:v>48.95</c:v>
                </c:pt>
                <c:pt idx="395">
                  <c:v>48.58</c:v>
                </c:pt>
                <c:pt idx="396">
                  <c:v>48.57</c:v>
                </c:pt>
                <c:pt idx="397">
                  <c:v>48.73</c:v>
                </c:pt>
                <c:pt idx="398">
                  <c:v>49.01</c:v>
                </c:pt>
                <c:pt idx="399">
                  <c:v>48.75</c:v>
                </c:pt>
                <c:pt idx="400">
                  <c:v>48.86</c:v>
                </c:pt>
                <c:pt idx="401">
                  <c:v>48.81</c:v>
                </c:pt>
                <c:pt idx="402">
                  <c:v>48.33</c:v>
                </c:pt>
                <c:pt idx="403">
                  <c:v>48.06</c:v>
                </c:pt>
                <c:pt idx="404">
                  <c:v>47.9</c:v>
                </c:pt>
                <c:pt idx="405">
                  <c:v>48.07</c:v>
                </c:pt>
                <c:pt idx="406">
                  <c:v>48.21</c:v>
                </c:pt>
                <c:pt idx="407">
                  <c:v>48.12</c:v>
                </c:pt>
                <c:pt idx="408">
                  <c:v>48.03</c:v>
                </c:pt>
                <c:pt idx="409">
                  <c:v>48.37</c:v>
                </c:pt>
                <c:pt idx="410">
                  <c:v>48.3</c:v>
                </c:pt>
                <c:pt idx="411">
                  <c:v>47.99</c:v>
                </c:pt>
                <c:pt idx="412">
                  <c:v>48.12</c:v>
                </c:pt>
                <c:pt idx="413">
                  <c:v>48.33</c:v>
                </c:pt>
                <c:pt idx="414">
                  <c:v>48.29</c:v>
                </c:pt>
                <c:pt idx="415">
                  <c:v>48.39</c:v>
                </c:pt>
                <c:pt idx="416">
                  <c:v>48.79</c:v>
                </c:pt>
                <c:pt idx="417">
                  <c:v>48.71</c:v>
                </c:pt>
                <c:pt idx="418">
                  <c:v>48.61</c:v>
                </c:pt>
                <c:pt idx="419">
                  <c:v>48.5</c:v>
                </c:pt>
                <c:pt idx="420">
                  <c:v>48.33</c:v>
                </c:pt>
                <c:pt idx="421">
                  <c:v>48.39</c:v>
                </c:pt>
                <c:pt idx="422">
                  <c:v>48.27</c:v>
                </c:pt>
                <c:pt idx="423">
                  <c:v>48.2</c:v>
                </c:pt>
                <c:pt idx="424">
                  <c:v>48.23</c:v>
                </c:pt>
                <c:pt idx="425">
                  <c:v>48.12</c:v>
                </c:pt>
                <c:pt idx="426">
                  <c:v>47.51</c:v>
                </c:pt>
                <c:pt idx="427">
                  <c:v>47.5</c:v>
                </c:pt>
                <c:pt idx="428">
                  <c:v>48.56</c:v>
                </c:pt>
                <c:pt idx="429">
                  <c:v>48.44</c:v>
                </c:pt>
                <c:pt idx="430">
                  <c:v>48.92</c:v>
                </c:pt>
                <c:pt idx="431">
                  <c:v>49.35</c:v>
                </c:pt>
                <c:pt idx="432">
                  <c:v>49.5</c:v>
                </c:pt>
                <c:pt idx="433">
                  <c:v>51.08</c:v>
                </c:pt>
                <c:pt idx="434">
                  <c:v>52.03</c:v>
                </c:pt>
                <c:pt idx="435">
                  <c:v>52.76</c:v>
                </c:pt>
                <c:pt idx="436">
                  <c:v>52.61</c:v>
                </c:pt>
                <c:pt idx="437">
                  <c:v>52.7</c:v>
                </c:pt>
                <c:pt idx="438">
                  <c:v>51.91</c:v>
                </c:pt>
                <c:pt idx="439">
                  <c:v>52.11</c:v>
                </c:pt>
                <c:pt idx="440">
                  <c:v>51.82</c:v>
                </c:pt>
                <c:pt idx="441">
                  <c:v>51.34</c:v>
                </c:pt>
                <c:pt idx="442">
                  <c:v>51.21</c:v>
                </c:pt>
                <c:pt idx="443">
                  <c:v>49.55</c:v>
                </c:pt>
                <c:pt idx="444">
                  <c:v>48.7</c:v>
                </c:pt>
                <c:pt idx="445">
                  <c:v>48.29</c:v>
                </c:pt>
                <c:pt idx="446">
                  <c:v>48.76</c:v>
                </c:pt>
                <c:pt idx="447">
                  <c:v>48.59</c:v>
                </c:pt>
                <c:pt idx="448">
                  <c:v>48.58</c:v>
                </c:pt>
                <c:pt idx="449">
                  <c:v>48.37</c:v>
                </c:pt>
                <c:pt idx="450">
                  <c:v>48.99</c:v>
                </c:pt>
                <c:pt idx="451">
                  <c:v>49.66</c:v>
                </c:pt>
                <c:pt idx="452">
                  <c:v>50.38</c:v>
                </c:pt>
                <c:pt idx="453">
                  <c:v>51.03</c:v>
                </c:pt>
                <c:pt idx="454">
                  <c:v>51.29</c:v>
                </c:pt>
                <c:pt idx="455">
                  <c:v>51.65</c:v>
                </c:pt>
                <c:pt idx="456">
                  <c:v>52.38</c:v>
                </c:pt>
                <c:pt idx="457">
                  <c:v>52.39</c:v>
                </c:pt>
                <c:pt idx="458">
                  <c:v>51.96</c:v>
                </c:pt>
                <c:pt idx="459">
                  <c:v>51.97</c:v>
                </c:pt>
                <c:pt idx="460">
                  <c:v>51.52</c:v>
                </c:pt>
                <c:pt idx="461">
                  <c:v>51.01</c:v>
                </c:pt>
                <c:pt idx="462">
                  <c:v>50.45</c:v>
                </c:pt>
                <c:pt idx="463">
                  <c:v>49.99</c:v>
                </c:pt>
                <c:pt idx="464">
                  <c:v>51.02</c:v>
                </c:pt>
                <c:pt idx="465">
                  <c:v>52.46</c:v>
                </c:pt>
                <c:pt idx="466">
                  <c:v>53.04</c:v>
                </c:pt>
                <c:pt idx="467">
                  <c:v>54.89</c:v>
                </c:pt>
                <c:pt idx="468">
                  <c:v>56.98</c:v>
                </c:pt>
                <c:pt idx="469">
                  <c:v>58.39</c:v>
                </c:pt>
                <c:pt idx="470">
                  <c:v>60.12</c:v>
                </c:pt>
                <c:pt idx="471">
                  <c:v>61.95</c:v>
                </c:pt>
                <c:pt idx="472">
                  <c:v>64.13</c:v>
                </c:pt>
                <c:pt idx="473">
                  <c:v>66.13</c:v>
                </c:pt>
                <c:pt idx="474">
                  <c:v>67.260000000000005</c:v>
                </c:pt>
                <c:pt idx="475">
                  <c:v>67.33</c:v>
                </c:pt>
                <c:pt idx="476">
                  <c:v>68.11</c:v>
                </c:pt>
                <c:pt idx="477">
                  <c:v>68.55</c:v>
                </c:pt>
                <c:pt idx="478">
                  <c:v>68.42</c:v>
                </c:pt>
                <c:pt idx="479">
                  <c:v>69.39</c:v>
                </c:pt>
                <c:pt idx="480">
                  <c:v>69.94</c:v>
                </c:pt>
                <c:pt idx="481">
                  <c:v>70.209999999999994</c:v>
                </c:pt>
                <c:pt idx="482">
                  <c:v>70.510000000000005</c:v>
                </c:pt>
                <c:pt idx="483">
                  <c:v>70.56</c:v>
                </c:pt>
                <c:pt idx="484">
                  <c:v>70.33</c:v>
                </c:pt>
                <c:pt idx="485">
                  <c:v>70.81</c:v>
                </c:pt>
                <c:pt idx="486">
                  <c:v>71.2</c:v>
                </c:pt>
                <c:pt idx="487">
                  <c:v>71.52</c:v>
                </c:pt>
                <c:pt idx="488">
                  <c:v>72.25</c:v>
                </c:pt>
                <c:pt idx="489">
                  <c:v>72.41</c:v>
                </c:pt>
                <c:pt idx="490">
                  <c:v>72.709999999999994</c:v>
                </c:pt>
                <c:pt idx="491">
                  <c:v>73.209999999999994</c:v>
                </c:pt>
                <c:pt idx="492">
                  <c:v>73.41</c:v>
                </c:pt>
                <c:pt idx="493">
                  <c:v>73.930000000000007</c:v>
                </c:pt>
                <c:pt idx="494">
                  <c:v>74.44</c:v>
                </c:pt>
                <c:pt idx="495">
                  <c:v>74.62</c:v>
                </c:pt>
                <c:pt idx="496">
                  <c:v>74.760000000000005</c:v>
                </c:pt>
                <c:pt idx="497">
                  <c:v>74.94</c:v>
                </c:pt>
                <c:pt idx="498">
                  <c:v>75.2</c:v>
                </c:pt>
                <c:pt idx="499">
                  <c:v>75.400000000000006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33-4CFB-AE86-24B498941E6A}"/>
            </c:ext>
          </c:extLst>
        </c:ser>
        <c:ser>
          <c:idx val="3"/>
          <c:order val="3"/>
          <c:tx>
            <c:strRef>
              <c:f>Sheet3!$I$1</c:f>
              <c:strCache>
                <c:ptCount val="1"/>
                <c:pt idx="0">
                  <c:v>TD3, β=10.0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Sheet3!$A$2:$A$501</c:f>
              <c:numCache>
                <c:formatCode>General</c:formatCode>
                <c:ptCount val="5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  <c:pt idx="100">
                  <c:v>20199</c:v>
                </c:pt>
                <c:pt idx="101">
                  <c:v>20399</c:v>
                </c:pt>
                <c:pt idx="102">
                  <c:v>20599</c:v>
                </c:pt>
                <c:pt idx="103">
                  <c:v>20799</c:v>
                </c:pt>
                <c:pt idx="104">
                  <c:v>20999</c:v>
                </c:pt>
                <c:pt idx="105">
                  <c:v>21199</c:v>
                </c:pt>
                <c:pt idx="106">
                  <c:v>21399</c:v>
                </c:pt>
                <c:pt idx="107">
                  <c:v>21599</c:v>
                </c:pt>
                <c:pt idx="108">
                  <c:v>21799</c:v>
                </c:pt>
                <c:pt idx="109">
                  <c:v>21999</c:v>
                </c:pt>
                <c:pt idx="110">
                  <c:v>22199</c:v>
                </c:pt>
                <c:pt idx="111">
                  <c:v>22399</c:v>
                </c:pt>
                <c:pt idx="112">
                  <c:v>22599</c:v>
                </c:pt>
                <c:pt idx="113">
                  <c:v>22799</c:v>
                </c:pt>
                <c:pt idx="114">
                  <c:v>22999</c:v>
                </c:pt>
                <c:pt idx="115">
                  <c:v>23199</c:v>
                </c:pt>
                <c:pt idx="116">
                  <c:v>23399</c:v>
                </c:pt>
                <c:pt idx="117">
                  <c:v>23599</c:v>
                </c:pt>
                <c:pt idx="118">
                  <c:v>23799</c:v>
                </c:pt>
                <c:pt idx="119">
                  <c:v>23999</c:v>
                </c:pt>
                <c:pt idx="120">
                  <c:v>24199</c:v>
                </c:pt>
                <c:pt idx="121">
                  <c:v>24399</c:v>
                </c:pt>
                <c:pt idx="122">
                  <c:v>24599</c:v>
                </c:pt>
                <c:pt idx="123">
                  <c:v>24799</c:v>
                </c:pt>
                <c:pt idx="124">
                  <c:v>24999</c:v>
                </c:pt>
                <c:pt idx="125">
                  <c:v>25199</c:v>
                </c:pt>
                <c:pt idx="126">
                  <c:v>25399</c:v>
                </c:pt>
                <c:pt idx="127">
                  <c:v>25599</c:v>
                </c:pt>
                <c:pt idx="128">
                  <c:v>25799</c:v>
                </c:pt>
                <c:pt idx="129">
                  <c:v>25999</c:v>
                </c:pt>
                <c:pt idx="130">
                  <c:v>26199</c:v>
                </c:pt>
                <c:pt idx="131">
                  <c:v>26399</c:v>
                </c:pt>
                <c:pt idx="132">
                  <c:v>26599</c:v>
                </c:pt>
                <c:pt idx="133">
                  <c:v>26799</c:v>
                </c:pt>
                <c:pt idx="134">
                  <c:v>26999</c:v>
                </c:pt>
                <c:pt idx="135">
                  <c:v>27199</c:v>
                </c:pt>
                <c:pt idx="136">
                  <c:v>27399</c:v>
                </c:pt>
                <c:pt idx="137">
                  <c:v>27599</c:v>
                </c:pt>
                <c:pt idx="138">
                  <c:v>27799</c:v>
                </c:pt>
                <c:pt idx="139">
                  <c:v>27999</c:v>
                </c:pt>
                <c:pt idx="140">
                  <c:v>28199</c:v>
                </c:pt>
                <c:pt idx="141">
                  <c:v>28399</c:v>
                </c:pt>
                <c:pt idx="142">
                  <c:v>28599</c:v>
                </c:pt>
                <c:pt idx="143">
                  <c:v>28799</c:v>
                </c:pt>
                <c:pt idx="144">
                  <c:v>28999</c:v>
                </c:pt>
                <c:pt idx="145">
                  <c:v>29199</c:v>
                </c:pt>
                <c:pt idx="146">
                  <c:v>29399</c:v>
                </c:pt>
                <c:pt idx="147">
                  <c:v>29599</c:v>
                </c:pt>
                <c:pt idx="148">
                  <c:v>29799</c:v>
                </c:pt>
                <c:pt idx="149">
                  <c:v>29999</c:v>
                </c:pt>
                <c:pt idx="150">
                  <c:v>30199</c:v>
                </c:pt>
                <c:pt idx="151">
                  <c:v>30399</c:v>
                </c:pt>
                <c:pt idx="152">
                  <c:v>30599</c:v>
                </c:pt>
                <c:pt idx="153">
                  <c:v>30799</c:v>
                </c:pt>
                <c:pt idx="154">
                  <c:v>30999</c:v>
                </c:pt>
                <c:pt idx="155">
                  <c:v>31199</c:v>
                </c:pt>
                <c:pt idx="156">
                  <c:v>31399</c:v>
                </c:pt>
                <c:pt idx="157">
                  <c:v>31599</c:v>
                </c:pt>
                <c:pt idx="158">
                  <c:v>31799</c:v>
                </c:pt>
                <c:pt idx="159">
                  <c:v>31999</c:v>
                </c:pt>
                <c:pt idx="160">
                  <c:v>32199</c:v>
                </c:pt>
                <c:pt idx="161">
                  <c:v>32399</c:v>
                </c:pt>
                <c:pt idx="162">
                  <c:v>32599</c:v>
                </c:pt>
                <c:pt idx="163">
                  <c:v>32799</c:v>
                </c:pt>
                <c:pt idx="164">
                  <c:v>32999</c:v>
                </c:pt>
                <c:pt idx="165">
                  <c:v>33199</c:v>
                </c:pt>
                <c:pt idx="166">
                  <c:v>33399</c:v>
                </c:pt>
                <c:pt idx="167">
                  <c:v>33599</c:v>
                </c:pt>
                <c:pt idx="168">
                  <c:v>33799</c:v>
                </c:pt>
                <c:pt idx="169">
                  <c:v>33999</c:v>
                </c:pt>
                <c:pt idx="170">
                  <c:v>34199</c:v>
                </c:pt>
                <c:pt idx="171">
                  <c:v>34399</c:v>
                </c:pt>
                <c:pt idx="172">
                  <c:v>34599</c:v>
                </c:pt>
                <c:pt idx="173">
                  <c:v>34799</c:v>
                </c:pt>
                <c:pt idx="174">
                  <c:v>34999</c:v>
                </c:pt>
                <c:pt idx="175">
                  <c:v>35199</c:v>
                </c:pt>
                <c:pt idx="176">
                  <c:v>35399</c:v>
                </c:pt>
                <c:pt idx="177">
                  <c:v>35599</c:v>
                </c:pt>
                <c:pt idx="178">
                  <c:v>35799</c:v>
                </c:pt>
                <c:pt idx="179">
                  <c:v>35999</c:v>
                </c:pt>
                <c:pt idx="180">
                  <c:v>36199</c:v>
                </c:pt>
                <c:pt idx="181">
                  <c:v>36399</c:v>
                </c:pt>
                <c:pt idx="182">
                  <c:v>36599</c:v>
                </c:pt>
                <c:pt idx="183">
                  <c:v>36799</c:v>
                </c:pt>
                <c:pt idx="184">
                  <c:v>36999</c:v>
                </c:pt>
                <c:pt idx="185">
                  <c:v>37199</c:v>
                </c:pt>
                <c:pt idx="186">
                  <c:v>37399</c:v>
                </c:pt>
                <c:pt idx="187">
                  <c:v>37599</c:v>
                </c:pt>
                <c:pt idx="188">
                  <c:v>37799</c:v>
                </c:pt>
                <c:pt idx="189">
                  <c:v>37999</c:v>
                </c:pt>
                <c:pt idx="190">
                  <c:v>38199</c:v>
                </c:pt>
                <c:pt idx="191">
                  <c:v>38399</c:v>
                </c:pt>
                <c:pt idx="192">
                  <c:v>38599</c:v>
                </c:pt>
                <c:pt idx="193">
                  <c:v>38799</c:v>
                </c:pt>
                <c:pt idx="194">
                  <c:v>38999</c:v>
                </c:pt>
                <c:pt idx="195">
                  <c:v>39199</c:v>
                </c:pt>
                <c:pt idx="196">
                  <c:v>39399</c:v>
                </c:pt>
                <c:pt idx="197">
                  <c:v>39599</c:v>
                </c:pt>
                <c:pt idx="198">
                  <c:v>39799</c:v>
                </c:pt>
                <c:pt idx="199">
                  <c:v>39999</c:v>
                </c:pt>
                <c:pt idx="200">
                  <c:v>40199</c:v>
                </c:pt>
                <c:pt idx="201">
                  <c:v>40399</c:v>
                </c:pt>
                <c:pt idx="202">
                  <c:v>40599</c:v>
                </c:pt>
                <c:pt idx="203">
                  <c:v>40799</c:v>
                </c:pt>
                <c:pt idx="204">
                  <c:v>40999</c:v>
                </c:pt>
                <c:pt idx="205">
                  <c:v>41199</c:v>
                </c:pt>
                <c:pt idx="206">
                  <c:v>41399</c:v>
                </c:pt>
                <c:pt idx="207">
                  <c:v>41599</c:v>
                </c:pt>
                <c:pt idx="208">
                  <c:v>41799</c:v>
                </c:pt>
                <c:pt idx="209">
                  <c:v>41999</c:v>
                </c:pt>
                <c:pt idx="210">
                  <c:v>42199</c:v>
                </c:pt>
                <c:pt idx="211">
                  <c:v>42399</c:v>
                </c:pt>
                <c:pt idx="212">
                  <c:v>42599</c:v>
                </c:pt>
                <c:pt idx="213">
                  <c:v>42799</c:v>
                </c:pt>
                <c:pt idx="214">
                  <c:v>42999</c:v>
                </c:pt>
                <c:pt idx="215">
                  <c:v>43199</c:v>
                </c:pt>
                <c:pt idx="216">
                  <c:v>43399</c:v>
                </c:pt>
                <c:pt idx="217">
                  <c:v>43599</c:v>
                </c:pt>
                <c:pt idx="218">
                  <c:v>43799</c:v>
                </c:pt>
                <c:pt idx="219">
                  <c:v>43999</c:v>
                </c:pt>
                <c:pt idx="220">
                  <c:v>44199</c:v>
                </c:pt>
                <c:pt idx="221">
                  <c:v>44399</c:v>
                </c:pt>
                <c:pt idx="222">
                  <c:v>44599</c:v>
                </c:pt>
                <c:pt idx="223">
                  <c:v>44799</c:v>
                </c:pt>
                <c:pt idx="224">
                  <c:v>44999</c:v>
                </c:pt>
                <c:pt idx="225">
                  <c:v>45199</c:v>
                </c:pt>
                <c:pt idx="226">
                  <c:v>45399</c:v>
                </c:pt>
                <c:pt idx="227">
                  <c:v>45599</c:v>
                </c:pt>
                <c:pt idx="228">
                  <c:v>45799</c:v>
                </c:pt>
                <c:pt idx="229">
                  <c:v>45999</c:v>
                </c:pt>
                <c:pt idx="230">
                  <c:v>46199</c:v>
                </c:pt>
                <c:pt idx="231">
                  <c:v>46399</c:v>
                </c:pt>
                <c:pt idx="232">
                  <c:v>46599</c:v>
                </c:pt>
                <c:pt idx="233">
                  <c:v>46799</c:v>
                </c:pt>
                <c:pt idx="234">
                  <c:v>46999</c:v>
                </c:pt>
                <c:pt idx="235">
                  <c:v>47199</c:v>
                </c:pt>
                <c:pt idx="236">
                  <c:v>47399</c:v>
                </c:pt>
                <c:pt idx="237">
                  <c:v>47599</c:v>
                </c:pt>
                <c:pt idx="238">
                  <c:v>47799</c:v>
                </c:pt>
                <c:pt idx="239">
                  <c:v>47999</c:v>
                </c:pt>
                <c:pt idx="240">
                  <c:v>48199</c:v>
                </c:pt>
                <c:pt idx="241">
                  <c:v>48399</c:v>
                </c:pt>
                <c:pt idx="242">
                  <c:v>48599</c:v>
                </c:pt>
                <c:pt idx="243">
                  <c:v>48799</c:v>
                </c:pt>
                <c:pt idx="244">
                  <c:v>48999</c:v>
                </c:pt>
                <c:pt idx="245">
                  <c:v>49199</c:v>
                </c:pt>
                <c:pt idx="246">
                  <c:v>49399</c:v>
                </c:pt>
                <c:pt idx="247">
                  <c:v>49599</c:v>
                </c:pt>
                <c:pt idx="248">
                  <c:v>49799</c:v>
                </c:pt>
                <c:pt idx="249">
                  <c:v>49999</c:v>
                </c:pt>
                <c:pt idx="250">
                  <c:v>50199</c:v>
                </c:pt>
                <c:pt idx="251">
                  <c:v>50399</c:v>
                </c:pt>
                <c:pt idx="252">
                  <c:v>50599</c:v>
                </c:pt>
                <c:pt idx="253">
                  <c:v>50799</c:v>
                </c:pt>
                <c:pt idx="254">
                  <c:v>50999</c:v>
                </c:pt>
                <c:pt idx="255">
                  <c:v>51199</c:v>
                </c:pt>
                <c:pt idx="256">
                  <c:v>51399</c:v>
                </c:pt>
                <c:pt idx="257">
                  <c:v>51599</c:v>
                </c:pt>
                <c:pt idx="258">
                  <c:v>51799</c:v>
                </c:pt>
                <c:pt idx="259">
                  <c:v>51999</c:v>
                </c:pt>
                <c:pt idx="260">
                  <c:v>52199</c:v>
                </c:pt>
                <c:pt idx="261">
                  <c:v>52399</c:v>
                </c:pt>
                <c:pt idx="262">
                  <c:v>52599</c:v>
                </c:pt>
                <c:pt idx="263">
                  <c:v>52799</c:v>
                </c:pt>
                <c:pt idx="264">
                  <c:v>52999</c:v>
                </c:pt>
                <c:pt idx="265">
                  <c:v>53199</c:v>
                </c:pt>
                <c:pt idx="266">
                  <c:v>53399</c:v>
                </c:pt>
                <c:pt idx="267">
                  <c:v>53599</c:v>
                </c:pt>
                <c:pt idx="268">
                  <c:v>53799</c:v>
                </c:pt>
                <c:pt idx="269">
                  <c:v>53999</c:v>
                </c:pt>
                <c:pt idx="270">
                  <c:v>54199</c:v>
                </c:pt>
                <c:pt idx="271">
                  <c:v>54399</c:v>
                </c:pt>
                <c:pt idx="272">
                  <c:v>54599</c:v>
                </c:pt>
                <c:pt idx="273">
                  <c:v>54799</c:v>
                </c:pt>
                <c:pt idx="274">
                  <c:v>54999</c:v>
                </c:pt>
                <c:pt idx="275">
                  <c:v>55199</c:v>
                </c:pt>
                <c:pt idx="276">
                  <c:v>55399</c:v>
                </c:pt>
                <c:pt idx="277">
                  <c:v>55599</c:v>
                </c:pt>
                <c:pt idx="278">
                  <c:v>55799</c:v>
                </c:pt>
                <c:pt idx="279">
                  <c:v>55999</c:v>
                </c:pt>
                <c:pt idx="280">
                  <c:v>56199</c:v>
                </c:pt>
                <c:pt idx="281">
                  <c:v>56399</c:v>
                </c:pt>
                <c:pt idx="282">
                  <c:v>56599</c:v>
                </c:pt>
                <c:pt idx="283">
                  <c:v>56799</c:v>
                </c:pt>
                <c:pt idx="284">
                  <c:v>56999</c:v>
                </c:pt>
                <c:pt idx="285">
                  <c:v>57199</c:v>
                </c:pt>
                <c:pt idx="286">
                  <c:v>57399</c:v>
                </c:pt>
                <c:pt idx="287">
                  <c:v>57599</c:v>
                </c:pt>
                <c:pt idx="288">
                  <c:v>57799</c:v>
                </c:pt>
                <c:pt idx="289">
                  <c:v>57999</c:v>
                </c:pt>
                <c:pt idx="290">
                  <c:v>58199</c:v>
                </c:pt>
                <c:pt idx="291">
                  <c:v>58399</c:v>
                </c:pt>
                <c:pt idx="292">
                  <c:v>58599</c:v>
                </c:pt>
                <c:pt idx="293">
                  <c:v>58799</c:v>
                </c:pt>
                <c:pt idx="294">
                  <c:v>58999</c:v>
                </c:pt>
                <c:pt idx="295">
                  <c:v>59199</c:v>
                </c:pt>
                <c:pt idx="296">
                  <c:v>59399</c:v>
                </c:pt>
                <c:pt idx="297">
                  <c:v>59599</c:v>
                </c:pt>
                <c:pt idx="298">
                  <c:v>59799</c:v>
                </c:pt>
                <c:pt idx="299">
                  <c:v>59999</c:v>
                </c:pt>
                <c:pt idx="300">
                  <c:v>60199</c:v>
                </c:pt>
                <c:pt idx="301">
                  <c:v>60399</c:v>
                </c:pt>
                <c:pt idx="302">
                  <c:v>60599</c:v>
                </c:pt>
                <c:pt idx="303">
                  <c:v>60799</c:v>
                </c:pt>
                <c:pt idx="304">
                  <c:v>60999</c:v>
                </c:pt>
                <c:pt idx="305">
                  <c:v>61199</c:v>
                </c:pt>
                <c:pt idx="306">
                  <c:v>61399</c:v>
                </c:pt>
                <c:pt idx="307">
                  <c:v>61599</c:v>
                </c:pt>
                <c:pt idx="308">
                  <c:v>61799</c:v>
                </c:pt>
                <c:pt idx="309">
                  <c:v>61999</c:v>
                </c:pt>
                <c:pt idx="310">
                  <c:v>62199</c:v>
                </c:pt>
                <c:pt idx="311">
                  <c:v>62399</c:v>
                </c:pt>
                <c:pt idx="312">
                  <c:v>62599</c:v>
                </c:pt>
                <c:pt idx="313">
                  <c:v>62799</c:v>
                </c:pt>
                <c:pt idx="314">
                  <c:v>62999</c:v>
                </c:pt>
                <c:pt idx="315">
                  <c:v>63199</c:v>
                </c:pt>
                <c:pt idx="316">
                  <c:v>63399</c:v>
                </c:pt>
                <c:pt idx="317">
                  <c:v>63599</c:v>
                </c:pt>
                <c:pt idx="318">
                  <c:v>63799</c:v>
                </c:pt>
                <c:pt idx="319">
                  <c:v>63999</c:v>
                </c:pt>
                <c:pt idx="320">
                  <c:v>64199</c:v>
                </c:pt>
                <c:pt idx="321">
                  <c:v>64399</c:v>
                </c:pt>
                <c:pt idx="322">
                  <c:v>64599</c:v>
                </c:pt>
                <c:pt idx="323">
                  <c:v>64799</c:v>
                </c:pt>
                <c:pt idx="324">
                  <c:v>64999</c:v>
                </c:pt>
                <c:pt idx="325">
                  <c:v>65199</c:v>
                </c:pt>
                <c:pt idx="326">
                  <c:v>65399</c:v>
                </c:pt>
                <c:pt idx="327">
                  <c:v>65599</c:v>
                </c:pt>
                <c:pt idx="328">
                  <c:v>65799</c:v>
                </c:pt>
                <c:pt idx="329">
                  <c:v>65999</c:v>
                </c:pt>
                <c:pt idx="330">
                  <c:v>66199</c:v>
                </c:pt>
                <c:pt idx="331">
                  <c:v>66399</c:v>
                </c:pt>
                <c:pt idx="332">
                  <c:v>66599</c:v>
                </c:pt>
                <c:pt idx="333">
                  <c:v>66799</c:v>
                </c:pt>
                <c:pt idx="334">
                  <c:v>66999</c:v>
                </c:pt>
                <c:pt idx="335">
                  <c:v>67199</c:v>
                </c:pt>
                <c:pt idx="336">
                  <c:v>67399</c:v>
                </c:pt>
                <c:pt idx="337">
                  <c:v>67599</c:v>
                </c:pt>
                <c:pt idx="338">
                  <c:v>67799</c:v>
                </c:pt>
                <c:pt idx="339">
                  <c:v>67999</c:v>
                </c:pt>
                <c:pt idx="340">
                  <c:v>68199</c:v>
                </c:pt>
                <c:pt idx="341">
                  <c:v>68399</c:v>
                </c:pt>
                <c:pt idx="342">
                  <c:v>68599</c:v>
                </c:pt>
                <c:pt idx="343">
                  <c:v>68799</c:v>
                </c:pt>
                <c:pt idx="344">
                  <c:v>68999</c:v>
                </c:pt>
                <c:pt idx="345">
                  <c:v>69199</c:v>
                </c:pt>
                <c:pt idx="346">
                  <c:v>69399</c:v>
                </c:pt>
                <c:pt idx="347">
                  <c:v>69599</c:v>
                </c:pt>
                <c:pt idx="348">
                  <c:v>69799</c:v>
                </c:pt>
                <c:pt idx="349">
                  <c:v>69999</c:v>
                </c:pt>
                <c:pt idx="350">
                  <c:v>70199</c:v>
                </c:pt>
                <c:pt idx="351">
                  <c:v>70399</c:v>
                </c:pt>
                <c:pt idx="352">
                  <c:v>70599</c:v>
                </c:pt>
                <c:pt idx="353">
                  <c:v>70799</c:v>
                </c:pt>
                <c:pt idx="354">
                  <c:v>70999</c:v>
                </c:pt>
                <c:pt idx="355">
                  <c:v>71199</c:v>
                </c:pt>
                <c:pt idx="356">
                  <c:v>71399</c:v>
                </c:pt>
                <c:pt idx="357">
                  <c:v>71599</c:v>
                </c:pt>
                <c:pt idx="358">
                  <c:v>71799</c:v>
                </c:pt>
                <c:pt idx="359">
                  <c:v>71999</c:v>
                </c:pt>
                <c:pt idx="360">
                  <c:v>72199</c:v>
                </c:pt>
                <c:pt idx="361">
                  <c:v>72399</c:v>
                </c:pt>
                <c:pt idx="362">
                  <c:v>72599</c:v>
                </c:pt>
                <c:pt idx="363">
                  <c:v>72799</c:v>
                </c:pt>
                <c:pt idx="364">
                  <c:v>72999</c:v>
                </c:pt>
                <c:pt idx="365">
                  <c:v>73199</c:v>
                </c:pt>
                <c:pt idx="366">
                  <c:v>73399</c:v>
                </c:pt>
                <c:pt idx="367">
                  <c:v>73599</c:v>
                </c:pt>
                <c:pt idx="368">
                  <c:v>73799</c:v>
                </c:pt>
                <c:pt idx="369">
                  <c:v>73999</c:v>
                </c:pt>
                <c:pt idx="370">
                  <c:v>74199</c:v>
                </c:pt>
                <c:pt idx="371">
                  <c:v>74399</c:v>
                </c:pt>
                <c:pt idx="372">
                  <c:v>74599</c:v>
                </c:pt>
                <c:pt idx="373">
                  <c:v>74799</c:v>
                </c:pt>
                <c:pt idx="374">
                  <c:v>74999</c:v>
                </c:pt>
                <c:pt idx="375">
                  <c:v>75199</c:v>
                </c:pt>
                <c:pt idx="376">
                  <c:v>75399</c:v>
                </c:pt>
                <c:pt idx="377">
                  <c:v>75599</c:v>
                </c:pt>
                <c:pt idx="378">
                  <c:v>75799</c:v>
                </c:pt>
                <c:pt idx="379">
                  <c:v>75999</c:v>
                </c:pt>
                <c:pt idx="380">
                  <c:v>76199</c:v>
                </c:pt>
                <c:pt idx="381">
                  <c:v>76399</c:v>
                </c:pt>
                <c:pt idx="382">
                  <c:v>76599</c:v>
                </c:pt>
                <c:pt idx="383">
                  <c:v>76799</c:v>
                </c:pt>
                <c:pt idx="384">
                  <c:v>76999</c:v>
                </c:pt>
                <c:pt idx="385">
                  <c:v>77199</c:v>
                </c:pt>
                <c:pt idx="386">
                  <c:v>77399</c:v>
                </c:pt>
                <c:pt idx="387">
                  <c:v>77599</c:v>
                </c:pt>
                <c:pt idx="388">
                  <c:v>77799</c:v>
                </c:pt>
                <c:pt idx="389">
                  <c:v>77999</c:v>
                </c:pt>
                <c:pt idx="390">
                  <c:v>78199</c:v>
                </c:pt>
                <c:pt idx="391">
                  <c:v>78399</c:v>
                </c:pt>
                <c:pt idx="392">
                  <c:v>78599</c:v>
                </c:pt>
                <c:pt idx="393">
                  <c:v>78799</c:v>
                </c:pt>
                <c:pt idx="394">
                  <c:v>78999</c:v>
                </c:pt>
                <c:pt idx="395">
                  <c:v>79199</c:v>
                </c:pt>
                <c:pt idx="396">
                  <c:v>79399</c:v>
                </c:pt>
                <c:pt idx="397">
                  <c:v>79599</c:v>
                </c:pt>
                <c:pt idx="398">
                  <c:v>79799</c:v>
                </c:pt>
                <c:pt idx="399">
                  <c:v>79999</c:v>
                </c:pt>
                <c:pt idx="400">
                  <c:v>80199</c:v>
                </c:pt>
                <c:pt idx="401">
                  <c:v>80399</c:v>
                </c:pt>
                <c:pt idx="402">
                  <c:v>80599</c:v>
                </c:pt>
                <c:pt idx="403">
                  <c:v>80799</c:v>
                </c:pt>
                <c:pt idx="404">
                  <c:v>80999</c:v>
                </c:pt>
                <c:pt idx="405">
                  <c:v>81199</c:v>
                </c:pt>
                <c:pt idx="406">
                  <c:v>81399</c:v>
                </c:pt>
                <c:pt idx="407">
                  <c:v>81599</c:v>
                </c:pt>
                <c:pt idx="408">
                  <c:v>81799</c:v>
                </c:pt>
                <c:pt idx="409">
                  <c:v>81999</c:v>
                </c:pt>
                <c:pt idx="410">
                  <c:v>82199</c:v>
                </c:pt>
                <c:pt idx="411">
                  <c:v>82399</c:v>
                </c:pt>
                <c:pt idx="412">
                  <c:v>82599</c:v>
                </c:pt>
                <c:pt idx="413">
                  <c:v>82799</c:v>
                </c:pt>
                <c:pt idx="414">
                  <c:v>82999</c:v>
                </c:pt>
                <c:pt idx="415">
                  <c:v>83199</c:v>
                </c:pt>
                <c:pt idx="416">
                  <c:v>83399</c:v>
                </c:pt>
                <c:pt idx="417">
                  <c:v>83599</c:v>
                </c:pt>
                <c:pt idx="418">
                  <c:v>83799</c:v>
                </c:pt>
                <c:pt idx="419">
                  <c:v>83999</c:v>
                </c:pt>
                <c:pt idx="420">
                  <c:v>84199</c:v>
                </c:pt>
                <c:pt idx="421">
                  <c:v>84399</c:v>
                </c:pt>
                <c:pt idx="422">
                  <c:v>84599</c:v>
                </c:pt>
                <c:pt idx="423">
                  <c:v>84799</c:v>
                </c:pt>
                <c:pt idx="424">
                  <c:v>84999</c:v>
                </c:pt>
                <c:pt idx="425">
                  <c:v>85199</c:v>
                </c:pt>
                <c:pt idx="426">
                  <c:v>85399</c:v>
                </c:pt>
                <c:pt idx="427">
                  <c:v>85599</c:v>
                </c:pt>
                <c:pt idx="428">
                  <c:v>85799</c:v>
                </c:pt>
                <c:pt idx="429">
                  <c:v>85999</c:v>
                </c:pt>
                <c:pt idx="430">
                  <c:v>86199</c:v>
                </c:pt>
                <c:pt idx="431">
                  <c:v>86399</c:v>
                </c:pt>
                <c:pt idx="432">
                  <c:v>86599</c:v>
                </c:pt>
                <c:pt idx="433">
                  <c:v>86799</c:v>
                </c:pt>
                <c:pt idx="434">
                  <c:v>86999</c:v>
                </c:pt>
                <c:pt idx="435">
                  <c:v>87199</c:v>
                </c:pt>
                <c:pt idx="436">
                  <c:v>87399</c:v>
                </c:pt>
                <c:pt idx="437">
                  <c:v>87599</c:v>
                </c:pt>
                <c:pt idx="438">
                  <c:v>87799</c:v>
                </c:pt>
                <c:pt idx="439">
                  <c:v>87999</c:v>
                </c:pt>
                <c:pt idx="440">
                  <c:v>88199</c:v>
                </c:pt>
                <c:pt idx="441">
                  <c:v>88399</c:v>
                </c:pt>
                <c:pt idx="442">
                  <c:v>88599</c:v>
                </c:pt>
                <c:pt idx="443">
                  <c:v>88799</c:v>
                </c:pt>
                <c:pt idx="444">
                  <c:v>88999</c:v>
                </c:pt>
                <c:pt idx="445">
                  <c:v>89199</c:v>
                </c:pt>
                <c:pt idx="446">
                  <c:v>89399</c:v>
                </c:pt>
                <c:pt idx="447">
                  <c:v>89599</c:v>
                </c:pt>
                <c:pt idx="448">
                  <c:v>89799</c:v>
                </c:pt>
                <c:pt idx="449">
                  <c:v>89999</c:v>
                </c:pt>
                <c:pt idx="450">
                  <c:v>90199</c:v>
                </c:pt>
                <c:pt idx="451">
                  <c:v>90399</c:v>
                </c:pt>
                <c:pt idx="452">
                  <c:v>90599</c:v>
                </c:pt>
                <c:pt idx="453">
                  <c:v>90799</c:v>
                </c:pt>
                <c:pt idx="454">
                  <c:v>90999</c:v>
                </c:pt>
                <c:pt idx="455">
                  <c:v>91199</c:v>
                </c:pt>
                <c:pt idx="456">
                  <c:v>91399</c:v>
                </c:pt>
                <c:pt idx="457">
                  <c:v>91599</c:v>
                </c:pt>
                <c:pt idx="458">
                  <c:v>91799</c:v>
                </c:pt>
                <c:pt idx="459">
                  <c:v>91999</c:v>
                </c:pt>
                <c:pt idx="460">
                  <c:v>92199</c:v>
                </c:pt>
                <c:pt idx="461">
                  <c:v>92399</c:v>
                </c:pt>
                <c:pt idx="462">
                  <c:v>92599</c:v>
                </c:pt>
                <c:pt idx="463">
                  <c:v>92799</c:v>
                </c:pt>
                <c:pt idx="464">
                  <c:v>92999</c:v>
                </c:pt>
                <c:pt idx="465">
                  <c:v>93199</c:v>
                </c:pt>
                <c:pt idx="466">
                  <c:v>93399</c:v>
                </c:pt>
                <c:pt idx="467">
                  <c:v>93599</c:v>
                </c:pt>
                <c:pt idx="468">
                  <c:v>93799</c:v>
                </c:pt>
                <c:pt idx="469">
                  <c:v>93999</c:v>
                </c:pt>
                <c:pt idx="470">
                  <c:v>94199</c:v>
                </c:pt>
                <c:pt idx="471">
                  <c:v>94399</c:v>
                </c:pt>
                <c:pt idx="472">
                  <c:v>94599</c:v>
                </c:pt>
                <c:pt idx="473">
                  <c:v>94799</c:v>
                </c:pt>
                <c:pt idx="474">
                  <c:v>94999</c:v>
                </c:pt>
                <c:pt idx="475">
                  <c:v>95199</c:v>
                </c:pt>
                <c:pt idx="476">
                  <c:v>95399</c:v>
                </c:pt>
                <c:pt idx="477">
                  <c:v>95599</c:v>
                </c:pt>
                <c:pt idx="478">
                  <c:v>95799</c:v>
                </c:pt>
                <c:pt idx="479">
                  <c:v>95999</c:v>
                </c:pt>
                <c:pt idx="480">
                  <c:v>96199</c:v>
                </c:pt>
                <c:pt idx="481">
                  <c:v>96399</c:v>
                </c:pt>
                <c:pt idx="482">
                  <c:v>96599</c:v>
                </c:pt>
                <c:pt idx="483">
                  <c:v>96799</c:v>
                </c:pt>
                <c:pt idx="484">
                  <c:v>96999</c:v>
                </c:pt>
                <c:pt idx="485">
                  <c:v>97199</c:v>
                </c:pt>
                <c:pt idx="486">
                  <c:v>97399</c:v>
                </c:pt>
                <c:pt idx="487">
                  <c:v>97599</c:v>
                </c:pt>
                <c:pt idx="488">
                  <c:v>97799</c:v>
                </c:pt>
                <c:pt idx="489">
                  <c:v>97999</c:v>
                </c:pt>
                <c:pt idx="490">
                  <c:v>98199</c:v>
                </c:pt>
                <c:pt idx="491">
                  <c:v>98399</c:v>
                </c:pt>
                <c:pt idx="492">
                  <c:v>98599</c:v>
                </c:pt>
                <c:pt idx="493">
                  <c:v>98799</c:v>
                </c:pt>
                <c:pt idx="494">
                  <c:v>98999</c:v>
                </c:pt>
                <c:pt idx="495">
                  <c:v>99199</c:v>
                </c:pt>
                <c:pt idx="496">
                  <c:v>99399</c:v>
                </c:pt>
                <c:pt idx="497">
                  <c:v>99599</c:v>
                </c:pt>
                <c:pt idx="498">
                  <c:v>99799</c:v>
                </c:pt>
                <c:pt idx="499">
                  <c:v>99999</c:v>
                </c:pt>
              </c:numCache>
            </c:numRef>
          </c:xVal>
          <c:yVal>
            <c:numRef>
              <c:f>Sheet3!$I$2:$I$501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0.8</c:v>
                </c:pt>
                <c:pt idx="81">
                  <c:v>0.81</c:v>
                </c:pt>
                <c:pt idx="82">
                  <c:v>0.81</c:v>
                </c:pt>
                <c:pt idx="83">
                  <c:v>0.81</c:v>
                </c:pt>
                <c:pt idx="84">
                  <c:v>0.81</c:v>
                </c:pt>
                <c:pt idx="85">
                  <c:v>0.81</c:v>
                </c:pt>
                <c:pt idx="86">
                  <c:v>0.81</c:v>
                </c:pt>
                <c:pt idx="87">
                  <c:v>0.81</c:v>
                </c:pt>
                <c:pt idx="88">
                  <c:v>0.81</c:v>
                </c:pt>
                <c:pt idx="89">
                  <c:v>0.81</c:v>
                </c:pt>
                <c:pt idx="90">
                  <c:v>0.01</c:v>
                </c:pt>
                <c:pt idx="91">
                  <c:v>0</c:v>
                </c:pt>
                <c:pt idx="92">
                  <c:v>0.85</c:v>
                </c:pt>
                <c:pt idx="93">
                  <c:v>1.5</c:v>
                </c:pt>
                <c:pt idx="94">
                  <c:v>2.42</c:v>
                </c:pt>
                <c:pt idx="95">
                  <c:v>2.4300000000000002</c:v>
                </c:pt>
                <c:pt idx="96">
                  <c:v>2.4300000000000002</c:v>
                </c:pt>
                <c:pt idx="97">
                  <c:v>2.4300000000000002</c:v>
                </c:pt>
                <c:pt idx="98">
                  <c:v>3.01</c:v>
                </c:pt>
                <c:pt idx="99">
                  <c:v>3.02</c:v>
                </c:pt>
                <c:pt idx="100">
                  <c:v>3.02</c:v>
                </c:pt>
                <c:pt idx="101">
                  <c:v>3.02</c:v>
                </c:pt>
                <c:pt idx="102">
                  <c:v>3.34</c:v>
                </c:pt>
                <c:pt idx="103">
                  <c:v>2.7</c:v>
                </c:pt>
                <c:pt idx="104">
                  <c:v>1.78</c:v>
                </c:pt>
                <c:pt idx="105">
                  <c:v>1.77</c:v>
                </c:pt>
                <c:pt idx="106">
                  <c:v>1.77</c:v>
                </c:pt>
                <c:pt idx="107">
                  <c:v>1.77</c:v>
                </c:pt>
                <c:pt idx="108">
                  <c:v>1.19</c:v>
                </c:pt>
                <c:pt idx="109">
                  <c:v>1.18</c:v>
                </c:pt>
                <c:pt idx="110">
                  <c:v>1.18</c:v>
                </c:pt>
                <c:pt idx="111">
                  <c:v>1.18</c:v>
                </c:pt>
                <c:pt idx="112">
                  <c:v>0.01</c:v>
                </c:pt>
                <c:pt idx="113">
                  <c:v>0</c:v>
                </c:pt>
                <c:pt idx="114">
                  <c:v>0</c:v>
                </c:pt>
                <c:pt idx="115">
                  <c:v>0.7</c:v>
                </c:pt>
                <c:pt idx="116">
                  <c:v>1.22</c:v>
                </c:pt>
                <c:pt idx="117">
                  <c:v>2.35</c:v>
                </c:pt>
                <c:pt idx="118">
                  <c:v>2.78</c:v>
                </c:pt>
                <c:pt idx="119">
                  <c:v>2.79</c:v>
                </c:pt>
                <c:pt idx="120">
                  <c:v>3.86</c:v>
                </c:pt>
                <c:pt idx="121">
                  <c:v>3.87</c:v>
                </c:pt>
                <c:pt idx="122">
                  <c:v>5.97</c:v>
                </c:pt>
                <c:pt idx="123">
                  <c:v>6.59</c:v>
                </c:pt>
                <c:pt idx="124">
                  <c:v>7.63</c:v>
                </c:pt>
                <c:pt idx="125">
                  <c:v>7.18</c:v>
                </c:pt>
                <c:pt idx="126">
                  <c:v>7.36</c:v>
                </c:pt>
                <c:pt idx="127">
                  <c:v>6.75</c:v>
                </c:pt>
                <c:pt idx="128">
                  <c:v>6.69</c:v>
                </c:pt>
                <c:pt idx="129">
                  <c:v>6.69</c:v>
                </c:pt>
                <c:pt idx="130">
                  <c:v>7.1</c:v>
                </c:pt>
                <c:pt idx="131">
                  <c:v>7.74</c:v>
                </c:pt>
                <c:pt idx="132">
                  <c:v>5.65</c:v>
                </c:pt>
                <c:pt idx="133">
                  <c:v>6.7</c:v>
                </c:pt>
                <c:pt idx="134">
                  <c:v>6.96</c:v>
                </c:pt>
                <c:pt idx="135">
                  <c:v>8.43</c:v>
                </c:pt>
                <c:pt idx="136">
                  <c:v>7.75</c:v>
                </c:pt>
                <c:pt idx="137">
                  <c:v>8.11</c:v>
                </c:pt>
                <c:pt idx="138">
                  <c:v>9.33</c:v>
                </c:pt>
                <c:pt idx="139">
                  <c:v>9.51</c:v>
                </c:pt>
                <c:pt idx="140">
                  <c:v>8.56</c:v>
                </c:pt>
                <c:pt idx="141">
                  <c:v>8.44</c:v>
                </c:pt>
                <c:pt idx="142">
                  <c:v>9.9600000000000009</c:v>
                </c:pt>
                <c:pt idx="143">
                  <c:v>10.14</c:v>
                </c:pt>
                <c:pt idx="144">
                  <c:v>10.25</c:v>
                </c:pt>
                <c:pt idx="145">
                  <c:v>9.76</c:v>
                </c:pt>
                <c:pt idx="146">
                  <c:v>12.24</c:v>
                </c:pt>
                <c:pt idx="147">
                  <c:v>12.9</c:v>
                </c:pt>
                <c:pt idx="148">
                  <c:v>13.51</c:v>
                </c:pt>
                <c:pt idx="149">
                  <c:v>16.100000000000001</c:v>
                </c:pt>
                <c:pt idx="150">
                  <c:v>17.5</c:v>
                </c:pt>
                <c:pt idx="151">
                  <c:v>18.77</c:v>
                </c:pt>
                <c:pt idx="152">
                  <c:v>19.84</c:v>
                </c:pt>
                <c:pt idx="153">
                  <c:v>19.82</c:v>
                </c:pt>
                <c:pt idx="154">
                  <c:v>22.3</c:v>
                </c:pt>
                <c:pt idx="155">
                  <c:v>22.55</c:v>
                </c:pt>
                <c:pt idx="156">
                  <c:v>21.61</c:v>
                </c:pt>
                <c:pt idx="157">
                  <c:v>21.67</c:v>
                </c:pt>
                <c:pt idx="158">
                  <c:v>20.97</c:v>
                </c:pt>
                <c:pt idx="159">
                  <c:v>20.190000000000001</c:v>
                </c:pt>
                <c:pt idx="160">
                  <c:v>19.989999999999998</c:v>
                </c:pt>
                <c:pt idx="161">
                  <c:v>18.850000000000001</c:v>
                </c:pt>
                <c:pt idx="162">
                  <c:v>16.75</c:v>
                </c:pt>
                <c:pt idx="163">
                  <c:v>16.329999999999998</c:v>
                </c:pt>
                <c:pt idx="164">
                  <c:v>14.43</c:v>
                </c:pt>
                <c:pt idx="165">
                  <c:v>16.100000000000001</c:v>
                </c:pt>
                <c:pt idx="166">
                  <c:v>17.23</c:v>
                </c:pt>
                <c:pt idx="167">
                  <c:v>20.309999999999999</c:v>
                </c:pt>
                <c:pt idx="168">
                  <c:v>19.93</c:v>
                </c:pt>
                <c:pt idx="169">
                  <c:v>21.21</c:v>
                </c:pt>
                <c:pt idx="170">
                  <c:v>24.35</c:v>
                </c:pt>
                <c:pt idx="171">
                  <c:v>26.17</c:v>
                </c:pt>
                <c:pt idx="172">
                  <c:v>29.57</c:v>
                </c:pt>
                <c:pt idx="173">
                  <c:v>29.89</c:v>
                </c:pt>
                <c:pt idx="174">
                  <c:v>31.69</c:v>
                </c:pt>
                <c:pt idx="175">
                  <c:v>33.08</c:v>
                </c:pt>
                <c:pt idx="176">
                  <c:v>35.06</c:v>
                </c:pt>
                <c:pt idx="177">
                  <c:v>31.21</c:v>
                </c:pt>
                <c:pt idx="178">
                  <c:v>32.659999999999997</c:v>
                </c:pt>
                <c:pt idx="179">
                  <c:v>34.71</c:v>
                </c:pt>
                <c:pt idx="180">
                  <c:v>35.119999999999997</c:v>
                </c:pt>
                <c:pt idx="181">
                  <c:v>37.94</c:v>
                </c:pt>
                <c:pt idx="182">
                  <c:v>37.74</c:v>
                </c:pt>
                <c:pt idx="183">
                  <c:v>40.950000000000003</c:v>
                </c:pt>
                <c:pt idx="184">
                  <c:v>40.950000000000003</c:v>
                </c:pt>
                <c:pt idx="185">
                  <c:v>41.34</c:v>
                </c:pt>
                <c:pt idx="186">
                  <c:v>40.659999999999997</c:v>
                </c:pt>
                <c:pt idx="187">
                  <c:v>45.74</c:v>
                </c:pt>
                <c:pt idx="188">
                  <c:v>47.97</c:v>
                </c:pt>
                <c:pt idx="189">
                  <c:v>49.23</c:v>
                </c:pt>
                <c:pt idx="190">
                  <c:v>48.9</c:v>
                </c:pt>
                <c:pt idx="191">
                  <c:v>48.51</c:v>
                </c:pt>
                <c:pt idx="192">
                  <c:v>49.76</c:v>
                </c:pt>
                <c:pt idx="193">
                  <c:v>49.43</c:v>
                </c:pt>
                <c:pt idx="194">
                  <c:v>50.97</c:v>
                </c:pt>
                <c:pt idx="195">
                  <c:v>52.67</c:v>
                </c:pt>
                <c:pt idx="196">
                  <c:v>53.37</c:v>
                </c:pt>
                <c:pt idx="197">
                  <c:v>50.81</c:v>
                </c:pt>
                <c:pt idx="198">
                  <c:v>50.51</c:v>
                </c:pt>
                <c:pt idx="199">
                  <c:v>48.86</c:v>
                </c:pt>
                <c:pt idx="200">
                  <c:v>51.2</c:v>
                </c:pt>
                <c:pt idx="201">
                  <c:v>52.62</c:v>
                </c:pt>
                <c:pt idx="202">
                  <c:v>49.87</c:v>
                </c:pt>
                <c:pt idx="203">
                  <c:v>50.19</c:v>
                </c:pt>
                <c:pt idx="204">
                  <c:v>50.54</c:v>
                </c:pt>
                <c:pt idx="205">
                  <c:v>51.5</c:v>
                </c:pt>
                <c:pt idx="206">
                  <c:v>53.05</c:v>
                </c:pt>
                <c:pt idx="207">
                  <c:v>53.01</c:v>
                </c:pt>
                <c:pt idx="208">
                  <c:v>54.05</c:v>
                </c:pt>
                <c:pt idx="209">
                  <c:v>56.02</c:v>
                </c:pt>
                <c:pt idx="210">
                  <c:v>54.87</c:v>
                </c:pt>
                <c:pt idx="211">
                  <c:v>56.34</c:v>
                </c:pt>
                <c:pt idx="212">
                  <c:v>60.67</c:v>
                </c:pt>
                <c:pt idx="213">
                  <c:v>61.01</c:v>
                </c:pt>
                <c:pt idx="214">
                  <c:v>61.91</c:v>
                </c:pt>
                <c:pt idx="215">
                  <c:v>60.33</c:v>
                </c:pt>
                <c:pt idx="216">
                  <c:v>60.01</c:v>
                </c:pt>
                <c:pt idx="217">
                  <c:v>62.92</c:v>
                </c:pt>
                <c:pt idx="218">
                  <c:v>63.62</c:v>
                </c:pt>
                <c:pt idx="219">
                  <c:v>62.1</c:v>
                </c:pt>
                <c:pt idx="220">
                  <c:v>62.25</c:v>
                </c:pt>
                <c:pt idx="221">
                  <c:v>59.65</c:v>
                </c:pt>
                <c:pt idx="222">
                  <c:v>60.43</c:v>
                </c:pt>
                <c:pt idx="223">
                  <c:v>63.59</c:v>
                </c:pt>
                <c:pt idx="224">
                  <c:v>63.09</c:v>
                </c:pt>
                <c:pt idx="225">
                  <c:v>63.73</c:v>
                </c:pt>
                <c:pt idx="226">
                  <c:v>64.37</c:v>
                </c:pt>
                <c:pt idx="227">
                  <c:v>63.33</c:v>
                </c:pt>
                <c:pt idx="228">
                  <c:v>63.35</c:v>
                </c:pt>
                <c:pt idx="229">
                  <c:v>64.45</c:v>
                </c:pt>
                <c:pt idx="230">
                  <c:v>65.13</c:v>
                </c:pt>
                <c:pt idx="231">
                  <c:v>64.94</c:v>
                </c:pt>
                <c:pt idx="232">
                  <c:v>62.71</c:v>
                </c:pt>
                <c:pt idx="233">
                  <c:v>61.14</c:v>
                </c:pt>
                <c:pt idx="234">
                  <c:v>61.75</c:v>
                </c:pt>
                <c:pt idx="235">
                  <c:v>61.24</c:v>
                </c:pt>
                <c:pt idx="236">
                  <c:v>61.45</c:v>
                </c:pt>
                <c:pt idx="237">
                  <c:v>61.65</c:v>
                </c:pt>
                <c:pt idx="238">
                  <c:v>61.61</c:v>
                </c:pt>
                <c:pt idx="239">
                  <c:v>62.45</c:v>
                </c:pt>
                <c:pt idx="240">
                  <c:v>62.25</c:v>
                </c:pt>
                <c:pt idx="241">
                  <c:v>64.239999999999995</c:v>
                </c:pt>
                <c:pt idx="242">
                  <c:v>66.78</c:v>
                </c:pt>
                <c:pt idx="243">
                  <c:v>67.069999999999993</c:v>
                </c:pt>
                <c:pt idx="244">
                  <c:v>67.12</c:v>
                </c:pt>
                <c:pt idx="245">
                  <c:v>64.47</c:v>
                </c:pt>
                <c:pt idx="246">
                  <c:v>65.540000000000006</c:v>
                </c:pt>
                <c:pt idx="247">
                  <c:v>67.14</c:v>
                </c:pt>
                <c:pt idx="248">
                  <c:v>68.7</c:v>
                </c:pt>
                <c:pt idx="249">
                  <c:v>68.569999999999993</c:v>
                </c:pt>
                <c:pt idx="250">
                  <c:v>68.64</c:v>
                </c:pt>
                <c:pt idx="251">
                  <c:v>69.31</c:v>
                </c:pt>
                <c:pt idx="252">
                  <c:v>69.709999999999994</c:v>
                </c:pt>
                <c:pt idx="253">
                  <c:v>67.900000000000006</c:v>
                </c:pt>
                <c:pt idx="254">
                  <c:v>68.69</c:v>
                </c:pt>
                <c:pt idx="255">
                  <c:v>71.94</c:v>
                </c:pt>
                <c:pt idx="256">
                  <c:v>72</c:v>
                </c:pt>
                <c:pt idx="257">
                  <c:v>72.83</c:v>
                </c:pt>
                <c:pt idx="258">
                  <c:v>71.84</c:v>
                </c:pt>
                <c:pt idx="259">
                  <c:v>69.849999999999994</c:v>
                </c:pt>
                <c:pt idx="260">
                  <c:v>69.23</c:v>
                </c:pt>
                <c:pt idx="261">
                  <c:v>68.239999999999995</c:v>
                </c:pt>
                <c:pt idx="262">
                  <c:v>67.319999999999993</c:v>
                </c:pt>
                <c:pt idx="263">
                  <c:v>68.58</c:v>
                </c:pt>
                <c:pt idx="264">
                  <c:v>67.599999999999994</c:v>
                </c:pt>
                <c:pt idx="265">
                  <c:v>68.94</c:v>
                </c:pt>
                <c:pt idx="266">
                  <c:v>67.83</c:v>
                </c:pt>
                <c:pt idx="267">
                  <c:v>69.91</c:v>
                </c:pt>
                <c:pt idx="268">
                  <c:v>69.39</c:v>
                </c:pt>
                <c:pt idx="269">
                  <c:v>70.86</c:v>
                </c:pt>
                <c:pt idx="270">
                  <c:v>71.319999999999993</c:v>
                </c:pt>
                <c:pt idx="271">
                  <c:v>70.900000000000006</c:v>
                </c:pt>
                <c:pt idx="272">
                  <c:v>73.33</c:v>
                </c:pt>
                <c:pt idx="273">
                  <c:v>74.45</c:v>
                </c:pt>
                <c:pt idx="274">
                  <c:v>73.819999999999993</c:v>
                </c:pt>
                <c:pt idx="275">
                  <c:v>73.75</c:v>
                </c:pt>
                <c:pt idx="276">
                  <c:v>73.91</c:v>
                </c:pt>
                <c:pt idx="277">
                  <c:v>70.91</c:v>
                </c:pt>
                <c:pt idx="278">
                  <c:v>71.3</c:v>
                </c:pt>
                <c:pt idx="279">
                  <c:v>75.2</c:v>
                </c:pt>
                <c:pt idx="280">
                  <c:v>74.569999999999993</c:v>
                </c:pt>
                <c:pt idx="281">
                  <c:v>73.78</c:v>
                </c:pt>
                <c:pt idx="282">
                  <c:v>70.97</c:v>
                </c:pt>
                <c:pt idx="283">
                  <c:v>71.599999999999994</c:v>
                </c:pt>
                <c:pt idx="284">
                  <c:v>71.39</c:v>
                </c:pt>
                <c:pt idx="285">
                  <c:v>69.87</c:v>
                </c:pt>
                <c:pt idx="286">
                  <c:v>71.099999999999994</c:v>
                </c:pt>
                <c:pt idx="287">
                  <c:v>71.959999999999994</c:v>
                </c:pt>
                <c:pt idx="288">
                  <c:v>71.91</c:v>
                </c:pt>
                <c:pt idx="289">
                  <c:v>69.150000000000006</c:v>
                </c:pt>
                <c:pt idx="290">
                  <c:v>70.27</c:v>
                </c:pt>
                <c:pt idx="291">
                  <c:v>70.819999999999993</c:v>
                </c:pt>
                <c:pt idx="292">
                  <c:v>73.150000000000006</c:v>
                </c:pt>
                <c:pt idx="293">
                  <c:v>73.040000000000006</c:v>
                </c:pt>
                <c:pt idx="294">
                  <c:v>75.3</c:v>
                </c:pt>
                <c:pt idx="295">
                  <c:v>75.45</c:v>
                </c:pt>
                <c:pt idx="296">
                  <c:v>77.599999999999994</c:v>
                </c:pt>
                <c:pt idx="297">
                  <c:v>77.45</c:v>
                </c:pt>
                <c:pt idx="298">
                  <c:v>79.48</c:v>
                </c:pt>
                <c:pt idx="299">
                  <c:v>79.03</c:v>
                </c:pt>
                <c:pt idx="300">
                  <c:v>80.48</c:v>
                </c:pt>
                <c:pt idx="301">
                  <c:v>83.55</c:v>
                </c:pt>
                <c:pt idx="302">
                  <c:v>81.92</c:v>
                </c:pt>
                <c:pt idx="303">
                  <c:v>82.56</c:v>
                </c:pt>
                <c:pt idx="304">
                  <c:v>85.12</c:v>
                </c:pt>
                <c:pt idx="305">
                  <c:v>89.43</c:v>
                </c:pt>
                <c:pt idx="306">
                  <c:v>86.32</c:v>
                </c:pt>
                <c:pt idx="307">
                  <c:v>87.82</c:v>
                </c:pt>
                <c:pt idx="308">
                  <c:v>87.41</c:v>
                </c:pt>
                <c:pt idx="309">
                  <c:v>91.59</c:v>
                </c:pt>
                <c:pt idx="310">
                  <c:v>90.51</c:v>
                </c:pt>
                <c:pt idx="311">
                  <c:v>89.87</c:v>
                </c:pt>
                <c:pt idx="312">
                  <c:v>93.36</c:v>
                </c:pt>
                <c:pt idx="313">
                  <c:v>94.26</c:v>
                </c:pt>
                <c:pt idx="314">
                  <c:v>94.33</c:v>
                </c:pt>
                <c:pt idx="315">
                  <c:v>92.51</c:v>
                </c:pt>
                <c:pt idx="316">
                  <c:v>95.48</c:v>
                </c:pt>
                <c:pt idx="317">
                  <c:v>94.78</c:v>
                </c:pt>
                <c:pt idx="318">
                  <c:v>93.51</c:v>
                </c:pt>
                <c:pt idx="319">
                  <c:v>92.03</c:v>
                </c:pt>
                <c:pt idx="320">
                  <c:v>91.49</c:v>
                </c:pt>
                <c:pt idx="321">
                  <c:v>92.77</c:v>
                </c:pt>
                <c:pt idx="322">
                  <c:v>91.65</c:v>
                </c:pt>
                <c:pt idx="323">
                  <c:v>92.09</c:v>
                </c:pt>
                <c:pt idx="324">
                  <c:v>90.04</c:v>
                </c:pt>
                <c:pt idx="325">
                  <c:v>90.09</c:v>
                </c:pt>
                <c:pt idx="326">
                  <c:v>90.57</c:v>
                </c:pt>
                <c:pt idx="327">
                  <c:v>91.78</c:v>
                </c:pt>
                <c:pt idx="328">
                  <c:v>96</c:v>
                </c:pt>
                <c:pt idx="329">
                  <c:v>96.12</c:v>
                </c:pt>
                <c:pt idx="330">
                  <c:v>97.6</c:v>
                </c:pt>
                <c:pt idx="331">
                  <c:v>94.83</c:v>
                </c:pt>
                <c:pt idx="332">
                  <c:v>96.93</c:v>
                </c:pt>
                <c:pt idx="333">
                  <c:v>97.87</c:v>
                </c:pt>
                <c:pt idx="334">
                  <c:v>99.84</c:v>
                </c:pt>
                <c:pt idx="335">
                  <c:v>100.63</c:v>
                </c:pt>
                <c:pt idx="336">
                  <c:v>101.11</c:v>
                </c:pt>
                <c:pt idx="337">
                  <c:v>103.07</c:v>
                </c:pt>
                <c:pt idx="338">
                  <c:v>105.05</c:v>
                </c:pt>
                <c:pt idx="339">
                  <c:v>104.63</c:v>
                </c:pt>
                <c:pt idx="340">
                  <c:v>104.71</c:v>
                </c:pt>
                <c:pt idx="341">
                  <c:v>109.29</c:v>
                </c:pt>
                <c:pt idx="342">
                  <c:v>108.1</c:v>
                </c:pt>
                <c:pt idx="343">
                  <c:v>107.1</c:v>
                </c:pt>
                <c:pt idx="344">
                  <c:v>106.78</c:v>
                </c:pt>
                <c:pt idx="345">
                  <c:v>105.28</c:v>
                </c:pt>
                <c:pt idx="346">
                  <c:v>106.39</c:v>
                </c:pt>
                <c:pt idx="347">
                  <c:v>103.39</c:v>
                </c:pt>
                <c:pt idx="348">
                  <c:v>99.95</c:v>
                </c:pt>
                <c:pt idx="349">
                  <c:v>99.97</c:v>
                </c:pt>
                <c:pt idx="350">
                  <c:v>101.66</c:v>
                </c:pt>
                <c:pt idx="351">
                  <c:v>99.79</c:v>
                </c:pt>
                <c:pt idx="352">
                  <c:v>100.38</c:v>
                </c:pt>
                <c:pt idx="353">
                  <c:v>101.1</c:v>
                </c:pt>
                <c:pt idx="354">
                  <c:v>100.4</c:v>
                </c:pt>
                <c:pt idx="355">
                  <c:v>104.33</c:v>
                </c:pt>
                <c:pt idx="356">
                  <c:v>103.16</c:v>
                </c:pt>
                <c:pt idx="357">
                  <c:v>104.84</c:v>
                </c:pt>
                <c:pt idx="358">
                  <c:v>106.64</c:v>
                </c:pt>
                <c:pt idx="359">
                  <c:v>109.41</c:v>
                </c:pt>
                <c:pt idx="360">
                  <c:v>111.31</c:v>
                </c:pt>
                <c:pt idx="361">
                  <c:v>111.61</c:v>
                </c:pt>
                <c:pt idx="362">
                  <c:v>111.38</c:v>
                </c:pt>
                <c:pt idx="363">
                  <c:v>110.67</c:v>
                </c:pt>
                <c:pt idx="364">
                  <c:v>112.71</c:v>
                </c:pt>
                <c:pt idx="365">
                  <c:v>112.36</c:v>
                </c:pt>
                <c:pt idx="366">
                  <c:v>110.45</c:v>
                </c:pt>
                <c:pt idx="367">
                  <c:v>112.29</c:v>
                </c:pt>
                <c:pt idx="368">
                  <c:v>110.32</c:v>
                </c:pt>
                <c:pt idx="369">
                  <c:v>108.8</c:v>
                </c:pt>
                <c:pt idx="370">
                  <c:v>106.2</c:v>
                </c:pt>
                <c:pt idx="371">
                  <c:v>106.6</c:v>
                </c:pt>
                <c:pt idx="372">
                  <c:v>107.81</c:v>
                </c:pt>
                <c:pt idx="373">
                  <c:v>108.16</c:v>
                </c:pt>
                <c:pt idx="374">
                  <c:v>106.7</c:v>
                </c:pt>
                <c:pt idx="375">
                  <c:v>105.13</c:v>
                </c:pt>
                <c:pt idx="376">
                  <c:v>107.01</c:v>
                </c:pt>
                <c:pt idx="377">
                  <c:v>106.14</c:v>
                </c:pt>
                <c:pt idx="378">
                  <c:v>106.37</c:v>
                </c:pt>
                <c:pt idx="379">
                  <c:v>105.01</c:v>
                </c:pt>
                <c:pt idx="380">
                  <c:v>106.13</c:v>
                </c:pt>
                <c:pt idx="381">
                  <c:v>106.94</c:v>
                </c:pt>
                <c:pt idx="382">
                  <c:v>107.99</c:v>
                </c:pt>
                <c:pt idx="383">
                  <c:v>108.08</c:v>
                </c:pt>
                <c:pt idx="384">
                  <c:v>109.38</c:v>
                </c:pt>
                <c:pt idx="385">
                  <c:v>108.18</c:v>
                </c:pt>
                <c:pt idx="386">
                  <c:v>107</c:v>
                </c:pt>
                <c:pt idx="387">
                  <c:v>107.05</c:v>
                </c:pt>
                <c:pt idx="388">
                  <c:v>108.07</c:v>
                </c:pt>
                <c:pt idx="389">
                  <c:v>108.14</c:v>
                </c:pt>
                <c:pt idx="390">
                  <c:v>106.93</c:v>
                </c:pt>
                <c:pt idx="391">
                  <c:v>105.49</c:v>
                </c:pt>
                <c:pt idx="392">
                  <c:v>104.99</c:v>
                </c:pt>
                <c:pt idx="393">
                  <c:v>105.8</c:v>
                </c:pt>
                <c:pt idx="394">
                  <c:v>106.85</c:v>
                </c:pt>
                <c:pt idx="395">
                  <c:v>108.91</c:v>
                </c:pt>
                <c:pt idx="396">
                  <c:v>110.23</c:v>
                </c:pt>
                <c:pt idx="397">
                  <c:v>108.5</c:v>
                </c:pt>
                <c:pt idx="398">
                  <c:v>109.22</c:v>
                </c:pt>
                <c:pt idx="399">
                  <c:v>110.09</c:v>
                </c:pt>
                <c:pt idx="400">
                  <c:v>111.29</c:v>
                </c:pt>
                <c:pt idx="401">
                  <c:v>111.68</c:v>
                </c:pt>
                <c:pt idx="402">
                  <c:v>108.4</c:v>
                </c:pt>
                <c:pt idx="403">
                  <c:v>108.91</c:v>
                </c:pt>
                <c:pt idx="404">
                  <c:v>106.81</c:v>
                </c:pt>
                <c:pt idx="405">
                  <c:v>101.83</c:v>
                </c:pt>
                <c:pt idx="406">
                  <c:v>101.59</c:v>
                </c:pt>
                <c:pt idx="407">
                  <c:v>103.66</c:v>
                </c:pt>
                <c:pt idx="408">
                  <c:v>104.33</c:v>
                </c:pt>
                <c:pt idx="409">
                  <c:v>106.37</c:v>
                </c:pt>
                <c:pt idx="410">
                  <c:v>108.55</c:v>
                </c:pt>
                <c:pt idx="411">
                  <c:v>108.89</c:v>
                </c:pt>
                <c:pt idx="412">
                  <c:v>110.86</c:v>
                </c:pt>
                <c:pt idx="413">
                  <c:v>110.18</c:v>
                </c:pt>
                <c:pt idx="414">
                  <c:v>110.81</c:v>
                </c:pt>
                <c:pt idx="415">
                  <c:v>117.32</c:v>
                </c:pt>
                <c:pt idx="416">
                  <c:v>116.53</c:v>
                </c:pt>
                <c:pt idx="417">
                  <c:v>118.78</c:v>
                </c:pt>
                <c:pt idx="418">
                  <c:v>117.5</c:v>
                </c:pt>
                <c:pt idx="419">
                  <c:v>115.68</c:v>
                </c:pt>
                <c:pt idx="420">
                  <c:v>115.47</c:v>
                </c:pt>
                <c:pt idx="421">
                  <c:v>116.81</c:v>
                </c:pt>
                <c:pt idx="422">
                  <c:v>115.82</c:v>
                </c:pt>
                <c:pt idx="423">
                  <c:v>116.43</c:v>
                </c:pt>
                <c:pt idx="424">
                  <c:v>118.45</c:v>
                </c:pt>
                <c:pt idx="425">
                  <c:v>116.57</c:v>
                </c:pt>
                <c:pt idx="426">
                  <c:v>118.34</c:v>
                </c:pt>
                <c:pt idx="427">
                  <c:v>117.11</c:v>
                </c:pt>
                <c:pt idx="428">
                  <c:v>118.63</c:v>
                </c:pt>
                <c:pt idx="429">
                  <c:v>119.34</c:v>
                </c:pt>
                <c:pt idx="430">
                  <c:v>116.14</c:v>
                </c:pt>
                <c:pt idx="431">
                  <c:v>117.16</c:v>
                </c:pt>
                <c:pt idx="432">
                  <c:v>118.11</c:v>
                </c:pt>
                <c:pt idx="433">
                  <c:v>118.33</c:v>
                </c:pt>
                <c:pt idx="434">
                  <c:v>115.71</c:v>
                </c:pt>
                <c:pt idx="435">
                  <c:v>114.74</c:v>
                </c:pt>
                <c:pt idx="436">
                  <c:v>115.14</c:v>
                </c:pt>
                <c:pt idx="437">
                  <c:v>114.6</c:v>
                </c:pt>
                <c:pt idx="438">
                  <c:v>114.61</c:v>
                </c:pt>
                <c:pt idx="439">
                  <c:v>115.28</c:v>
                </c:pt>
                <c:pt idx="440">
                  <c:v>116.17</c:v>
                </c:pt>
                <c:pt idx="441">
                  <c:v>114.2</c:v>
                </c:pt>
                <c:pt idx="442">
                  <c:v>114.71</c:v>
                </c:pt>
                <c:pt idx="443">
                  <c:v>112.89</c:v>
                </c:pt>
                <c:pt idx="444">
                  <c:v>114.17</c:v>
                </c:pt>
                <c:pt idx="445">
                  <c:v>114.76</c:v>
                </c:pt>
                <c:pt idx="446">
                  <c:v>115.62</c:v>
                </c:pt>
                <c:pt idx="447">
                  <c:v>114.34</c:v>
                </c:pt>
                <c:pt idx="448">
                  <c:v>115.87</c:v>
                </c:pt>
                <c:pt idx="449">
                  <c:v>114.46</c:v>
                </c:pt>
                <c:pt idx="450">
                  <c:v>115.69</c:v>
                </c:pt>
                <c:pt idx="451">
                  <c:v>114.44</c:v>
                </c:pt>
                <c:pt idx="452">
                  <c:v>114.38</c:v>
                </c:pt>
                <c:pt idx="453">
                  <c:v>116.54</c:v>
                </c:pt>
                <c:pt idx="454">
                  <c:v>117.46</c:v>
                </c:pt>
                <c:pt idx="455">
                  <c:v>119.6</c:v>
                </c:pt>
                <c:pt idx="456">
                  <c:v>115.46</c:v>
                </c:pt>
                <c:pt idx="457">
                  <c:v>114.82</c:v>
                </c:pt>
                <c:pt idx="458">
                  <c:v>113.56</c:v>
                </c:pt>
                <c:pt idx="459">
                  <c:v>113.8</c:v>
                </c:pt>
                <c:pt idx="460">
                  <c:v>113.84</c:v>
                </c:pt>
                <c:pt idx="461">
                  <c:v>115.9</c:v>
                </c:pt>
                <c:pt idx="462">
                  <c:v>115.59</c:v>
                </c:pt>
                <c:pt idx="463">
                  <c:v>114.84</c:v>
                </c:pt>
                <c:pt idx="464">
                  <c:v>114.84</c:v>
                </c:pt>
                <c:pt idx="465">
                  <c:v>113.02</c:v>
                </c:pt>
                <c:pt idx="466">
                  <c:v>116.39</c:v>
                </c:pt>
                <c:pt idx="467">
                  <c:v>120.67</c:v>
                </c:pt>
                <c:pt idx="468">
                  <c:v>119.74</c:v>
                </c:pt>
                <c:pt idx="469">
                  <c:v>120.23</c:v>
                </c:pt>
                <c:pt idx="470">
                  <c:v>121.56</c:v>
                </c:pt>
                <c:pt idx="471">
                  <c:v>120.94</c:v>
                </c:pt>
                <c:pt idx="472">
                  <c:v>120.98</c:v>
                </c:pt>
                <c:pt idx="473">
                  <c:v>119.91</c:v>
                </c:pt>
                <c:pt idx="474">
                  <c:v>120.76</c:v>
                </c:pt>
                <c:pt idx="475">
                  <c:v>121.81</c:v>
                </c:pt>
                <c:pt idx="476">
                  <c:v>121.37</c:v>
                </c:pt>
                <c:pt idx="477">
                  <c:v>119.16</c:v>
                </c:pt>
                <c:pt idx="478">
                  <c:v>119.34</c:v>
                </c:pt>
                <c:pt idx="479">
                  <c:v>119.8</c:v>
                </c:pt>
                <c:pt idx="480">
                  <c:v>119.08</c:v>
                </c:pt>
                <c:pt idx="481">
                  <c:v>121.09</c:v>
                </c:pt>
                <c:pt idx="482">
                  <c:v>120.89</c:v>
                </c:pt>
                <c:pt idx="483">
                  <c:v>124.03</c:v>
                </c:pt>
                <c:pt idx="484">
                  <c:v>121.21</c:v>
                </c:pt>
                <c:pt idx="485">
                  <c:v>120.83</c:v>
                </c:pt>
                <c:pt idx="486">
                  <c:v>122.23</c:v>
                </c:pt>
                <c:pt idx="487">
                  <c:v>122.75</c:v>
                </c:pt>
                <c:pt idx="488">
                  <c:v>122.93</c:v>
                </c:pt>
                <c:pt idx="489">
                  <c:v>124.28</c:v>
                </c:pt>
                <c:pt idx="490">
                  <c:v>124.44</c:v>
                </c:pt>
                <c:pt idx="491">
                  <c:v>123.74</c:v>
                </c:pt>
                <c:pt idx="492">
                  <c:v>124.65</c:v>
                </c:pt>
                <c:pt idx="493">
                  <c:v>123.27</c:v>
                </c:pt>
                <c:pt idx="494">
                  <c:v>125.04</c:v>
                </c:pt>
                <c:pt idx="495">
                  <c:v>125.8</c:v>
                </c:pt>
                <c:pt idx="496">
                  <c:v>124.77</c:v>
                </c:pt>
                <c:pt idx="497">
                  <c:v>124.37</c:v>
                </c:pt>
                <c:pt idx="498">
                  <c:v>124.59</c:v>
                </c:pt>
                <c:pt idx="499">
                  <c:v>123.6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D33-4CFB-AE86-24B498941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7653136"/>
        <c:axId val="1951332576"/>
      </c:scatterChart>
      <c:valAx>
        <c:axId val="1587653136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1332576"/>
        <c:crossesAt val="-150"/>
        <c:crossBetween val="midCat"/>
      </c:valAx>
      <c:valAx>
        <c:axId val="1951332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7653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733837331723893"/>
          <c:y val="8.8985309263134416E-2"/>
          <c:w val="0.27082125878789787"/>
          <c:h val="0.2953325177279376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412572"/>
            <a:ext cx="2969419" cy="877664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324082"/>
            <a:ext cx="2969419" cy="608646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2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34217"/>
            <a:ext cx="853708" cy="21363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34217"/>
            <a:ext cx="2511633" cy="21363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6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628487"/>
            <a:ext cx="3414832" cy="1048645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687053"/>
            <a:ext cx="3414832" cy="551458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2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9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34217"/>
            <a:ext cx="3414832" cy="487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617983"/>
            <a:ext cx="1674938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920847"/>
            <a:ext cx="1674938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617983"/>
            <a:ext cx="1683186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920847"/>
            <a:ext cx="1683186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3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62971"/>
            <a:ext cx="2004358" cy="1791508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62971"/>
            <a:ext cx="2004358" cy="1791508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1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34217"/>
            <a:ext cx="3414832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71086"/>
            <a:ext cx="3414832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336547"/>
            <a:ext cx="1336238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9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>
            <a:extLst>
              <a:ext uri="{FF2B5EF4-FFF2-40B4-BE49-F238E27FC236}">
                <a16:creationId xmlns:a16="http://schemas.microsoft.com/office/drawing/2014/main" id="{3A34ADCE-3216-42F6-8025-CA4B4986EA64}"/>
              </a:ext>
            </a:extLst>
          </p:cNvPr>
          <p:cNvSpPr txBox="1"/>
          <p:nvPr/>
        </p:nvSpPr>
        <p:spPr>
          <a:xfrm>
            <a:off x="158696" y="-75341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Return</a:t>
            </a:r>
            <a:endParaRPr lang="zh-CN" altLang="en-US" sz="1320" dirty="0"/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84C9CE2A-2920-4E37-8CBE-ADD79E36D355}"/>
              </a:ext>
            </a:extLst>
          </p:cNvPr>
          <p:cNvSpPr txBox="1"/>
          <p:nvPr/>
        </p:nvSpPr>
        <p:spPr>
          <a:xfrm>
            <a:off x="3217510" y="1838315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Samples</a:t>
            </a:r>
            <a:endParaRPr lang="zh-CN" altLang="en-US" sz="1320" dirty="0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F5B2E369-6722-40D8-81E6-1826E0154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680428"/>
              </p:ext>
            </p:extLst>
          </p:nvPr>
        </p:nvGraphicFramePr>
        <p:xfrm>
          <a:off x="1" y="39953"/>
          <a:ext cx="4006362" cy="243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10</cp:revision>
  <dcterms:created xsi:type="dcterms:W3CDTF">2020-02-05T09:00:30Z</dcterms:created>
  <dcterms:modified xsi:type="dcterms:W3CDTF">2020-02-06T14:08:57Z</dcterms:modified>
</cp:coreProperties>
</file>