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39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esktop\PG%20exploration\&#24037;&#20316;&#31807;1(&#24050;&#33258;&#21160;&#36824;&#21407;)(&#24050;&#33258;&#21160;&#36824;&#21407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7372409376067"/>
          <c:y val="4.8182283666154631E-2"/>
          <c:w val="0.788827497866182"/>
          <c:h val="0.81875773592817025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marker>
            <c:symbol val="triangle"/>
            <c:size val="8"/>
            <c:spPr>
              <a:solidFill>
                <a:schemeClr val="tx1"/>
              </a:solidFill>
              <a:ln w="22225">
                <a:noFill/>
              </a:ln>
            </c:spPr>
          </c:marker>
          <c:trendline>
            <c:spPr>
              <a:ln w="25400" cap="sq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2449775809273842"/>
                  <c:y val="5.751505900632029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Sheet2!$B$2:$B$9</c:f>
              <c:numCache>
                <c:formatCode>0.00_ </c:formatCode>
                <c:ptCount val="8"/>
                <c:pt idx="0">
                  <c:v>12.5</c:v>
                </c:pt>
                <c:pt idx="1">
                  <c:v>14.285714285714285</c:v>
                </c:pt>
                <c:pt idx="2">
                  <c:v>16.666666666666668</c:v>
                </c:pt>
                <c:pt idx="3">
                  <c:v>19.455252918287936</c:v>
                </c:pt>
                <c:pt idx="4">
                  <c:v>22.222222222222221</c:v>
                </c:pt>
                <c:pt idx="5">
                  <c:v>25</c:v>
                </c:pt>
                <c:pt idx="6">
                  <c:v>27.777777777777779</c:v>
                </c:pt>
                <c:pt idx="7">
                  <c:v>30.562347188264059</c:v>
                </c:pt>
              </c:numCache>
            </c:numRef>
          </c:xVal>
          <c:yVal>
            <c:numRef>
              <c:f>Sheet2!$I$2:$I$9</c:f>
              <c:numCache>
                <c:formatCode>General</c:formatCode>
                <c:ptCount val="8"/>
                <c:pt idx="0">
                  <c:v>3200</c:v>
                </c:pt>
                <c:pt idx="1">
                  <c:v>3600</c:v>
                </c:pt>
                <c:pt idx="2">
                  <c:v>5000</c:v>
                </c:pt>
                <c:pt idx="3">
                  <c:v>6100</c:v>
                </c:pt>
                <c:pt idx="4">
                  <c:v>8300</c:v>
                </c:pt>
                <c:pt idx="5">
                  <c:v>10800</c:v>
                </c:pt>
                <c:pt idx="6">
                  <c:v>11400</c:v>
                </c:pt>
                <c:pt idx="7">
                  <c:v>12700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8F-4099-B154-90A1A86C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880880"/>
        <c:axId val="1420041744"/>
      </c:scatterChart>
      <c:valAx>
        <c:axId val="1429880880"/>
        <c:scaling>
          <c:orientation val="minMax"/>
          <c:max val="32"/>
          <c:min val="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_ 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0041744"/>
        <c:crosses val="autoZero"/>
        <c:crossBetween val="midCat"/>
      </c:valAx>
      <c:valAx>
        <c:axId val="1420041744"/>
        <c:scaling>
          <c:orientation val="minMax"/>
          <c:max val="19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9880880"/>
        <c:crosses val="autoZero"/>
        <c:crossBetween val="midCat"/>
        <c:majorUnit val="5000"/>
      </c:valAx>
      <c:spPr>
        <a:ln w="6350">
          <a:solidFill>
            <a:schemeClr val="tx1"/>
          </a:solidFill>
        </a:ln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572"/>
            <a:ext cx="3060383" cy="877664"/>
          </a:xfrm>
        </p:spPr>
        <p:txBody>
          <a:bodyPr anchor="b"/>
          <a:lstStyle>
            <a:lvl1pPr algn="ctr">
              <a:defRPr sz="22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4082"/>
            <a:ext cx="2700338" cy="608646"/>
          </a:xfrm>
        </p:spPr>
        <p:txBody>
          <a:bodyPr/>
          <a:lstStyle>
            <a:lvl1pPr marL="0" indent="0" algn="ctr">
              <a:buNone/>
              <a:defRPr sz="882"/>
            </a:lvl1pPr>
            <a:lvl2pPr marL="168067" indent="0" algn="ctr">
              <a:buNone/>
              <a:defRPr sz="735"/>
            </a:lvl2pPr>
            <a:lvl3pPr marL="336133" indent="0" algn="ctr">
              <a:buNone/>
              <a:defRPr sz="662"/>
            </a:lvl3pPr>
            <a:lvl4pPr marL="504200" indent="0" algn="ctr">
              <a:buNone/>
              <a:defRPr sz="588"/>
            </a:lvl4pPr>
            <a:lvl5pPr marL="672267" indent="0" algn="ctr">
              <a:buNone/>
              <a:defRPr sz="588"/>
            </a:lvl5pPr>
            <a:lvl6pPr marL="840334" indent="0" algn="ctr">
              <a:buNone/>
              <a:defRPr sz="588"/>
            </a:lvl6pPr>
            <a:lvl7pPr marL="1008400" indent="0" algn="ctr">
              <a:buNone/>
              <a:defRPr sz="588"/>
            </a:lvl7pPr>
            <a:lvl8pPr marL="1176467" indent="0" algn="ctr">
              <a:buNone/>
              <a:defRPr sz="588"/>
            </a:lvl8pPr>
            <a:lvl9pPr marL="1344534" indent="0" algn="ctr">
              <a:buNone/>
              <a:defRPr sz="5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5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217"/>
            <a:ext cx="776347" cy="21363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217"/>
            <a:ext cx="2284035" cy="21363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488"/>
            <a:ext cx="3105388" cy="1048645"/>
          </a:xfrm>
        </p:spPr>
        <p:txBody>
          <a:bodyPr anchor="b"/>
          <a:lstStyle>
            <a:lvl1pPr>
              <a:defRPr sz="22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7053"/>
            <a:ext cx="3105388" cy="551458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8067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6133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3pPr>
            <a:lvl4pPr marL="504200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226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40334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8400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646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4534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1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1086"/>
            <a:ext cx="153019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1086"/>
            <a:ext cx="153019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1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218"/>
            <a:ext cx="3105388" cy="487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983"/>
            <a:ext cx="1523159" cy="302864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8067" indent="0">
              <a:buNone/>
              <a:defRPr sz="735" b="1"/>
            </a:lvl2pPr>
            <a:lvl3pPr marL="336133" indent="0">
              <a:buNone/>
              <a:defRPr sz="662" b="1"/>
            </a:lvl3pPr>
            <a:lvl4pPr marL="504200" indent="0">
              <a:buNone/>
              <a:defRPr sz="588" b="1"/>
            </a:lvl4pPr>
            <a:lvl5pPr marL="672267" indent="0">
              <a:buNone/>
              <a:defRPr sz="588" b="1"/>
            </a:lvl5pPr>
            <a:lvl6pPr marL="840334" indent="0">
              <a:buNone/>
              <a:defRPr sz="588" b="1"/>
            </a:lvl6pPr>
            <a:lvl7pPr marL="1008400" indent="0">
              <a:buNone/>
              <a:defRPr sz="588" b="1"/>
            </a:lvl7pPr>
            <a:lvl8pPr marL="1176467" indent="0">
              <a:buNone/>
              <a:defRPr sz="588" b="1"/>
            </a:lvl8pPr>
            <a:lvl9pPr marL="1344534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847"/>
            <a:ext cx="1523159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983"/>
            <a:ext cx="1530660" cy="302864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8067" indent="0">
              <a:buNone/>
              <a:defRPr sz="735" b="1"/>
            </a:lvl2pPr>
            <a:lvl3pPr marL="336133" indent="0">
              <a:buNone/>
              <a:defRPr sz="662" b="1"/>
            </a:lvl3pPr>
            <a:lvl4pPr marL="504200" indent="0">
              <a:buNone/>
              <a:defRPr sz="588" b="1"/>
            </a:lvl4pPr>
            <a:lvl5pPr marL="672267" indent="0">
              <a:buNone/>
              <a:defRPr sz="588" b="1"/>
            </a:lvl5pPr>
            <a:lvl6pPr marL="840334" indent="0">
              <a:buNone/>
              <a:defRPr sz="588" b="1"/>
            </a:lvl6pPr>
            <a:lvl7pPr marL="1008400" indent="0">
              <a:buNone/>
              <a:defRPr sz="588" b="1"/>
            </a:lvl7pPr>
            <a:lvl8pPr marL="1176467" indent="0">
              <a:buNone/>
              <a:defRPr sz="588" b="1"/>
            </a:lvl8pPr>
            <a:lvl9pPr marL="1344534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847"/>
            <a:ext cx="1530660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6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8063"/>
            <a:ext cx="1161239" cy="588222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971"/>
            <a:ext cx="1822728" cy="1791508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6285"/>
            <a:ext cx="1161239" cy="1401112"/>
          </a:xfrm>
        </p:spPr>
        <p:txBody>
          <a:bodyPr/>
          <a:lstStyle>
            <a:lvl1pPr marL="0" indent="0">
              <a:buNone/>
              <a:defRPr sz="588"/>
            </a:lvl1pPr>
            <a:lvl2pPr marL="168067" indent="0">
              <a:buNone/>
              <a:defRPr sz="515"/>
            </a:lvl2pPr>
            <a:lvl3pPr marL="336133" indent="0">
              <a:buNone/>
              <a:defRPr sz="441"/>
            </a:lvl3pPr>
            <a:lvl4pPr marL="504200" indent="0">
              <a:buNone/>
              <a:defRPr sz="368"/>
            </a:lvl4pPr>
            <a:lvl5pPr marL="672267" indent="0">
              <a:buNone/>
              <a:defRPr sz="368"/>
            </a:lvl5pPr>
            <a:lvl6pPr marL="840334" indent="0">
              <a:buNone/>
              <a:defRPr sz="368"/>
            </a:lvl6pPr>
            <a:lvl7pPr marL="1008400" indent="0">
              <a:buNone/>
              <a:defRPr sz="368"/>
            </a:lvl7pPr>
            <a:lvl8pPr marL="1176467" indent="0">
              <a:buNone/>
              <a:defRPr sz="368"/>
            </a:lvl8pPr>
            <a:lvl9pPr marL="1344534" indent="0">
              <a:buNone/>
              <a:defRPr sz="36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8063"/>
            <a:ext cx="1161239" cy="588222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971"/>
            <a:ext cx="1822728" cy="1791508"/>
          </a:xfrm>
        </p:spPr>
        <p:txBody>
          <a:bodyPr anchor="t"/>
          <a:lstStyle>
            <a:lvl1pPr marL="0" indent="0">
              <a:buNone/>
              <a:defRPr sz="1176"/>
            </a:lvl1pPr>
            <a:lvl2pPr marL="168067" indent="0">
              <a:buNone/>
              <a:defRPr sz="1029"/>
            </a:lvl2pPr>
            <a:lvl3pPr marL="336133" indent="0">
              <a:buNone/>
              <a:defRPr sz="882"/>
            </a:lvl3pPr>
            <a:lvl4pPr marL="504200" indent="0">
              <a:buNone/>
              <a:defRPr sz="735"/>
            </a:lvl4pPr>
            <a:lvl5pPr marL="672267" indent="0">
              <a:buNone/>
              <a:defRPr sz="735"/>
            </a:lvl5pPr>
            <a:lvl6pPr marL="840334" indent="0">
              <a:buNone/>
              <a:defRPr sz="735"/>
            </a:lvl6pPr>
            <a:lvl7pPr marL="1008400" indent="0">
              <a:buNone/>
              <a:defRPr sz="735"/>
            </a:lvl7pPr>
            <a:lvl8pPr marL="1176467" indent="0">
              <a:buNone/>
              <a:defRPr sz="735"/>
            </a:lvl8pPr>
            <a:lvl9pPr marL="1344534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6285"/>
            <a:ext cx="1161239" cy="1401112"/>
          </a:xfrm>
        </p:spPr>
        <p:txBody>
          <a:bodyPr/>
          <a:lstStyle>
            <a:lvl1pPr marL="0" indent="0">
              <a:buNone/>
              <a:defRPr sz="588"/>
            </a:lvl1pPr>
            <a:lvl2pPr marL="168067" indent="0">
              <a:buNone/>
              <a:defRPr sz="515"/>
            </a:lvl2pPr>
            <a:lvl3pPr marL="336133" indent="0">
              <a:buNone/>
              <a:defRPr sz="441"/>
            </a:lvl3pPr>
            <a:lvl4pPr marL="504200" indent="0">
              <a:buNone/>
              <a:defRPr sz="368"/>
            </a:lvl4pPr>
            <a:lvl5pPr marL="672267" indent="0">
              <a:buNone/>
              <a:defRPr sz="368"/>
            </a:lvl5pPr>
            <a:lvl6pPr marL="840334" indent="0">
              <a:buNone/>
              <a:defRPr sz="368"/>
            </a:lvl6pPr>
            <a:lvl7pPr marL="1008400" indent="0">
              <a:buNone/>
              <a:defRPr sz="368"/>
            </a:lvl7pPr>
            <a:lvl8pPr marL="1176467" indent="0">
              <a:buNone/>
              <a:defRPr sz="368"/>
            </a:lvl8pPr>
            <a:lvl9pPr marL="1344534" indent="0">
              <a:buNone/>
              <a:defRPr sz="36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0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218"/>
            <a:ext cx="3105388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1086"/>
            <a:ext cx="3105388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6548"/>
            <a:ext cx="810101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6548"/>
            <a:ext cx="1215152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6548"/>
            <a:ext cx="810101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5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6133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33" indent="-84033" algn="l" defTabSz="336133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2100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20167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8234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4pPr>
      <a:lvl5pPr marL="756300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5pPr>
      <a:lvl6pPr marL="924367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6pPr>
      <a:lvl7pPr marL="1092434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7pPr>
      <a:lvl8pPr marL="1260500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8pPr>
      <a:lvl9pPr marL="1428567" indent="-84033" algn="l" defTabSz="336133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8067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2pPr>
      <a:lvl3pPr marL="336133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04200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4pPr>
      <a:lvl5pPr marL="672267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5pPr>
      <a:lvl6pPr marL="840334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6pPr>
      <a:lvl7pPr marL="1008400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7pPr>
      <a:lvl8pPr marL="1176467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8pPr>
      <a:lvl9pPr marL="1344534" algn="l" defTabSz="336133" rtl="0" eaLnBrk="1" latinLnBrk="0" hangingPunct="1">
        <a:defRPr sz="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91FD408-0A19-4202-8EC3-F468F957B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123529"/>
              </p:ext>
            </p:extLst>
          </p:nvPr>
        </p:nvGraphicFramePr>
        <p:xfrm>
          <a:off x="-82763" y="40640"/>
          <a:ext cx="3848735" cy="248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1">
            <a:extLst>
              <a:ext uri="{FF2B5EF4-FFF2-40B4-BE49-F238E27FC236}">
                <a16:creationId xmlns:a16="http://schemas.microsoft.com/office/drawing/2014/main" id="{66280B2B-A64A-4652-B022-01018EBAD8AB}"/>
              </a:ext>
            </a:extLst>
          </p:cNvPr>
          <p:cNvSpPr txBox="1"/>
          <p:nvPr/>
        </p:nvSpPr>
        <p:spPr>
          <a:xfrm>
            <a:off x="483737" y="210190"/>
            <a:ext cx="642132" cy="29273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Samples</a:t>
            </a:r>
            <a:endParaRPr lang="zh-CN" altLang="en-US" sz="1100" dirty="0"/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8B5F9CF0-4B09-47F5-8920-A0231DCD794E}"/>
              </a:ext>
            </a:extLst>
          </p:cNvPr>
          <p:cNvSpPr txBox="1"/>
          <p:nvPr/>
        </p:nvSpPr>
        <p:spPr>
          <a:xfrm>
            <a:off x="3114920" y="1905017"/>
            <a:ext cx="408257" cy="29273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1/Δ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10</cp:revision>
  <dcterms:created xsi:type="dcterms:W3CDTF">2020-02-05T09:00:30Z</dcterms:created>
  <dcterms:modified xsi:type="dcterms:W3CDTF">2020-02-06T14:26:15Z</dcterms:modified>
</cp:coreProperties>
</file>