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00450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>
        <p:scale>
          <a:sx n="150" d="100"/>
          <a:sy n="150" d="100"/>
        </p:scale>
        <p:origin x="149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65002"/>
            <a:ext cx="2700338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850481"/>
            <a:ext cx="2700338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7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7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86210"/>
            <a:ext cx="776347" cy="1372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86210"/>
            <a:ext cx="2284035" cy="137224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3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03688"/>
            <a:ext cx="3105388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083623"/>
            <a:ext cx="3105388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31050"/>
            <a:ext cx="1530191" cy="10273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31050"/>
            <a:ext cx="1530191" cy="10273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8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86210"/>
            <a:ext cx="3105388" cy="3129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396941"/>
            <a:ext cx="1523159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591476"/>
            <a:ext cx="1523159" cy="869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396941"/>
            <a:ext cx="1530660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591476"/>
            <a:ext cx="1530660" cy="869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9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6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07950"/>
            <a:ext cx="1161239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33142"/>
            <a:ext cx="1822728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85775"/>
            <a:ext cx="1161239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07950"/>
            <a:ext cx="1161239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33142"/>
            <a:ext cx="1822728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85775"/>
            <a:ext cx="1161239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86210"/>
            <a:ext cx="3105388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31050"/>
            <a:ext cx="3105388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500805"/>
            <a:ext cx="81010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500805"/>
            <a:ext cx="1215152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500805"/>
            <a:ext cx="81010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1BC46BE-1E6C-4431-A05A-421B7D9F262E}"/>
              </a:ext>
            </a:extLst>
          </p:cNvPr>
          <p:cNvGrpSpPr/>
          <p:nvPr/>
        </p:nvGrpSpPr>
        <p:grpSpPr>
          <a:xfrm>
            <a:off x="216369" y="228601"/>
            <a:ext cx="3177070" cy="1200442"/>
            <a:chOff x="236644" y="438827"/>
            <a:chExt cx="2911263" cy="990215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115FC25-FF7E-4E36-A134-C1E5FE0C000A}"/>
                </a:ext>
              </a:extLst>
            </p:cNvPr>
            <p:cNvSpPr/>
            <p:nvPr/>
          </p:nvSpPr>
          <p:spPr>
            <a:xfrm>
              <a:off x="1018761" y="443566"/>
              <a:ext cx="1402452" cy="9854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0CAE0A44-5674-4F9F-B119-3102A7745571}"/>
                    </a:ext>
                  </a:extLst>
                </p:cNvPr>
                <p:cNvSpPr/>
                <p:nvPr/>
              </p:nvSpPr>
              <p:spPr>
                <a:xfrm>
                  <a:off x="1186838" y="752761"/>
                  <a:ext cx="446890" cy="2603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0CAE0A44-5674-4F9F-B119-3102A7745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838" y="752761"/>
                  <a:ext cx="446890" cy="2603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3979A9F4-8795-47FC-9FA2-78A65A98434E}"/>
                    </a:ext>
                  </a:extLst>
                </p:cNvPr>
                <p:cNvSpPr/>
                <p:nvPr/>
              </p:nvSpPr>
              <p:spPr>
                <a:xfrm>
                  <a:off x="1817411" y="744619"/>
                  <a:ext cx="446890" cy="27662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3979A9F4-8795-47FC-9FA2-78A65A984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411" y="744619"/>
                  <a:ext cx="446890" cy="2766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066249A-2862-476F-A491-8DCFEDA31577}"/>
                    </a:ext>
                  </a:extLst>
                </p:cNvPr>
                <p:cNvSpPr/>
                <p:nvPr/>
              </p:nvSpPr>
              <p:spPr>
                <a:xfrm>
                  <a:off x="424742" y="788802"/>
                  <a:ext cx="445248" cy="18826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066249A-2862-476F-A491-8DCFEDA315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42" y="788802"/>
                  <a:ext cx="445248" cy="1882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0BF0814D-7A00-4ED8-A497-A77E5F003C4C}"/>
                    </a:ext>
                  </a:extLst>
                </p:cNvPr>
                <p:cNvSpPr/>
                <p:nvPr/>
              </p:nvSpPr>
              <p:spPr>
                <a:xfrm>
                  <a:off x="1143174" y="1051500"/>
                  <a:ext cx="1087954" cy="3554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1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1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1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100" dirty="0"/>
                    <a:t> 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Linear Feature</a:t>
                  </a:r>
                  <a:endParaRPr lang="zh-CN" altLang="en-US" sz="1100" dirty="0"/>
                </a:p>
              </p:txBody>
            </p:sp>
          </mc:Choice>
          <mc:Fallback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0BF0814D-7A00-4ED8-A497-A77E5F003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174" y="1051500"/>
                  <a:ext cx="1087954" cy="355428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72BFF6C2-399F-49C4-9837-8E5E49C8232C}"/>
                    </a:ext>
                  </a:extLst>
                </p:cNvPr>
                <p:cNvSpPr/>
                <p:nvPr/>
              </p:nvSpPr>
              <p:spPr>
                <a:xfrm>
                  <a:off x="2604896" y="788802"/>
                  <a:ext cx="434882" cy="18826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72BFF6C2-399F-49C4-9837-8E5E49C8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896" y="788802"/>
                  <a:ext cx="434882" cy="188261"/>
                </a:xfrm>
                <a:prstGeom prst="rect">
                  <a:avLst/>
                </a:prstGeom>
                <a:blipFill>
                  <a:blip r:embed="rId6"/>
                  <a:stretch>
                    <a:fillRect l="-6410" r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4E8C5B-ABE7-4C96-8098-A18085845ED7}"/>
                </a:ext>
              </a:extLst>
            </p:cNvPr>
            <p:cNvCxnSpPr>
              <a:cxnSpLocks/>
              <a:stCxn id="98" idx="3"/>
              <a:endCxn id="96" idx="1"/>
            </p:cNvCxnSpPr>
            <p:nvPr/>
          </p:nvCxnSpPr>
          <p:spPr>
            <a:xfrm>
              <a:off x="869990" y="882932"/>
              <a:ext cx="3168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362CCB1C-104B-4C3D-8FF1-48D08A390134}"/>
                </a:ext>
              </a:extLst>
            </p:cNvPr>
            <p:cNvCxnSpPr>
              <a:cxnSpLocks/>
              <a:stCxn id="96" idx="3"/>
              <a:endCxn id="97" idx="1"/>
            </p:cNvCxnSpPr>
            <p:nvPr/>
          </p:nvCxnSpPr>
          <p:spPr>
            <a:xfrm>
              <a:off x="1633728" y="882933"/>
              <a:ext cx="183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DD00053B-49F3-4FDE-B014-47E92446C6ED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2264301" y="882933"/>
              <a:ext cx="340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E96F8D2-5A7C-4F3E-889C-6917C7581719}"/>
                </a:ext>
              </a:extLst>
            </p:cNvPr>
            <p:cNvSpPr/>
            <p:nvPr/>
          </p:nvSpPr>
          <p:spPr>
            <a:xfrm>
              <a:off x="1252152" y="438827"/>
              <a:ext cx="104995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Critic Network</a:t>
              </a:r>
              <a:endParaRPr lang="zh-CN" altLang="en-US" sz="11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B57BD3D-2C41-4D83-8683-7DEAA0C4B15A}"/>
                </a:ext>
              </a:extLst>
            </p:cNvPr>
            <p:cNvSpPr/>
            <p:nvPr/>
          </p:nvSpPr>
          <p:spPr>
            <a:xfrm>
              <a:off x="236644" y="940389"/>
              <a:ext cx="852185" cy="215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State-Action</a:t>
              </a:r>
              <a:endParaRPr lang="zh-CN" altLang="en-US" sz="11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22154DA-FD6C-4BBF-8573-EC3A91B51232}"/>
                </a:ext>
              </a:extLst>
            </p:cNvPr>
            <p:cNvSpPr/>
            <p:nvPr/>
          </p:nvSpPr>
          <p:spPr>
            <a:xfrm>
              <a:off x="2512797" y="936304"/>
              <a:ext cx="6351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/>
                <a:t>Q Value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30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9</cp:revision>
  <dcterms:created xsi:type="dcterms:W3CDTF">2020-02-05T09:00:30Z</dcterms:created>
  <dcterms:modified xsi:type="dcterms:W3CDTF">2020-02-06T14:56:14Z</dcterms:modified>
</cp:coreProperties>
</file>