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004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>
        <p:scale>
          <a:sx n="125" d="100"/>
          <a:sy n="125" d="100"/>
        </p:scale>
        <p:origin x="2525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71289"/>
            <a:ext cx="3060383" cy="100257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512522"/>
            <a:ext cx="2700338" cy="695267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5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53319"/>
            <a:ext cx="776347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53319"/>
            <a:ext cx="2284035" cy="24404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9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717932"/>
            <a:ext cx="3105388" cy="119788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927150"/>
            <a:ext cx="3105388" cy="629940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766593"/>
            <a:ext cx="1530191" cy="18271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766593"/>
            <a:ext cx="1530191" cy="18271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1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53319"/>
            <a:ext cx="3105388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705933"/>
            <a:ext cx="1523159" cy="34596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051899"/>
            <a:ext cx="1523159" cy="15471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705933"/>
            <a:ext cx="1530660" cy="34596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051899"/>
            <a:ext cx="1530660" cy="15471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1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0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4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982"/>
            <a:ext cx="1161239" cy="67193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414628"/>
            <a:ext cx="1822728" cy="2046471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63918"/>
            <a:ext cx="1161239" cy="160051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5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982"/>
            <a:ext cx="1161239" cy="67193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414628"/>
            <a:ext cx="1822728" cy="2046471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63918"/>
            <a:ext cx="1161239" cy="160051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2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53319"/>
            <a:ext cx="310538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766593"/>
            <a:ext cx="310538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669079"/>
            <a:ext cx="81010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669079"/>
            <a:ext cx="81010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9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2C9D9850-1FBF-4588-8165-7C21380D81EA}"/>
              </a:ext>
            </a:extLst>
          </p:cNvPr>
          <p:cNvGrpSpPr/>
          <p:nvPr/>
        </p:nvGrpSpPr>
        <p:grpSpPr>
          <a:xfrm>
            <a:off x="176592" y="142177"/>
            <a:ext cx="3247266" cy="2595370"/>
            <a:chOff x="358611" y="92872"/>
            <a:chExt cx="2879920" cy="2301768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8558D7A-62B1-4355-9467-757D0E5BAE1E}"/>
                </a:ext>
              </a:extLst>
            </p:cNvPr>
            <p:cNvCxnSpPr/>
            <p:nvPr/>
          </p:nvCxnSpPr>
          <p:spPr>
            <a:xfrm>
              <a:off x="826475" y="2152944"/>
              <a:ext cx="19167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FB37B08-F637-4AB8-A590-BB1ACFF932B0}"/>
                </a:ext>
              </a:extLst>
            </p:cNvPr>
            <p:cNvCxnSpPr>
              <a:cxnSpLocks/>
            </p:cNvCxnSpPr>
            <p:nvPr/>
          </p:nvCxnSpPr>
          <p:spPr>
            <a:xfrm>
              <a:off x="747346" y="262598"/>
              <a:ext cx="0" cy="18112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C2703C2-E884-4D9A-B77A-4B45FC131873}"/>
                </a:ext>
              </a:extLst>
            </p:cNvPr>
            <p:cNvSpPr txBox="1"/>
            <p:nvPr/>
          </p:nvSpPr>
          <p:spPr>
            <a:xfrm>
              <a:off x="358611" y="1052198"/>
              <a:ext cx="431572" cy="23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state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7772F33-6548-4F30-AAB9-8F115F7FAB34}"/>
                </a:ext>
              </a:extLst>
            </p:cNvPr>
            <p:cNvSpPr txBox="1"/>
            <p:nvPr/>
          </p:nvSpPr>
          <p:spPr>
            <a:xfrm>
              <a:off x="423838" y="280183"/>
              <a:ext cx="431572" cy="23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s=1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22E82FB-899B-46A1-8D69-1717212DBEAD}"/>
                </a:ext>
              </a:extLst>
            </p:cNvPr>
            <p:cNvSpPr txBox="1"/>
            <p:nvPr/>
          </p:nvSpPr>
          <p:spPr>
            <a:xfrm>
              <a:off x="423838" y="1858369"/>
              <a:ext cx="431572" cy="23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s=0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392BBF0-A89F-4DF7-A591-627E04AF6F8E}"/>
                </a:ext>
              </a:extLst>
            </p:cNvPr>
            <p:cNvSpPr txBox="1"/>
            <p:nvPr/>
          </p:nvSpPr>
          <p:spPr>
            <a:xfrm>
              <a:off x="1583859" y="2153374"/>
              <a:ext cx="531593" cy="23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action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9A64F0B-789C-4EB3-BF8E-1CB145AE81EF}"/>
                </a:ext>
              </a:extLst>
            </p:cNvPr>
            <p:cNvSpPr txBox="1"/>
            <p:nvPr/>
          </p:nvSpPr>
          <p:spPr>
            <a:xfrm>
              <a:off x="2387452" y="2143264"/>
              <a:ext cx="531593" cy="23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57E3D69-95FD-4DE8-BA99-7F6F6DCB2E75}"/>
                </a:ext>
              </a:extLst>
            </p:cNvPr>
            <p:cNvSpPr txBox="1"/>
            <p:nvPr/>
          </p:nvSpPr>
          <p:spPr>
            <a:xfrm>
              <a:off x="790183" y="2162625"/>
              <a:ext cx="531593" cy="23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a=-1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A9FB53A0-3000-4597-AC26-E8088C93C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74" t="7460" r="9898" b="11231"/>
            <a:stretch/>
          </p:blipFill>
          <p:spPr>
            <a:xfrm>
              <a:off x="857251" y="262598"/>
              <a:ext cx="1885947" cy="18112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4EDB2857-8BC1-4793-9C1B-5AD07505E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547" r="6788"/>
            <a:stretch/>
          </p:blipFill>
          <p:spPr>
            <a:xfrm>
              <a:off x="2837404" y="92872"/>
              <a:ext cx="401127" cy="2292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091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14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剑涛</dc:creator>
  <cp:lastModifiedBy>邱 剑涛</cp:lastModifiedBy>
  <cp:revision>7</cp:revision>
  <dcterms:created xsi:type="dcterms:W3CDTF">2020-02-05T09:00:30Z</dcterms:created>
  <dcterms:modified xsi:type="dcterms:W3CDTF">2020-02-06T10:35:22Z</dcterms:modified>
</cp:coreProperties>
</file>