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59225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PG%20exploration\A_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66141732283469E-2"/>
          <c:y val="5.4236293379994166E-2"/>
          <c:w val="0.84127930883639535"/>
          <c:h val="0.82116469816272963"/>
        </c:manualLayout>
      </c:layout>
      <c:scatterChart>
        <c:scatterStyle val="lineMarker"/>
        <c:varyColors val="0"/>
        <c:ser>
          <c:idx val="0"/>
          <c:order val="0"/>
          <c:tx>
            <c:v>ω=0.0</c:v>
          </c:tx>
          <c:spPr>
            <a:ln w="1905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Sheet2!$B$1:$B$200</c:f>
              <c:numCache>
                <c:formatCode>General</c:formatCode>
                <c:ptCount val="200"/>
                <c:pt idx="0">
                  <c:v>40.321611625830997</c:v>
                </c:pt>
                <c:pt idx="1">
                  <c:v>42.497799076928104</c:v>
                </c:pt>
                <c:pt idx="2">
                  <c:v>42.756048577168201</c:v>
                </c:pt>
                <c:pt idx="3">
                  <c:v>43.150494493149303</c:v>
                </c:pt>
                <c:pt idx="4">
                  <c:v>43.471745283308699</c:v>
                </c:pt>
                <c:pt idx="5">
                  <c:v>38.834171673186397</c:v>
                </c:pt>
                <c:pt idx="6">
                  <c:v>29.7923879986458</c:v>
                </c:pt>
                <c:pt idx="7">
                  <c:v>21.1631267259467</c:v>
                </c:pt>
                <c:pt idx="8">
                  <c:v>20.854303722031801</c:v>
                </c:pt>
                <c:pt idx="9">
                  <c:v>18.950128803197501</c:v>
                </c:pt>
                <c:pt idx="10">
                  <c:v>11.9021548524269</c:v>
                </c:pt>
                <c:pt idx="11">
                  <c:v>11.0301383915968</c:v>
                </c:pt>
                <c:pt idx="12">
                  <c:v>11.077313806992001</c:v>
                </c:pt>
                <c:pt idx="13">
                  <c:v>15.9070759852628</c:v>
                </c:pt>
                <c:pt idx="14">
                  <c:v>16.917800601282401</c:v>
                </c:pt>
                <c:pt idx="15">
                  <c:v>20.716088611357801</c:v>
                </c:pt>
                <c:pt idx="16">
                  <c:v>28.648576533051799</c:v>
                </c:pt>
                <c:pt idx="17">
                  <c:v>41.202322362853302</c:v>
                </c:pt>
                <c:pt idx="18">
                  <c:v>54.490698761357699</c:v>
                </c:pt>
                <c:pt idx="19">
                  <c:v>62.8104510418015</c:v>
                </c:pt>
                <c:pt idx="20">
                  <c:v>75.451412322250803</c:v>
                </c:pt>
                <c:pt idx="21">
                  <c:v>91.086867759892996</c:v>
                </c:pt>
                <c:pt idx="22">
                  <c:v>107.387603430875</c:v>
                </c:pt>
                <c:pt idx="23">
                  <c:v>118.649458759466</c:v>
                </c:pt>
                <c:pt idx="24">
                  <c:v>139.20834665583001</c:v>
                </c:pt>
                <c:pt idx="25">
                  <c:v>157.355277735356</c:v>
                </c:pt>
                <c:pt idx="26">
                  <c:v>166.30889860407299</c:v>
                </c:pt>
                <c:pt idx="27">
                  <c:v>177.009187338624</c:v>
                </c:pt>
                <c:pt idx="28">
                  <c:v>186.10660804891199</c:v>
                </c:pt>
                <c:pt idx="29">
                  <c:v>204.31604909627899</c:v>
                </c:pt>
                <c:pt idx="30">
                  <c:v>222.58746757523599</c:v>
                </c:pt>
                <c:pt idx="31">
                  <c:v>232.325112735028</c:v>
                </c:pt>
                <c:pt idx="32">
                  <c:v>251.771029672004</c:v>
                </c:pt>
                <c:pt idx="33">
                  <c:v>270.61878629869602</c:v>
                </c:pt>
                <c:pt idx="34">
                  <c:v>277.13249706515899</c:v>
                </c:pt>
                <c:pt idx="35">
                  <c:v>291.263753732179</c:v>
                </c:pt>
                <c:pt idx="36">
                  <c:v>319.01001431664901</c:v>
                </c:pt>
                <c:pt idx="37">
                  <c:v>338.58929792157102</c:v>
                </c:pt>
                <c:pt idx="38">
                  <c:v>348.17135423288897</c:v>
                </c:pt>
                <c:pt idx="39">
                  <c:v>362.07721492860099</c:v>
                </c:pt>
                <c:pt idx="40">
                  <c:v>373.18876387177102</c:v>
                </c:pt>
                <c:pt idx="41">
                  <c:v>396.93518383982001</c:v>
                </c:pt>
                <c:pt idx="42">
                  <c:v>412.51610904727301</c:v>
                </c:pt>
                <c:pt idx="43">
                  <c:v>424.15484220360099</c:v>
                </c:pt>
                <c:pt idx="44">
                  <c:v>438.71338888290001</c:v>
                </c:pt>
                <c:pt idx="45">
                  <c:v>446.87598078429397</c:v>
                </c:pt>
                <c:pt idx="46">
                  <c:v>458.58690600542002</c:v>
                </c:pt>
                <c:pt idx="47">
                  <c:v>465.21675963674898</c:v>
                </c:pt>
                <c:pt idx="48">
                  <c:v>474.93798714412497</c:v>
                </c:pt>
                <c:pt idx="49">
                  <c:v>484.27287735916201</c:v>
                </c:pt>
                <c:pt idx="50">
                  <c:v>496.36753236702901</c:v>
                </c:pt>
                <c:pt idx="51">
                  <c:v>506.57576603063399</c:v>
                </c:pt>
                <c:pt idx="52">
                  <c:v>505.92913486840899</c:v>
                </c:pt>
                <c:pt idx="53">
                  <c:v>519.17380502200899</c:v>
                </c:pt>
                <c:pt idx="54">
                  <c:v>531.004541680888</c:v>
                </c:pt>
                <c:pt idx="55">
                  <c:v>545.54280545908102</c:v>
                </c:pt>
                <c:pt idx="56">
                  <c:v>551.56515872512796</c:v>
                </c:pt>
                <c:pt idx="57">
                  <c:v>564.72903604645501</c:v>
                </c:pt>
                <c:pt idx="58">
                  <c:v>580.92315591914905</c:v>
                </c:pt>
                <c:pt idx="59">
                  <c:v>586.085142214131</c:v>
                </c:pt>
                <c:pt idx="60">
                  <c:v>592.88638628517106</c:v>
                </c:pt>
                <c:pt idx="61">
                  <c:v>593.65078061884503</c:v>
                </c:pt>
                <c:pt idx="62">
                  <c:v>608.08633133480805</c:v>
                </c:pt>
                <c:pt idx="63">
                  <c:v>614.81164607300798</c:v>
                </c:pt>
                <c:pt idx="64">
                  <c:v>626.569775749158</c:v>
                </c:pt>
                <c:pt idx="65">
                  <c:v>638.39684674416003</c:v>
                </c:pt>
                <c:pt idx="66">
                  <c:v>640.03624046710604</c:v>
                </c:pt>
                <c:pt idx="67">
                  <c:v>646.88871455846095</c:v>
                </c:pt>
                <c:pt idx="68">
                  <c:v>648.06577411065905</c:v>
                </c:pt>
                <c:pt idx="69">
                  <c:v>657.87907625943501</c:v>
                </c:pt>
                <c:pt idx="70">
                  <c:v>664.40279525807296</c:v>
                </c:pt>
                <c:pt idx="71">
                  <c:v>673.04865855286698</c:v>
                </c:pt>
                <c:pt idx="72">
                  <c:v>678.89695697801994</c:v>
                </c:pt>
                <c:pt idx="73">
                  <c:v>682.30941677916098</c:v>
                </c:pt>
                <c:pt idx="74">
                  <c:v>685.91387080374204</c:v>
                </c:pt>
                <c:pt idx="75">
                  <c:v>686.09818474522694</c:v>
                </c:pt>
                <c:pt idx="76">
                  <c:v>692.01580029001605</c:v>
                </c:pt>
                <c:pt idx="77">
                  <c:v>693.11033508345099</c:v>
                </c:pt>
                <c:pt idx="78">
                  <c:v>701.32793049357701</c:v>
                </c:pt>
                <c:pt idx="79">
                  <c:v>707.83287027095605</c:v>
                </c:pt>
                <c:pt idx="80">
                  <c:v>710.40392378946399</c:v>
                </c:pt>
                <c:pt idx="81">
                  <c:v>711.58996011415002</c:v>
                </c:pt>
                <c:pt idx="82">
                  <c:v>712.37337891206596</c:v>
                </c:pt>
                <c:pt idx="83">
                  <c:v>713.75602849747702</c:v>
                </c:pt>
                <c:pt idx="84">
                  <c:v>715.77817113274</c:v>
                </c:pt>
                <c:pt idx="85">
                  <c:v>715.20620105029195</c:v>
                </c:pt>
                <c:pt idx="86">
                  <c:v>716.80481083432301</c:v>
                </c:pt>
                <c:pt idx="87">
                  <c:v>718.35416568269295</c:v>
                </c:pt>
                <c:pt idx="88">
                  <c:v>718.964211013983</c:v>
                </c:pt>
                <c:pt idx="89">
                  <c:v>719.52280422247895</c:v>
                </c:pt>
                <c:pt idx="90">
                  <c:v>721.45342420284703</c:v>
                </c:pt>
                <c:pt idx="91">
                  <c:v>721.59329581284305</c:v>
                </c:pt>
                <c:pt idx="92">
                  <c:v>721.69495672159803</c:v>
                </c:pt>
                <c:pt idx="93">
                  <c:v>722.22539261784505</c:v>
                </c:pt>
                <c:pt idx="94">
                  <c:v>722.49316102232694</c:v>
                </c:pt>
                <c:pt idx="95">
                  <c:v>724.29974386012395</c:v>
                </c:pt>
                <c:pt idx="96">
                  <c:v>724.61615192348495</c:v>
                </c:pt>
                <c:pt idx="97">
                  <c:v>724.56375358321395</c:v>
                </c:pt>
                <c:pt idx="98">
                  <c:v>724.41558462188902</c:v>
                </c:pt>
                <c:pt idx="99">
                  <c:v>724.42216010384402</c:v>
                </c:pt>
                <c:pt idx="100">
                  <c:v>724.37501635098897</c:v>
                </c:pt>
                <c:pt idx="101">
                  <c:v>724.46310647466998</c:v>
                </c:pt>
                <c:pt idx="102">
                  <c:v>724.66253021348098</c:v>
                </c:pt>
                <c:pt idx="103">
                  <c:v>724.60726111716997</c:v>
                </c:pt>
                <c:pt idx="104">
                  <c:v>724.65168427493495</c:v>
                </c:pt>
                <c:pt idx="105">
                  <c:v>724.73728301526296</c:v>
                </c:pt>
                <c:pt idx="106">
                  <c:v>724.65744820941302</c:v>
                </c:pt>
                <c:pt idx="107">
                  <c:v>724.71394605110197</c:v>
                </c:pt>
                <c:pt idx="108">
                  <c:v>724.84507223647597</c:v>
                </c:pt>
                <c:pt idx="109">
                  <c:v>724.817600226011</c:v>
                </c:pt>
                <c:pt idx="110">
                  <c:v>724.82497706911204</c:v>
                </c:pt>
                <c:pt idx="111">
                  <c:v>724.90005311279299</c:v>
                </c:pt>
                <c:pt idx="112">
                  <c:v>724.76414536843004</c:v>
                </c:pt>
                <c:pt idx="113">
                  <c:v>724.84995470230399</c:v>
                </c:pt>
                <c:pt idx="114">
                  <c:v>724.80428044202904</c:v>
                </c:pt>
                <c:pt idx="115">
                  <c:v>724.758803648514</c:v>
                </c:pt>
                <c:pt idx="116">
                  <c:v>724.87033657500103</c:v>
                </c:pt>
                <c:pt idx="117">
                  <c:v>724.92321530050503</c:v>
                </c:pt>
                <c:pt idx="118">
                  <c:v>724.98566083532501</c:v>
                </c:pt>
                <c:pt idx="119">
                  <c:v>724.86814328217395</c:v>
                </c:pt>
                <c:pt idx="120">
                  <c:v>725.11450487701302</c:v>
                </c:pt>
                <c:pt idx="121">
                  <c:v>725.03803443626396</c:v>
                </c:pt>
                <c:pt idx="122">
                  <c:v>725.15517531217802</c:v>
                </c:pt>
                <c:pt idx="123">
                  <c:v>725.02278113026296</c:v>
                </c:pt>
                <c:pt idx="124">
                  <c:v>725.14313474680796</c:v>
                </c:pt>
                <c:pt idx="125">
                  <c:v>725.263132290248</c:v>
                </c:pt>
                <c:pt idx="126">
                  <c:v>725.36768506547696</c:v>
                </c:pt>
                <c:pt idx="127">
                  <c:v>725.56484523238203</c:v>
                </c:pt>
                <c:pt idx="128">
                  <c:v>725.58733038622199</c:v>
                </c:pt>
                <c:pt idx="129">
                  <c:v>725.87106279630405</c:v>
                </c:pt>
                <c:pt idx="130">
                  <c:v>725.82637808094103</c:v>
                </c:pt>
                <c:pt idx="131">
                  <c:v>726.04276308621399</c:v>
                </c:pt>
                <c:pt idx="132">
                  <c:v>725.98522722712596</c:v>
                </c:pt>
                <c:pt idx="133">
                  <c:v>726.08009727997796</c:v>
                </c:pt>
                <c:pt idx="134">
                  <c:v>726.23518892947504</c:v>
                </c:pt>
                <c:pt idx="135">
                  <c:v>726.20216878048598</c:v>
                </c:pt>
                <c:pt idx="136">
                  <c:v>726.14924041244001</c:v>
                </c:pt>
                <c:pt idx="137">
                  <c:v>726.06161465298396</c:v>
                </c:pt>
                <c:pt idx="138">
                  <c:v>726.07988895490803</c:v>
                </c:pt>
                <c:pt idx="139">
                  <c:v>725.91491540347295</c:v>
                </c:pt>
                <c:pt idx="140">
                  <c:v>725.96750708797697</c:v>
                </c:pt>
                <c:pt idx="141">
                  <c:v>725.86105866810703</c:v>
                </c:pt>
                <c:pt idx="142">
                  <c:v>725.92651492497805</c:v>
                </c:pt>
                <c:pt idx="143">
                  <c:v>726.02912390042695</c:v>
                </c:pt>
                <c:pt idx="144">
                  <c:v>725.84462700481004</c:v>
                </c:pt>
                <c:pt idx="145">
                  <c:v>725.68303339320801</c:v>
                </c:pt>
                <c:pt idx="146">
                  <c:v>725.64913786506099</c:v>
                </c:pt>
                <c:pt idx="147">
                  <c:v>725.51954845841794</c:v>
                </c:pt>
                <c:pt idx="148">
                  <c:v>725.47236137490199</c:v>
                </c:pt>
                <c:pt idx="149">
                  <c:v>725.62572141434305</c:v>
                </c:pt>
                <c:pt idx="150">
                  <c:v>725.74565687155405</c:v>
                </c:pt>
                <c:pt idx="151">
                  <c:v>725.73666384957505</c:v>
                </c:pt>
                <c:pt idx="152">
                  <c:v>725.46715923091995</c:v>
                </c:pt>
                <c:pt idx="153">
                  <c:v>725.41714140686099</c:v>
                </c:pt>
                <c:pt idx="154">
                  <c:v>725.42438023937905</c:v>
                </c:pt>
                <c:pt idx="155">
                  <c:v>725.30960965847396</c:v>
                </c:pt>
                <c:pt idx="156">
                  <c:v>725.38409839617702</c:v>
                </c:pt>
                <c:pt idx="157">
                  <c:v>725.64470601944402</c:v>
                </c:pt>
                <c:pt idx="158">
                  <c:v>725.64864855948304</c:v>
                </c:pt>
                <c:pt idx="159">
                  <c:v>725.46642753370804</c:v>
                </c:pt>
                <c:pt idx="160">
                  <c:v>725.36146117041801</c:v>
                </c:pt>
                <c:pt idx="161">
                  <c:v>725.40165067235796</c:v>
                </c:pt>
                <c:pt idx="162">
                  <c:v>725.60225076093798</c:v>
                </c:pt>
                <c:pt idx="163">
                  <c:v>725.69500834636403</c:v>
                </c:pt>
                <c:pt idx="164">
                  <c:v>725.94465865458699</c:v>
                </c:pt>
                <c:pt idx="165">
                  <c:v>726.37255998549801</c:v>
                </c:pt>
                <c:pt idx="166">
                  <c:v>726.426181721592</c:v>
                </c:pt>
                <c:pt idx="167">
                  <c:v>726.36047513267101</c:v>
                </c:pt>
                <c:pt idx="168">
                  <c:v>726.48117611493603</c:v>
                </c:pt>
                <c:pt idx="169">
                  <c:v>726.757273447231</c:v>
                </c:pt>
                <c:pt idx="170">
                  <c:v>726.80659327750004</c:v>
                </c:pt>
                <c:pt idx="171">
                  <c:v>726.854384169073</c:v>
                </c:pt>
                <c:pt idx="172">
                  <c:v>726.68365131631401</c:v>
                </c:pt>
                <c:pt idx="173">
                  <c:v>726.63651845203697</c:v>
                </c:pt>
                <c:pt idx="174">
                  <c:v>726.64006788123095</c:v>
                </c:pt>
                <c:pt idx="175">
                  <c:v>726.68167820070596</c:v>
                </c:pt>
                <c:pt idx="176">
                  <c:v>726.62499858318301</c:v>
                </c:pt>
                <c:pt idx="177">
                  <c:v>719.91012304483002</c:v>
                </c:pt>
                <c:pt idx="178">
                  <c:v>715.24850504841697</c:v>
                </c:pt>
                <c:pt idx="179">
                  <c:v>714.82766509829003</c:v>
                </c:pt>
                <c:pt idx="180">
                  <c:v>714.94061552772803</c:v>
                </c:pt>
                <c:pt idx="181">
                  <c:v>714.96198552086003</c:v>
                </c:pt>
                <c:pt idx="182">
                  <c:v>715.41577691203804</c:v>
                </c:pt>
                <c:pt idx="183">
                  <c:v>715.55011715967998</c:v>
                </c:pt>
                <c:pt idx="184">
                  <c:v>715.47116171135303</c:v>
                </c:pt>
                <c:pt idx="185">
                  <c:v>715.56822647930699</c:v>
                </c:pt>
                <c:pt idx="186">
                  <c:v>715.75784521858498</c:v>
                </c:pt>
                <c:pt idx="187">
                  <c:v>722.61995752217399</c:v>
                </c:pt>
                <c:pt idx="188">
                  <c:v>727.311000389931</c:v>
                </c:pt>
                <c:pt idx="189">
                  <c:v>727.62850276449205</c:v>
                </c:pt>
                <c:pt idx="190">
                  <c:v>727.13466169795504</c:v>
                </c:pt>
                <c:pt idx="191">
                  <c:v>726.704263335885</c:v>
                </c:pt>
                <c:pt idx="192">
                  <c:v>726.19407051747805</c:v>
                </c:pt>
                <c:pt idx="193">
                  <c:v>725.75109724257698</c:v>
                </c:pt>
                <c:pt idx="194">
                  <c:v>725.36990793052905</c:v>
                </c:pt>
                <c:pt idx="195">
                  <c:v>724.75174415599201</c:v>
                </c:pt>
                <c:pt idx="196">
                  <c:v>724.34297449662495</c:v>
                </c:pt>
                <c:pt idx="197">
                  <c:v>723.84583790810598</c:v>
                </c:pt>
                <c:pt idx="198">
                  <c:v>723.40155227422804</c:v>
                </c:pt>
                <c:pt idx="199">
                  <c:v>723.09798764754203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14-49E2-982D-1041A78A1E7E}"/>
            </c:ext>
          </c:extLst>
        </c:ser>
        <c:ser>
          <c:idx val="1"/>
          <c:order val="1"/>
          <c:tx>
            <c:v>ω=1.0</c:v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Sheet2!$C$1:$C$200</c:f>
              <c:numCache>
                <c:formatCode>General</c:formatCode>
                <c:ptCount val="200"/>
                <c:pt idx="0">
                  <c:v>11.4061297308468</c:v>
                </c:pt>
                <c:pt idx="1">
                  <c:v>11.942614760717699</c:v>
                </c:pt>
                <c:pt idx="2">
                  <c:v>14.0058954756001</c:v>
                </c:pt>
                <c:pt idx="3">
                  <c:v>14.069142762311399</c:v>
                </c:pt>
                <c:pt idx="4">
                  <c:v>11.027544872041799</c:v>
                </c:pt>
                <c:pt idx="5">
                  <c:v>14.7055360658157</c:v>
                </c:pt>
                <c:pt idx="6">
                  <c:v>16.648188218464799</c:v>
                </c:pt>
                <c:pt idx="7">
                  <c:v>14.817448603354601</c:v>
                </c:pt>
                <c:pt idx="8">
                  <c:v>14.4013685884312</c:v>
                </c:pt>
                <c:pt idx="9">
                  <c:v>14.4453128008067</c:v>
                </c:pt>
                <c:pt idx="10">
                  <c:v>14.0798841089257</c:v>
                </c:pt>
                <c:pt idx="11">
                  <c:v>13.789183895338599</c:v>
                </c:pt>
                <c:pt idx="12">
                  <c:v>11.875165877418899</c:v>
                </c:pt>
                <c:pt idx="13">
                  <c:v>12.452912946584201</c:v>
                </c:pt>
                <c:pt idx="14">
                  <c:v>12.3640515272663</c:v>
                </c:pt>
                <c:pt idx="15">
                  <c:v>9.1097280843097597</c:v>
                </c:pt>
                <c:pt idx="16">
                  <c:v>6.0021587567718102</c:v>
                </c:pt>
                <c:pt idx="17">
                  <c:v>5.1936505294581101</c:v>
                </c:pt>
                <c:pt idx="18">
                  <c:v>5.6736055842932203</c:v>
                </c:pt>
                <c:pt idx="19">
                  <c:v>9.9458151746189802</c:v>
                </c:pt>
                <c:pt idx="20">
                  <c:v>12.859880845551601</c:v>
                </c:pt>
                <c:pt idx="21">
                  <c:v>15.005059676586001</c:v>
                </c:pt>
                <c:pt idx="22">
                  <c:v>17.719858778147199</c:v>
                </c:pt>
                <c:pt idx="23">
                  <c:v>17.985697048347301</c:v>
                </c:pt>
                <c:pt idx="24">
                  <c:v>22.626832176086602</c:v>
                </c:pt>
                <c:pt idx="25">
                  <c:v>32.407552105183498</c:v>
                </c:pt>
                <c:pt idx="26">
                  <c:v>36.246950028397599</c:v>
                </c:pt>
                <c:pt idx="27">
                  <c:v>43.219936365645303</c:v>
                </c:pt>
                <c:pt idx="28">
                  <c:v>54.843466209552098</c:v>
                </c:pt>
                <c:pt idx="29">
                  <c:v>67.023599296733494</c:v>
                </c:pt>
                <c:pt idx="30">
                  <c:v>75.139199006686198</c:v>
                </c:pt>
                <c:pt idx="31">
                  <c:v>81.994722798333697</c:v>
                </c:pt>
                <c:pt idx="32">
                  <c:v>96.9531247611894</c:v>
                </c:pt>
                <c:pt idx="33">
                  <c:v>110.18262051393801</c:v>
                </c:pt>
                <c:pt idx="34">
                  <c:v>123.952991737658</c:v>
                </c:pt>
                <c:pt idx="35">
                  <c:v>129.56403902882701</c:v>
                </c:pt>
                <c:pt idx="36">
                  <c:v>153.74066032715001</c:v>
                </c:pt>
                <c:pt idx="37">
                  <c:v>168.39106699143099</c:v>
                </c:pt>
                <c:pt idx="38">
                  <c:v>184.48083597415001</c:v>
                </c:pt>
                <c:pt idx="39">
                  <c:v>192.45153881026701</c:v>
                </c:pt>
                <c:pt idx="40">
                  <c:v>209.73801386244901</c:v>
                </c:pt>
                <c:pt idx="41">
                  <c:v>229.662102858846</c:v>
                </c:pt>
                <c:pt idx="42">
                  <c:v>246.972116875464</c:v>
                </c:pt>
                <c:pt idx="43">
                  <c:v>260.38657940558102</c:v>
                </c:pt>
                <c:pt idx="44">
                  <c:v>271.82311274911302</c:v>
                </c:pt>
                <c:pt idx="45">
                  <c:v>289.54608991329002</c:v>
                </c:pt>
                <c:pt idx="46">
                  <c:v>301.547399985921</c:v>
                </c:pt>
                <c:pt idx="47">
                  <c:v>319.92136812117002</c:v>
                </c:pt>
                <c:pt idx="48">
                  <c:v>332.15989814161298</c:v>
                </c:pt>
                <c:pt idx="49">
                  <c:v>340.14758124319798</c:v>
                </c:pt>
                <c:pt idx="50">
                  <c:v>349.21193537870698</c:v>
                </c:pt>
                <c:pt idx="51">
                  <c:v>359.85731116878401</c:v>
                </c:pt>
                <c:pt idx="52">
                  <c:v>364.64119082219798</c:v>
                </c:pt>
                <c:pt idx="53">
                  <c:v>374.64000033643902</c:v>
                </c:pt>
                <c:pt idx="54">
                  <c:v>387.68223612405501</c:v>
                </c:pt>
                <c:pt idx="55">
                  <c:v>398.63475970901698</c:v>
                </c:pt>
                <c:pt idx="56">
                  <c:v>401.453668106561</c:v>
                </c:pt>
                <c:pt idx="57">
                  <c:v>407.24665377264699</c:v>
                </c:pt>
                <c:pt idx="58">
                  <c:v>411.33630907388402</c:v>
                </c:pt>
                <c:pt idx="59">
                  <c:v>425.38604239922302</c:v>
                </c:pt>
                <c:pt idx="60">
                  <c:v>433.579604314476</c:v>
                </c:pt>
                <c:pt idx="61">
                  <c:v>437.54424668933802</c:v>
                </c:pt>
                <c:pt idx="62">
                  <c:v>448.61538128377202</c:v>
                </c:pt>
                <c:pt idx="63">
                  <c:v>456.96465774853198</c:v>
                </c:pt>
                <c:pt idx="64">
                  <c:v>461.588905133943</c:v>
                </c:pt>
                <c:pt idx="65">
                  <c:v>464.39637161023398</c:v>
                </c:pt>
                <c:pt idx="66">
                  <c:v>466.99549031532598</c:v>
                </c:pt>
                <c:pt idx="67">
                  <c:v>471.66614692237198</c:v>
                </c:pt>
                <c:pt idx="68">
                  <c:v>473.14275314347998</c:v>
                </c:pt>
                <c:pt idx="69">
                  <c:v>474.98620953452001</c:v>
                </c:pt>
                <c:pt idx="70">
                  <c:v>481.80673352117702</c:v>
                </c:pt>
                <c:pt idx="71">
                  <c:v>491.540677450413</c:v>
                </c:pt>
                <c:pt idx="72">
                  <c:v>490.23575740952498</c:v>
                </c:pt>
                <c:pt idx="73">
                  <c:v>494.89557847307998</c:v>
                </c:pt>
                <c:pt idx="74">
                  <c:v>498.78736974204901</c:v>
                </c:pt>
                <c:pt idx="75">
                  <c:v>507.12719443060001</c:v>
                </c:pt>
                <c:pt idx="76">
                  <c:v>521.18712078966098</c:v>
                </c:pt>
                <c:pt idx="77">
                  <c:v>522.45549843621905</c:v>
                </c:pt>
                <c:pt idx="78">
                  <c:v>540.36633714817003</c:v>
                </c:pt>
                <c:pt idx="79">
                  <c:v>541.12473516701698</c:v>
                </c:pt>
                <c:pt idx="80">
                  <c:v>539.27508672846295</c:v>
                </c:pt>
                <c:pt idx="81">
                  <c:v>539.76562156997704</c:v>
                </c:pt>
                <c:pt idx="82">
                  <c:v>545.79804374339597</c:v>
                </c:pt>
                <c:pt idx="83">
                  <c:v>550.01140268888196</c:v>
                </c:pt>
                <c:pt idx="84">
                  <c:v>554.35315363966799</c:v>
                </c:pt>
                <c:pt idx="85">
                  <c:v>555.76515668690001</c:v>
                </c:pt>
                <c:pt idx="86">
                  <c:v>554.08186103451499</c:v>
                </c:pt>
                <c:pt idx="87">
                  <c:v>562.688800202268</c:v>
                </c:pt>
                <c:pt idx="88">
                  <c:v>560.993732330174</c:v>
                </c:pt>
                <c:pt idx="89">
                  <c:v>573.92793308615796</c:v>
                </c:pt>
                <c:pt idx="90">
                  <c:v>580.98367870575703</c:v>
                </c:pt>
                <c:pt idx="91">
                  <c:v>587.62107811091505</c:v>
                </c:pt>
                <c:pt idx="92">
                  <c:v>593.33240252594601</c:v>
                </c:pt>
                <c:pt idx="93">
                  <c:v>601.78807354545495</c:v>
                </c:pt>
                <c:pt idx="94">
                  <c:v>613.84895187171105</c:v>
                </c:pt>
                <c:pt idx="95">
                  <c:v>626.59432082299202</c:v>
                </c:pt>
                <c:pt idx="96">
                  <c:v>635.94574059356103</c:v>
                </c:pt>
                <c:pt idx="97">
                  <c:v>643.22235487150101</c:v>
                </c:pt>
                <c:pt idx="98">
                  <c:v>649.80629531544696</c:v>
                </c:pt>
                <c:pt idx="99">
                  <c:v>656.29066712513895</c:v>
                </c:pt>
                <c:pt idx="100">
                  <c:v>667.17675562210297</c:v>
                </c:pt>
                <c:pt idx="101">
                  <c:v>669.17434795980603</c:v>
                </c:pt>
                <c:pt idx="102">
                  <c:v>676.56285523704003</c:v>
                </c:pt>
                <c:pt idx="103">
                  <c:v>683.38219940676697</c:v>
                </c:pt>
                <c:pt idx="104">
                  <c:v>685.58455239576597</c:v>
                </c:pt>
                <c:pt idx="105">
                  <c:v>686.18742240541906</c:v>
                </c:pt>
                <c:pt idx="106">
                  <c:v>689.53685468270896</c:v>
                </c:pt>
                <c:pt idx="107">
                  <c:v>692.71901294270594</c:v>
                </c:pt>
                <c:pt idx="108">
                  <c:v>689.03723131118102</c:v>
                </c:pt>
                <c:pt idx="109">
                  <c:v>684.95357664506105</c:v>
                </c:pt>
                <c:pt idx="110">
                  <c:v>686.68159960617095</c:v>
                </c:pt>
                <c:pt idx="111">
                  <c:v>689.51231662111604</c:v>
                </c:pt>
                <c:pt idx="112">
                  <c:v>686.54987748052702</c:v>
                </c:pt>
                <c:pt idx="113">
                  <c:v>685.12782009269097</c:v>
                </c:pt>
                <c:pt idx="114">
                  <c:v>684.77681000770099</c:v>
                </c:pt>
                <c:pt idx="115">
                  <c:v>679.66460089495104</c:v>
                </c:pt>
                <c:pt idx="116">
                  <c:v>674.71764548666397</c:v>
                </c:pt>
                <c:pt idx="117">
                  <c:v>674.80507695418999</c:v>
                </c:pt>
                <c:pt idx="118">
                  <c:v>681.40974665553802</c:v>
                </c:pt>
                <c:pt idx="119">
                  <c:v>688.89869263373203</c:v>
                </c:pt>
                <c:pt idx="120">
                  <c:v>689.35387527790999</c:v>
                </c:pt>
                <c:pt idx="121">
                  <c:v>695.90923616865996</c:v>
                </c:pt>
                <c:pt idx="122">
                  <c:v>702.44536839048897</c:v>
                </c:pt>
                <c:pt idx="123">
                  <c:v>705.85967209866499</c:v>
                </c:pt>
                <c:pt idx="124">
                  <c:v>707.89928420413298</c:v>
                </c:pt>
                <c:pt idx="125">
                  <c:v>714.81831055892906</c:v>
                </c:pt>
                <c:pt idx="126">
                  <c:v>721.37029836023396</c:v>
                </c:pt>
                <c:pt idx="127">
                  <c:v>722.29220079803599</c:v>
                </c:pt>
                <c:pt idx="128">
                  <c:v>722.48621487223102</c:v>
                </c:pt>
                <c:pt idx="129">
                  <c:v>722.41070574877995</c:v>
                </c:pt>
                <c:pt idx="130">
                  <c:v>723.11805490107201</c:v>
                </c:pt>
                <c:pt idx="131">
                  <c:v>723.15341249019195</c:v>
                </c:pt>
                <c:pt idx="132">
                  <c:v>722.90769510933603</c:v>
                </c:pt>
                <c:pt idx="133">
                  <c:v>722.79121806429202</c:v>
                </c:pt>
                <c:pt idx="134">
                  <c:v>723.32368688423503</c:v>
                </c:pt>
                <c:pt idx="135">
                  <c:v>723.61733030916901</c:v>
                </c:pt>
                <c:pt idx="136">
                  <c:v>723.98848298310702</c:v>
                </c:pt>
                <c:pt idx="137">
                  <c:v>724.51922370501597</c:v>
                </c:pt>
                <c:pt idx="138">
                  <c:v>725.01882974715102</c:v>
                </c:pt>
                <c:pt idx="139">
                  <c:v>726.01844857741798</c:v>
                </c:pt>
                <c:pt idx="140">
                  <c:v>726.34023636690404</c:v>
                </c:pt>
                <c:pt idx="141">
                  <c:v>726.67328008947004</c:v>
                </c:pt>
                <c:pt idx="142">
                  <c:v>726.99883992355694</c:v>
                </c:pt>
                <c:pt idx="143">
                  <c:v>727.67790787886804</c:v>
                </c:pt>
                <c:pt idx="144">
                  <c:v>727.51144624403605</c:v>
                </c:pt>
                <c:pt idx="145">
                  <c:v>727.76995193513801</c:v>
                </c:pt>
                <c:pt idx="146">
                  <c:v>727.70149372042499</c:v>
                </c:pt>
                <c:pt idx="147">
                  <c:v>727.86870421106005</c:v>
                </c:pt>
                <c:pt idx="148">
                  <c:v>728.15470448570397</c:v>
                </c:pt>
                <c:pt idx="149">
                  <c:v>727.86248548654896</c:v>
                </c:pt>
                <c:pt idx="150">
                  <c:v>727.52024469638695</c:v>
                </c:pt>
                <c:pt idx="151">
                  <c:v>727.86997610125195</c:v>
                </c:pt>
                <c:pt idx="152">
                  <c:v>728.03708671460402</c:v>
                </c:pt>
                <c:pt idx="153">
                  <c:v>728.09611647981399</c:v>
                </c:pt>
                <c:pt idx="154">
                  <c:v>728.35609682299901</c:v>
                </c:pt>
                <c:pt idx="155">
                  <c:v>727.99901812482995</c:v>
                </c:pt>
                <c:pt idx="156">
                  <c:v>728.20378929202604</c:v>
                </c:pt>
                <c:pt idx="157">
                  <c:v>728.32053856681398</c:v>
                </c:pt>
                <c:pt idx="158">
                  <c:v>728.20385516739304</c:v>
                </c:pt>
                <c:pt idx="159">
                  <c:v>728.39161959347302</c:v>
                </c:pt>
                <c:pt idx="160">
                  <c:v>728.968492627356</c:v>
                </c:pt>
                <c:pt idx="161">
                  <c:v>728.98426919360804</c:v>
                </c:pt>
                <c:pt idx="162">
                  <c:v>728.98555793174603</c:v>
                </c:pt>
                <c:pt idx="163">
                  <c:v>728.99623385859502</c:v>
                </c:pt>
                <c:pt idx="164">
                  <c:v>729.04597168826103</c:v>
                </c:pt>
                <c:pt idx="165">
                  <c:v>729.36834053637801</c:v>
                </c:pt>
                <c:pt idx="166">
                  <c:v>729.38057550744497</c:v>
                </c:pt>
                <c:pt idx="167">
                  <c:v>729.51847633563102</c:v>
                </c:pt>
                <c:pt idx="168">
                  <c:v>729.92179294140794</c:v>
                </c:pt>
                <c:pt idx="169">
                  <c:v>730.09238589826305</c:v>
                </c:pt>
                <c:pt idx="170">
                  <c:v>730.08886802933205</c:v>
                </c:pt>
                <c:pt idx="171">
                  <c:v>729.95510341626004</c:v>
                </c:pt>
                <c:pt idx="172">
                  <c:v>729.921722562431</c:v>
                </c:pt>
                <c:pt idx="173">
                  <c:v>729.88169452419095</c:v>
                </c:pt>
                <c:pt idx="174">
                  <c:v>730.27137548576798</c:v>
                </c:pt>
                <c:pt idx="175">
                  <c:v>730.45099819014604</c:v>
                </c:pt>
                <c:pt idx="176">
                  <c:v>730.73247977210599</c:v>
                </c:pt>
                <c:pt idx="177">
                  <c:v>730.75012015562595</c:v>
                </c:pt>
                <c:pt idx="178">
                  <c:v>730.56012164741799</c:v>
                </c:pt>
                <c:pt idx="179">
                  <c:v>730.40185677714601</c:v>
                </c:pt>
                <c:pt idx="180">
                  <c:v>730.15114505017402</c:v>
                </c:pt>
                <c:pt idx="181">
                  <c:v>730.12083357310905</c:v>
                </c:pt>
                <c:pt idx="182">
                  <c:v>730.404126904745</c:v>
                </c:pt>
                <c:pt idx="183">
                  <c:v>730.54878545144504</c:v>
                </c:pt>
                <c:pt idx="184">
                  <c:v>730.35167120578296</c:v>
                </c:pt>
                <c:pt idx="185">
                  <c:v>730.43355878404304</c:v>
                </c:pt>
                <c:pt idx="186">
                  <c:v>730.28323452721895</c:v>
                </c:pt>
                <c:pt idx="187">
                  <c:v>730.41252964520299</c:v>
                </c:pt>
                <c:pt idx="188">
                  <c:v>730.51423868378299</c:v>
                </c:pt>
                <c:pt idx="189">
                  <c:v>730.76176159647605</c:v>
                </c:pt>
                <c:pt idx="190">
                  <c:v>730.87303139826895</c:v>
                </c:pt>
                <c:pt idx="191">
                  <c:v>731.12591019732395</c:v>
                </c:pt>
                <c:pt idx="192">
                  <c:v>731.12976954151998</c:v>
                </c:pt>
                <c:pt idx="193">
                  <c:v>731.12290894959006</c:v>
                </c:pt>
                <c:pt idx="194">
                  <c:v>731.14106798549301</c:v>
                </c:pt>
                <c:pt idx="195">
                  <c:v>731.05836799020699</c:v>
                </c:pt>
                <c:pt idx="196">
                  <c:v>731.02122792224998</c:v>
                </c:pt>
                <c:pt idx="197">
                  <c:v>730.90043064351005</c:v>
                </c:pt>
                <c:pt idx="198">
                  <c:v>730.84810819947904</c:v>
                </c:pt>
                <c:pt idx="199">
                  <c:v>730.71347596841395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14-49E2-982D-1041A78A1E7E}"/>
            </c:ext>
          </c:extLst>
        </c:ser>
        <c:ser>
          <c:idx val="2"/>
          <c:order val="2"/>
          <c:tx>
            <c:v>ω=2.0</c:v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Sheet2!$D$1:$D$200</c:f>
              <c:numCache>
                <c:formatCode>General</c:formatCode>
                <c:ptCount val="200"/>
                <c:pt idx="0">
                  <c:v>1.8348309677291399</c:v>
                </c:pt>
                <c:pt idx="1">
                  <c:v>1.50477138100423</c:v>
                </c:pt>
                <c:pt idx="2">
                  <c:v>1.3461497380994301</c:v>
                </c:pt>
                <c:pt idx="3">
                  <c:v>1.2468795713018199</c:v>
                </c:pt>
                <c:pt idx="4">
                  <c:v>1.3743727966994499</c:v>
                </c:pt>
                <c:pt idx="5">
                  <c:v>1.39521503917442</c:v>
                </c:pt>
                <c:pt idx="6">
                  <c:v>1.13433582948902</c:v>
                </c:pt>
                <c:pt idx="7">
                  <c:v>1.2652568685252901</c:v>
                </c:pt>
                <c:pt idx="8">
                  <c:v>1.20880473502882</c:v>
                </c:pt>
                <c:pt idx="9">
                  <c:v>1.33580322708749</c:v>
                </c:pt>
                <c:pt idx="10">
                  <c:v>1.68085811937514</c:v>
                </c:pt>
                <c:pt idx="11">
                  <c:v>2.01106788005354</c:v>
                </c:pt>
                <c:pt idx="12">
                  <c:v>3.67128399944714</c:v>
                </c:pt>
                <c:pt idx="13">
                  <c:v>4.0766826964550802</c:v>
                </c:pt>
                <c:pt idx="14">
                  <c:v>4.33855190662754</c:v>
                </c:pt>
                <c:pt idx="15">
                  <c:v>4.6793381968998</c:v>
                </c:pt>
                <c:pt idx="16">
                  <c:v>4.54809999997424</c:v>
                </c:pt>
                <c:pt idx="17">
                  <c:v>4.8234028150516801</c:v>
                </c:pt>
                <c:pt idx="18">
                  <c:v>4.9359313102966498</c:v>
                </c:pt>
                <c:pt idx="19">
                  <c:v>5.4218333833963399</c:v>
                </c:pt>
                <c:pt idx="20">
                  <c:v>5.4792936147017901</c:v>
                </c:pt>
                <c:pt idx="21">
                  <c:v>5.7144381208179302</c:v>
                </c:pt>
                <c:pt idx="22">
                  <c:v>4.8557802296063404</c:v>
                </c:pt>
                <c:pt idx="23">
                  <c:v>5.0980907944768799</c:v>
                </c:pt>
                <c:pt idx="24">
                  <c:v>6.6709768542346497</c:v>
                </c:pt>
                <c:pt idx="25">
                  <c:v>8.1214288305996103</c:v>
                </c:pt>
                <c:pt idx="26">
                  <c:v>8.8305185817247995</c:v>
                </c:pt>
                <c:pt idx="27">
                  <c:v>10.5098389176339</c:v>
                </c:pt>
                <c:pt idx="28">
                  <c:v>11.3055547118738</c:v>
                </c:pt>
                <c:pt idx="29">
                  <c:v>11.3661281484606</c:v>
                </c:pt>
                <c:pt idx="30">
                  <c:v>12.849895572550899</c:v>
                </c:pt>
                <c:pt idx="31">
                  <c:v>13.4922975997646</c:v>
                </c:pt>
                <c:pt idx="32">
                  <c:v>13.3082217511468</c:v>
                </c:pt>
                <c:pt idx="33">
                  <c:v>13.843446472211101</c:v>
                </c:pt>
                <c:pt idx="34">
                  <c:v>12.9522353157308</c:v>
                </c:pt>
                <c:pt idx="35">
                  <c:v>12.3486481066079</c:v>
                </c:pt>
                <c:pt idx="36">
                  <c:v>12.886635558339799</c:v>
                </c:pt>
                <c:pt idx="37">
                  <c:v>12.5309592677674</c:v>
                </c:pt>
                <c:pt idx="38">
                  <c:v>12.8747493301156</c:v>
                </c:pt>
                <c:pt idx="39">
                  <c:v>13.63218863474</c:v>
                </c:pt>
                <c:pt idx="40">
                  <c:v>13.0487620313277</c:v>
                </c:pt>
                <c:pt idx="41">
                  <c:v>15.412001515552101</c:v>
                </c:pt>
                <c:pt idx="42">
                  <c:v>17.866688570833698</c:v>
                </c:pt>
                <c:pt idx="43">
                  <c:v>17.841163739188399</c:v>
                </c:pt>
                <c:pt idx="44">
                  <c:v>19.439069663421801</c:v>
                </c:pt>
                <c:pt idx="45">
                  <c:v>20.762825089397701</c:v>
                </c:pt>
                <c:pt idx="46">
                  <c:v>20.925730362595999</c:v>
                </c:pt>
                <c:pt idx="47">
                  <c:v>20.9015844435981</c:v>
                </c:pt>
                <c:pt idx="48">
                  <c:v>24.625814311386598</c:v>
                </c:pt>
                <c:pt idx="49">
                  <c:v>24.777405751879002</c:v>
                </c:pt>
                <c:pt idx="50">
                  <c:v>26.853390911717799</c:v>
                </c:pt>
                <c:pt idx="51">
                  <c:v>24.9322789497513</c:v>
                </c:pt>
                <c:pt idx="52">
                  <c:v>23.725542893587399</c:v>
                </c:pt>
                <c:pt idx="53">
                  <c:v>24.338153359264901</c:v>
                </c:pt>
                <c:pt idx="54">
                  <c:v>25.082034840353199</c:v>
                </c:pt>
                <c:pt idx="55">
                  <c:v>24.802812797762201</c:v>
                </c:pt>
                <c:pt idx="56">
                  <c:v>26.8267063029393</c:v>
                </c:pt>
                <c:pt idx="57">
                  <c:v>27.576747259797202</c:v>
                </c:pt>
                <c:pt idx="58">
                  <c:v>25.6575148597991</c:v>
                </c:pt>
                <c:pt idx="59">
                  <c:v>29.3467577352496</c:v>
                </c:pt>
                <c:pt idx="60">
                  <c:v>29.265223479126799</c:v>
                </c:pt>
                <c:pt idx="61">
                  <c:v>30.057578720331399</c:v>
                </c:pt>
                <c:pt idx="62">
                  <c:v>31.345122856413099</c:v>
                </c:pt>
                <c:pt idx="63">
                  <c:v>31.025196166471101</c:v>
                </c:pt>
                <c:pt idx="64">
                  <c:v>31.017678666597899</c:v>
                </c:pt>
                <c:pt idx="65">
                  <c:v>36.834867743514799</c:v>
                </c:pt>
                <c:pt idx="66">
                  <c:v>40.002696073760902</c:v>
                </c:pt>
                <c:pt idx="67">
                  <c:v>48.3272259888953</c:v>
                </c:pt>
                <c:pt idx="68">
                  <c:v>57.868238062390098</c:v>
                </c:pt>
                <c:pt idx="69">
                  <c:v>59.9658882798159</c:v>
                </c:pt>
                <c:pt idx="70">
                  <c:v>74.251329150401702</c:v>
                </c:pt>
                <c:pt idx="71">
                  <c:v>82.975860322931297</c:v>
                </c:pt>
                <c:pt idx="72">
                  <c:v>91.443703852086301</c:v>
                </c:pt>
                <c:pt idx="73">
                  <c:v>103.4254045257</c:v>
                </c:pt>
                <c:pt idx="74">
                  <c:v>110.628078820395</c:v>
                </c:pt>
                <c:pt idx="75">
                  <c:v>117.504079098799</c:v>
                </c:pt>
                <c:pt idx="76">
                  <c:v>126.895979871332</c:v>
                </c:pt>
                <c:pt idx="77">
                  <c:v>134.13268845150401</c:v>
                </c:pt>
                <c:pt idx="78">
                  <c:v>137.857182486564</c:v>
                </c:pt>
                <c:pt idx="79">
                  <c:v>140.132277860198</c:v>
                </c:pt>
                <c:pt idx="80">
                  <c:v>142.27442028844601</c:v>
                </c:pt>
                <c:pt idx="81">
                  <c:v>151.03700313595499</c:v>
                </c:pt>
                <c:pt idx="82">
                  <c:v>158.89820313760501</c:v>
                </c:pt>
                <c:pt idx="83">
                  <c:v>170.51256986843001</c:v>
                </c:pt>
                <c:pt idx="84">
                  <c:v>177.97564511790401</c:v>
                </c:pt>
                <c:pt idx="85">
                  <c:v>183.81490823149301</c:v>
                </c:pt>
                <c:pt idx="86">
                  <c:v>189.656968738957</c:v>
                </c:pt>
                <c:pt idx="87">
                  <c:v>189.84571487816601</c:v>
                </c:pt>
                <c:pt idx="88">
                  <c:v>200.953936164998</c:v>
                </c:pt>
                <c:pt idx="89">
                  <c:v>214.441159151894</c:v>
                </c:pt>
                <c:pt idx="90">
                  <c:v>220.71260984693299</c:v>
                </c:pt>
                <c:pt idx="91">
                  <c:v>234.64312589222399</c:v>
                </c:pt>
                <c:pt idx="92">
                  <c:v>249.36408737005999</c:v>
                </c:pt>
                <c:pt idx="93">
                  <c:v>254.31383630247799</c:v>
                </c:pt>
                <c:pt idx="94">
                  <c:v>273.316347103704</c:v>
                </c:pt>
                <c:pt idx="95">
                  <c:v>288.92517488184501</c:v>
                </c:pt>
                <c:pt idx="96">
                  <c:v>306.44776171065098</c:v>
                </c:pt>
                <c:pt idx="97">
                  <c:v>323.90392446267299</c:v>
                </c:pt>
                <c:pt idx="98">
                  <c:v>326.00852217424102</c:v>
                </c:pt>
                <c:pt idx="99">
                  <c:v>340.91167740022598</c:v>
                </c:pt>
                <c:pt idx="100">
                  <c:v>352.25092767261498</c:v>
                </c:pt>
                <c:pt idx="101">
                  <c:v>350.688702035132</c:v>
                </c:pt>
                <c:pt idx="102">
                  <c:v>350.36346530575202</c:v>
                </c:pt>
                <c:pt idx="103">
                  <c:v>359.72821028626299</c:v>
                </c:pt>
                <c:pt idx="104">
                  <c:v>364.55875504243897</c:v>
                </c:pt>
                <c:pt idx="105">
                  <c:v>369.63056630534999</c:v>
                </c:pt>
                <c:pt idx="106">
                  <c:v>367.51749494186902</c:v>
                </c:pt>
                <c:pt idx="107">
                  <c:v>372.20872488580198</c:v>
                </c:pt>
                <c:pt idx="108">
                  <c:v>383.76970688896603</c:v>
                </c:pt>
                <c:pt idx="109">
                  <c:v>389.11828968346703</c:v>
                </c:pt>
                <c:pt idx="110">
                  <c:v>394.18770537637499</c:v>
                </c:pt>
                <c:pt idx="111">
                  <c:v>405.63241841523899</c:v>
                </c:pt>
                <c:pt idx="112">
                  <c:v>414.031424489193</c:v>
                </c:pt>
                <c:pt idx="113">
                  <c:v>419.02473687573303</c:v>
                </c:pt>
                <c:pt idx="114">
                  <c:v>420.85722965337197</c:v>
                </c:pt>
                <c:pt idx="115">
                  <c:v>424.91124219287099</c:v>
                </c:pt>
                <c:pt idx="116">
                  <c:v>432.87633063319203</c:v>
                </c:pt>
                <c:pt idx="117">
                  <c:v>439.66747633302703</c:v>
                </c:pt>
                <c:pt idx="118">
                  <c:v>443.07275908187597</c:v>
                </c:pt>
                <c:pt idx="119">
                  <c:v>443.39453626905402</c:v>
                </c:pt>
                <c:pt idx="120">
                  <c:v>445.46053078338099</c:v>
                </c:pt>
                <c:pt idx="121">
                  <c:v>446.59936131589001</c:v>
                </c:pt>
                <c:pt idx="122">
                  <c:v>449.02087353481198</c:v>
                </c:pt>
                <c:pt idx="123">
                  <c:v>453.693627378884</c:v>
                </c:pt>
                <c:pt idx="124">
                  <c:v>456.62274889294503</c:v>
                </c:pt>
                <c:pt idx="125">
                  <c:v>455.99546946274398</c:v>
                </c:pt>
                <c:pt idx="126">
                  <c:v>455.22641346441702</c:v>
                </c:pt>
                <c:pt idx="127">
                  <c:v>457.72340601334599</c:v>
                </c:pt>
                <c:pt idx="128">
                  <c:v>458.32022249782398</c:v>
                </c:pt>
                <c:pt idx="129">
                  <c:v>458.888991650668</c:v>
                </c:pt>
                <c:pt idx="130">
                  <c:v>458.79399060135</c:v>
                </c:pt>
                <c:pt idx="131">
                  <c:v>458.45307090883301</c:v>
                </c:pt>
                <c:pt idx="132">
                  <c:v>458.18211615210799</c:v>
                </c:pt>
                <c:pt idx="133">
                  <c:v>453.431189791544</c:v>
                </c:pt>
                <c:pt idx="134">
                  <c:v>454.50517640844998</c:v>
                </c:pt>
                <c:pt idx="135">
                  <c:v>454.96322683876798</c:v>
                </c:pt>
                <c:pt idx="136">
                  <c:v>459.08030934477398</c:v>
                </c:pt>
                <c:pt idx="137">
                  <c:v>457.70662224793199</c:v>
                </c:pt>
                <c:pt idx="138">
                  <c:v>465.00332283614603</c:v>
                </c:pt>
                <c:pt idx="139">
                  <c:v>469.97254990939302</c:v>
                </c:pt>
                <c:pt idx="140">
                  <c:v>481.51425649710501</c:v>
                </c:pt>
                <c:pt idx="141">
                  <c:v>492.42643710846897</c:v>
                </c:pt>
                <c:pt idx="142">
                  <c:v>501.14961660071498</c:v>
                </c:pt>
                <c:pt idx="143">
                  <c:v>513.13310797472502</c:v>
                </c:pt>
                <c:pt idx="144">
                  <c:v>519.63280930518999</c:v>
                </c:pt>
                <c:pt idx="145">
                  <c:v>530.87216091169603</c:v>
                </c:pt>
                <c:pt idx="146">
                  <c:v>538.05742078980302</c:v>
                </c:pt>
                <c:pt idx="147">
                  <c:v>545.69643356872302</c:v>
                </c:pt>
                <c:pt idx="148">
                  <c:v>550.91143225379801</c:v>
                </c:pt>
                <c:pt idx="149">
                  <c:v>557.84957666837795</c:v>
                </c:pt>
                <c:pt idx="150">
                  <c:v>559.65838232598298</c:v>
                </c:pt>
                <c:pt idx="151">
                  <c:v>558.768338836613</c:v>
                </c:pt>
                <c:pt idx="152">
                  <c:v>562.058156367008</c:v>
                </c:pt>
                <c:pt idx="153">
                  <c:v>562.88694560432396</c:v>
                </c:pt>
                <c:pt idx="154">
                  <c:v>566.37128746797998</c:v>
                </c:pt>
                <c:pt idx="155">
                  <c:v>565.47118359845797</c:v>
                </c:pt>
                <c:pt idx="156">
                  <c:v>567.32993471268503</c:v>
                </c:pt>
                <c:pt idx="157">
                  <c:v>569.24548336192402</c:v>
                </c:pt>
                <c:pt idx="158">
                  <c:v>566.09305785085803</c:v>
                </c:pt>
                <c:pt idx="159">
                  <c:v>565.41833060383601</c:v>
                </c:pt>
                <c:pt idx="160">
                  <c:v>565.00704415479095</c:v>
                </c:pt>
                <c:pt idx="161">
                  <c:v>567.88151411329704</c:v>
                </c:pt>
                <c:pt idx="162">
                  <c:v>562.58778370849097</c:v>
                </c:pt>
                <c:pt idx="163">
                  <c:v>560.15670275161597</c:v>
                </c:pt>
                <c:pt idx="164">
                  <c:v>559.80052625609198</c:v>
                </c:pt>
                <c:pt idx="165">
                  <c:v>561.794139827663</c:v>
                </c:pt>
                <c:pt idx="166">
                  <c:v>562.01699254720199</c:v>
                </c:pt>
                <c:pt idx="167">
                  <c:v>562.07333934959695</c:v>
                </c:pt>
                <c:pt idx="168">
                  <c:v>565.52609710050399</c:v>
                </c:pt>
                <c:pt idx="169">
                  <c:v>568.37279683221595</c:v>
                </c:pt>
                <c:pt idx="170">
                  <c:v>568.52453002524703</c:v>
                </c:pt>
                <c:pt idx="171">
                  <c:v>568.58837441134006</c:v>
                </c:pt>
                <c:pt idx="172">
                  <c:v>574.93167863166695</c:v>
                </c:pt>
                <c:pt idx="173">
                  <c:v>577.69190126051501</c:v>
                </c:pt>
                <c:pt idx="174">
                  <c:v>577.92067396878895</c:v>
                </c:pt>
                <c:pt idx="175">
                  <c:v>577.85213058772104</c:v>
                </c:pt>
                <c:pt idx="176">
                  <c:v>577.78202667095502</c:v>
                </c:pt>
                <c:pt idx="177">
                  <c:v>577.83128691114405</c:v>
                </c:pt>
                <c:pt idx="178">
                  <c:v>577.67451152189301</c:v>
                </c:pt>
                <c:pt idx="179">
                  <c:v>577.18116698611698</c:v>
                </c:pt>
                <c:pt idx="180">
                  <c:v>577.38172433743705</c:v>
                </c:pt>
                <c:pt idx="181">
                  <c:v>578.124575735343</c:v>
                </c:pt>
                <c:pt idx="182">
                  <c:v>578.331991967563</c:v>
                </c:pt>
                <c:pt idx="183">
                  <c:v>578.62815160064804</c:v>
                </c:pt>
                <c:pt idx="184">
                  <c:v>578.53545690632495</c:v>
                </c:pt>
                <c:pt idx="185">
                  <c:v>578.75072043598902</c:v>
                </c:pt>
                <c:pt idx="186">
                  <c:v>578.77821337824003</c:v>
                </c:pt>
                <c:pt idx="187">
                  <c:v>578.19958442603797</c:v>
                </c:pt>
                <c:pt idx="188">
                  <c:v>577.81306071402003</c:v>
                </c:pt>
                <c:pt idx="189">
                  <c:v>577.616562922139</c:v>
                </c:pt>
                <c:pt idx="190">
                  <c:v>577.88970009991499</c:v>
                </c:pt>
                <c:pt idx="191">
                  <c:v>577.46237932111296</c:v>
                </c:pt>
                <c:pt idx="192">
                  <c:v>577.54578532320897</c:v>
                </c:pt>
                <c:pt idx="193">
                  <c:v>577.73569707195895</c:v>
                </c:pt>
                <c:pt idx="194">
                  <c:v>578.04180304626595</c:v>
                </c:pt>
                <c:pt idx="195">
                  <c:v>578.02590933259705</c:v>
                </c:pt>
                <c:pt idx="196">
                  <c:v>578.14845347840799</c:v>
                </c:pt>
                <c:pt idx="197">
                  <c:v>578.78206883945495</c:v>
                </c:pt>
                <c:pt idx="198">
                  <c:v>579.21274028853202</c:v>
                </c:pt>
                <c:pt idx="199">
                  <c:v>579.379124074993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14-49E2-982D-1041A78A1E7E}"/>
            </c:ext>
          </c:extLst>
        </c:ser>
        <c:ser>
          <c:idx val="3"/>
          <c:order val="3"/>
          <c:tx>
            <c:v>ω=3.0</c:v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Sheet2!$E$1:$E$200</c:f>
              <c:numCache>
                <c:formatCode>General</c:formatCode>
                <c:ptCount val="200"/>
                <c:pt idx="0">
                  <c:v>14.8315003432678</c:v>
                </c:pt>
                <c:pt idx="1">
                  <c:v>14.8267345190764</c:v>
                </c:pt>
                <c:pt idx="2">
                  <c:v>18.1361483925794</c:v>
                </c:pt>
                <c:pt idx="3">
                  <c:v>18.133128112247402</c:v>
                </c:pt>
                <c:pt idx="4">
                  <c:v>17.8277916310719</c:v>
                </c:pt>
                <c:pt idx="5">
                  <c:v>14.634753609394799</c:v>
                </c:pt>
                <c:pt idx="6">
                  <c:v>10.968580547655501</c:v>
                </c:pt>
                <c:pt idx="7">
                  <c:v>5.8074665245875901</c:v>
                </c:pt>
                <c:pt idx="8">
                  <c:v>6.14350171892234</c:v>
                </c:pt>
                <c:pt idx="9">
                  <c:v>5.8743487273226904</c:v>
                </c:pt>
                <c:pt idx="10">
                  <c:v>5.90952496927226</c:v>
                </c:pt>
                <c:pt idx="11">
                  <c:v>6.2888415629488099</c:v>
                </c:pt>
                <c:pt idx="12">
                  <c:v>3.6147537628182298</c:v>
                </c:pt>
                <c:pt idx="13">
                  <c:v>3.9440290705814598</c:v>
                </c:pt>
                <c:pt idx="14">
                  <c:v>2.8595461145974501</c:v>
                </c:pt>
                <c:pt idx="15">
                  <c:v>3.14499414748316</c:v>
                </c:pt>
                <c:pt idx="16">
                  <c:v>3.15915637818456</c:v>
                </c:pt>
                <c:pt idx="17">
                  <c:v>3.5016943802220899</c:v>
                </c:pt>
                <c:pt idx="18">
                  <c:v>3.28899027177791</c:v>
                </c:pt>
                <c:pt idx="19">
                  <c:v>4.6268849848337297</c:v>
                </c:pt>
                <c:pt idx="20">
                  <c:v>7.0536534040713601</c:v>
                </c:pt>
                <c:pt idx="21">
                  <c:v>7.0018643282119797</c:v>
                </c:pt>
                <c:pt idx="22">
                  <c:v>6.3865547589342402</c:v>
                </c:pt>
                <c:pt idx="23">
                  <c:v>6.5846979283862996</c:v>
                </c:pt>
                <c:pt idx="24">
                  <c:v>11.8410146872066</c:v>
                </c:pt>
                <c:pt idx="25">
                  <c:v>11.939095324170699</c:v>
                </c:pt>
                <c:pt idx="26">
                  <c:v>12.4085618574351</c:v>
                </c:pt>
                <c:pt idx="27">
                  <c:v>14.800405798269299</c:v>
                </c:pt>
                <c:pt idx="28">
                  <c:v>15.604258462028699</c:v>
                </c:pt>
                <c:pt idx="29">
                  <c:v>14.6860880418024</c:v>
                </c:pt>
                <c:pt idx="30">
                  <c:v>14.025160862221099</c:v>
                </c:pt>
                <c:pt idx="31">
                  <c:v>16.0999144082773</c:v>
                </c:pt>
                <c:pt idx="32">
                  <c:v>18.8515643002399</c:v>
                </c:pt>
                <c:pt idx="33">
                  <c:v>20.597770298661398</c:v>
                </c:pt>
                <c:pt idx="34">
                  <c:v>22.272891974751801</c:v>
                </c:pt>
                <c:pt idx="35">
                  <c:v>22.957140593459702</c:v>
                </c:pt>
                <c:pt idx="36">
                  <c:v>23.115076367980699</c:v>
                </c:pt>
                <c:pt idx="37">
                  <c:v>24.483641138177799</c:v>
                </c:pt>
                <c:pt idx="38">
                  <c:v>24.437045318469298</c:v>
                </c:pt>
                <c:pt idx="39">
                  <c:v>32.996206625910702</c:v>
                </c:pt>
                <c:pt idx="40">
                  <c:v>40.146155362137698</c:v>
                </c:pt>
                <c:pt idx="41">
                  <c:v>44.944540686183501</c:v>
                </c:pt>
                <c:pt idx="42">
                  <c:v>46.493976127010399</c:v>
                </c:pt>
                <c:pt idx="43">
                  <c:v>45.656842114416797</c:v>
                </c:pt>
                <c:pt idx="44">
                  <c:v>39.742650116692801</c:v>
                </c:pt>
                <c:pt idx="45">
                  <c:v>39.884705112237398</c:v>
                </c:pt>
                <c:pt idx="46">
                  <c:v>40.591071822313197</c:v>
                </c:pt>
                <c:pt idx="47">
                  <c:v>38.172854833089197</c:v>
                </c:pt>
                <c:pt idx="48">
                  <c:v>40.180009358539799</c:v>
                </c:pt>
                <c:pt idx="49">
                  <c:v>32.251748204777698</c:v>
                </c:pt>
                <c:pt idx="50">
                  <c:v>24.604679093873099</c:v>
                </c:pt>
                <c:pt idx="51">
                  <c:v>19.026818062645599</c:v>
                </c:pt>
                <c:pt idx="52">
                  <c:v>16.590113202395699</c:v>
                </c:pt>
                <c:pt idx="53">
                  <c:v>23.7073140112598</c:v>
                </c:pt>
                <c:pt idx="54">
                  <c:v>26.174759071752199</c:v>
                </c:pt>
                <c:pt idx="55">
                  <c:v>30.643836141427801</c:v>
                </c:pt>
                <c:pt idx="56">
                  <c:v>38.311997482772099</c:v>
                </c:pt>
                <c:pt idx="57">
                  <c:v>45.739599567251901</c:v>
                </c:pt>
                <c:pt idx="58">
                  <c:v>54.4275530593182</c:v>
                </c:pt>
                <c:pt idx="59">
                  <c:v>61.8140879018516</c:v>
                </c:pt>
                <c:pt idx="60">
                  <c:v>69.483257696010298</c:v>
                </c:pt>
                <c:pt idx="61">
                  <c:v>75.381462742497504</c:v>
                </c:pt>
                <c:pt idx="62">
                  <c:v>81.818444174354298</c:v>
                </c:pt>
                <c:pt idx="63">
                  <c:v>81.961047980072493</c:v>
                </c:pt>
                <c:pt idx="64">
                  <c:v>87.001031630910902</c:v>
                </c:pt>
                <c:pt idx="65">
                  <c:v>89.946163427188594</c:v>
                </c:pt>
                <c:pt idx="66">
                  <c:v>91.350151325712801</c:v>
                </c:pt>
                <c:pt idx="67">
                  <c:v>91.503033313332196</c:v>
                </c:pt>
                <c:pt idx="68">
                  <c:v>89.7843968656952</c:v>
                </c:pt>
                <c:pt idx="69">
                  <c:v>90.013338912577794</c:v>
                </c:pt>
                <c:pt idx="70">
                  <c:v>92.953632750531497</c:v>
                </c:pt>
                <c:pt idx="71">
                  <c:v>97.1178870894569</c:v>
                </c:pt>
                <c:pt idx="72">
                  <c:v>97.661477741039505</c:v>
                </c:pt>
                <c:pt idx="73">
                  <c:v>96.686484641851493</c:v>
                </c:pt>
                <c:pt idx="74">
                  <c:v>97.999085031171902</c:v>
                </c:pt>
                <c:pt idx="75">
                  <c:v>102.351495332483</c:v>
                </c:pt>
                <c:pt idx="76">
                  <c:v>101.494104844099</c:v>
                </c:pt>
                <c:pt idx="77">
                  <c:v>103.209401450944</c:v>
                </c:pt>
                <c:pt idx="78">
                  <c:v>102.155737021375</c:v>
                </c:pt>
                <c:pt idx="79">
                  <c:v>97.080686985205404</c:v>
                </c:pt>
                <c:pt idx="80">
                  <c:v>89.007513480268898</c:v>
                </c:pt>
                <c:pt idx="81">
                  <c:v>87.299219494911199</c:v>
                </c:pt>
                <c:pt idx="82">
                  <c:v>92.343219739192193</c:v>
                </c:pt>
                <c:pt idx="83">
                  <c:v>100.446145934752</c:v>
                </c:pt>
                <c:pt idx="84">
                  <c:v>108.593919912274</c:v>
                </c:pt>
                <c:pt idx="85">
                  <c:v>109.70268684545</c:v>
                </c:pt>
                <c:pt idx="86">
                  <c:v>116.92595842622001</c:v>
                </c:pt>
                <c:pt idx="87">
                  <c:v>121.26580820590701</c:v>
                </c:pt>
                <c:pt idx="88">
                  <c:v>127.890327326622</c:v>
                </c:pt>
                <c:pt idx="89">
                  <c:v>139.40417891325501</c:v>
                </c:pt>
                <c:pt idx="90">
                  <c:v>151.58071637662499</c:v>
                </c:pt>
                <c:pt idx="91">
                  <c:v>156.787838423907</c:v>
                </c:pt>
                <c:pt idx="92">
                  <c:v>158.833573615457</c:v>
                </c:pt>
                <c:pt idx="93">
                  <c:v>156.00256169564301</c:v>
                </c:pt>
                <c:pt idx="94">
                  <c:v>151.11727865705299</c:v>
                </c:pt>
                <c:pt idx="95">
                  <c:v>151.36501657528501</c:v>
                </c:pt>
                <c:pt idx="96">
                  <c:v>149.638368126985</c:v>
                </c:pt>
                <c:pt idx="97">
                  <c:v>150.51420635390201</c:v>
                </c:pt>
                <c:pt idx="98">
                  <c:v>150.995742318368</c:v>
                </c:pt>
                <c:pt idx="99">
                  <c:v>151.24096836356</c:v>
                </c:pt>
                <c:pt idx="100">
                  <c:v>151.36691515152</c:v>
                </c:pt>
                <c:pt idx="101">
                  <c:v>151.46601985525299</c:v>
                </c:pt>
                <c:pt idx="102">
                  <c:v>150.92126536503699</c:v>
                </c:pt>
                <c:pt idx="103">
                  <c:v>153.07822039498899</c:v>
                </c:pt>
                <c:pt idx="104">
                  <c:v>155.50385730207199</c:v>
                </c:pt>
                <c:pt idx="105">
                  <c:v>162.85732557191699</c:v>
                </c:pt>
                <c:pt idx="106">
                  <c:v>163.84276120767601</c:v>
                </c:pt>
                <c:pt idx="107">
                  <c:v>164.05938796733901</c:v>
                </c:pt>
                <c:pt idx="108">
                  <c:v>164.19541751601301</c:v>
                </c:pt>
                <c:pt idx="109">
                  <c:v>164.836037984559</c:v>
                </c:pt>
                <c:pt idx="110">
                  <c:v>164.798525115491</c:v>
                </c:pt>
                <c:pt idx="111">
                  <c:v>165.96110477683601</c:v>
                </c:pt>
                <c:pt idx="112">
                  <c:v>166.413253995757</c:v>
                </c:pt>
                <c:pt idx="113">
                  <c:v>170.69455368501599</c:v>
                </c:pt>
                <c:pt idx="114">
                  <c:v>172.34138838396601</c:v>
                </c:pt>
                <c:pt idx="115">
                  <c:v>170.81056522613099</c:v>
                </c:pt>
                <c:pt idx="116">
                  <c:v>172.55583047907399</c:v>
                </c:pt>
                <c:pt idx="117">
                  <c:v>172.97413194350901</c:v>
                </c:pt>
                <c:pt idx="118">
                  <c:v>179.20495911410001</c:v>
                </c:pt>
                <c:pt idx="119">
                  <c:v>189.26311369264701</c:v>
                </c:pt>
                <c:pt idx="120">
                  <c:v>195.28687330904</c:v>
                </c:pt>
                <c:pt idx="121">
                  <c:v>200.800424248523</c:v>
                </c:pt>
                <c:pt idx="122">
                  <c:v>207.913704666602</c:v>
                </c:pt>
                <c:pt idx="123">
                  <c:v>210.930955168146</c:v>
                </c:pt>
                <c:pt idx="124">
                  <c:v>216.54193286752201</c:v>
                </c:pt>
                <c:pt idx="125">
                  <c:v>219.583759773845</c:v>
                </c:pt>
                <c:pt idx="126">
                  <c:v>228.220171409052</c:v>
                </c:pt>
                <c:pt idx="127">
                  <c:v>239.632321413055</c:v>
                </c:pt>
                <c:pt idx="128">
                  <c:v>247.38460492652101</c:v>
                </c:pt>
                <c:pt idx="129">
                  <c:v>250.78788724824699</c:v>
                </c:pt>
                <c:pt idx="130">
                  <c:v>258.42310413210498</c:v>
                </c:pt>
                <c:pt idx="131">
                  <c:v>264.761095807147</c:v>
                </c:pt>
                <c:pt idx="132">
                  <c:v>271.53136853769098</c:v>
                </c:pt>
                <c:pt idx="133">
                  <c:v>279.51063182699897</c:v>
                </c:pt>
                <c:pt idx="134">
                  <c:v>286.62601554211398</c:v>
                </c:pt>
                <c:pt idx="135">
                  <c:v>293.48972093405303</c:v>
                </c:pt>
                <c:pt idx="136">
                  <c:v>296.40401349613597</c:v>
                </c:pt>
                <c:pt idx="137">
                  <c:v>297.462883790197</c:v>
                </c:pt>
                <c:pt idx="138">
                  <c:v>298.13365437830203</c:v>
                </c:pt>
                <c:pt idx="139">
                  <c:v>298.26837742532001</c:v>
                </c:pt>
                <c:pt idx="140">
                  <c:v>299.91344424002898</c:v>
                </c:pt>
                <c:pt idx="141">
                  <c:v>301.30692637671098</c:v>
                </c:pt>
                <c:pt idx="142">
                  <c:v>301.49531991829599</c:v>
                </c:pt>
                <c:pt idx="143">
                  <c:v>300.990578280455</c:v>
                </c:pt>
                <c:pt idx="144">
                  <c:v>301.31507469360599</c:v>
                </c:pt>
                <c:pt idx="145">
                  <c:v>301.51759585212801</c:v>
                </c:pt>
                <c:pt idx="146">
                  <c:v>302.82598535440002</c:v>
                </c:pt>
                <c:pt idx="147">
                  <c:v>303.42116851313398</c:v>
                </c:pt>
                <c:pt idx="148">
                  <c:v>303.15278744722099</c:v>
                </c:pt>
                <c:pt idx="149">
                  <c:v>304.09035780563499</c:v>
                </c:pt>
                <c:pt idx="150">
                  <c:v>303.05258399002201</c:v>
                </c:pt>
                <c:pt idx="151">
                  <c:v>303.426302309346</c:v>
                </c:pt>
                <c:pt idx="152">
                  <c:v>303.47231739882602</c:v>
                </c:pt>
                <c:pt idx="153">
                  <c:v>303.65331720924002</c:v>
                </c:pt>
                <c:pt idx="154">
                  <c:v>303.36695100895997</c:v>
                </c:pt>
                <c:pt idx="155">
                  <c:v>302.68167796454998</c:v>
                </c:pt>
                <c:pt idx="156">
                  <c:v>301.64955503960903</c:v>
                </c:pt>
                <c:pt idx="157">
                  <c:v>301.68813866906203</c:v>
                </c:pt>
                <c:pt idx="158">
                  <c:v>302.222047702569</c:v>
                </c:pt>
                <c:pt idx="159">
                  <c:v>301.18905681164199</c:v>
                </c:pt>
                <c:pt idx="160">
                  <c:v>301.21563549047602</c:v>
                </c:pt>
                <c:pt idx="161">
                  <c:v>301.447059937299</c:v>
                </c:pt>
                <c:pt idx="162">
                  <c:v>302.27270361199101</c:v>
                </c:pt>
                <c:pt idx="163">
                  <c:v>306.10531391954902</c:v>
                </c:pt>
                <c:pt idx="164">
                  <c:v>306.87147445081803</c:v>
                </c:pt>
                <c:pt idx="165">
                  <c:v>308.10486310874398</c:v>
                </c:pt>
                <c:pt idx="166">
                  <c:v>309.99510652554801</c:v>
                </c:pt>
                <c:pt idx="167">
                  <c:v>311.97051216913098</c:v>
                </c:pt>
                <c:pt idx="168">
                  <c:v>312.56100781868901</c:v>
                </c:pt>
                <c:pt idx="169">
                  <c:v>318.04626801656099</c:v>
                </c:pt>
                <c:pt idx="170">
                  <c:v>322.11140070961602</c:v>
                </c:pt>
                <c:pt idx="171">
                  <c:v>322.79047906700299</c:v>
                </c:pt>
                <c:pt idx="172">
                  <c:v>328.13060734759398</c:v>
                </c:pt>
                <c:pt idx="173">
                  <c:v>329.78639238561499</c:v>
                </c:pt>
                <c:pt idx="174">
                  <c:v>331.58712715520198</c:v>
                </c:pt>
                <c:pt idx="175">
                  <c:v>335.639181019695</c:v>
                </c:pt>
                <c:pt idx="176">
                  <c:v>337.25973567241601</c:v>
                </c:pt>
                <c:pt idx="177">
                  <c:v>338.891770909944</c:v>
                </c:pt>
                <c:pt idx="178">
                  <c:v>339.17115726253098</c:v>
                </c:pt>
                <c:pt idx="179">
                  <c:v>337.141054376439</c:v>
                </c:pt>
                <c:pt idx="180">
                  <c:v>338.414774957627</c:v>
                </c:pt>
                <c:pt idx="181">
                  <c:v>339.56986245961201</c:v>
                </c:pt>
                <c:pt idx="182">
                  <c:v>337.00612156631399</c:v>
                </c:pt>
                <c:pt idx="183">
                  <c:v>335.54647599380399</c:v>
                </c:pt>
                <c:pt idx="184">
                  <c:v>337.12139767970399</c:v>
                </c:pt>
                <c:pt idx="185">
                  <c:v>335.43332148898099</c:v>
                </c:pt>
                <c:pt idx="186">
                  <c:v>337.887176915569</c:v>
                </c:pt>
                <c:pt idx="187">
                  <c:v>337.34235039771198</c:v>
                </c:pt>
                <c:pt idx="188">
                  <c:v>337.32115549578799</c:v>
                </c:pt>
                <c:pt idx="189">
                  <c:v>339.84023964286501</c:v>
                </c:pt>
                <c:pt idx="190">
                  <c:v>337.95509321706197</c:v>
                </c:pt>
                <c:pt idx="191">
                  <c:v>339.82326156103602</c:v>
                </c:pt>
                <c:pt idx="192">
                  <c:v>340.19720183141601</c:v>
                </c:pt>
                <c:pt idx="193">
                  <c:v>340.08201949926797</c:v>
                </c:pt>
                <c:pt idx="194">
                  <c:v>339.94959286889099</c:v>
                </c:pt>
                <c:pt idx="195">
                  <c:v>340.76899956331403</c:v>
                </c:pt>
                <c:pt idx="196">
                  <c:v>339.11089213420598</c:v>
                </c:pt>
                <c:pt idx="197">
                  <c:v>340.16226952697002</c:v>
                </c:pt>
                <c:pt idx="198">
                  <c:v>342.33706559651</c:v>
                </c:pt>
                <c:pt idx="199">
                  <c:v>340.68525480201401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714-49E2-982D-1041A78A1E7E}"/>
            </c:ext>
          </c:extLst>
        </c:ser>
        <c:ser>
          <c:idx val="4"/>
          <c:order val="4"/>
          <c:tx>
            <c:v>ω=0.0</c:v>
          </c:tx>
          <c:spPr>
            <a:ln w="1905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Sheet2!$F$1:$F$200</c:f>
              <c:numCache>
                <c:formatCode>General</c:formatCode>
                <c:ptCount val="200"/>
                <c:pt idx="0">
                  <c:v>8.0749595034798798</c:v>
                </c:pt>
                <c:pt idx="1">
                  <c:v>8.8039868559069507</c:v>
                </c:pt>
                <c:pt idx="2">
                  <c:v>9.54203771908184</c:v>
                </c:pt>
                <c:pt idx="3">
                  <c:v>9.8554130387187104</c:v>
                </c:pt>
                <c:pt idx="4">
                  <c:v>10.125396643143199</c:v>
                </c:pt>
                <c:pt idx="5">
                  <c:v>10.3207230039995</c:v>
                </c:pt>
                <c:pt idx="6">
                  <c:v>10.7202544347297</c:v>
                </c:pt>
                <c:pt idx="7">
                  <c:v>10.9144968628692</c:v>
                </c:pt>
                <c:pt idx="8">
                  <c:v>11.154889532440601</c:v>
                </c:pt>
                <c:pt idx="9">
                  <c:v>11.3802004899845</c:v>
                </c:pt>
                <c:pt idx="10">
                  <c:v>12.2328654822972</c:v>
                </c:pt>
                <c:pt idx="11">
                  <c:v>12.400439534782</c:v>
                </c:pt>
                <c:pt idx="12">
                  <c:v>12.6258780963988</c:v>
                </c:pt>
                <c:pt idx="13">
                  <c:v>12.872631973047101</c:v>
                </c:pt>
                <c:pt idx="14">
                  <c:v>13.1154725369693</c:v>
                </c:pt>
                <c:pt idx="15">
                  <c:v>13.3641196638207</c:v>
                </c:pt>
                <c:pt idx="16">
                  <c:v>14.2144715056178</c:v>
                </c:pt>
                <c:pt idx="17">
                  <c:v>14.188399309839999</c:v>
                </c:pt>
                <c:pt idx="18">
                  <c:v>15.147075813222401</c:v>
                </c:pt>
                <c:pt idx="19">
                  <c:v>14.6950742334173</c:v>
                </c:pt>
                <c:pt idx="20">
                  <c:v>14.6676246583684</c:v>
                </c:pt>
                <c:pt idx="21">
                  <c:v>15.221934177679</c:v>
                </c:pt>
                <c:pt idx="22">
                  <c:v>15.438470677818</c:v>
                </c:pt>
                <c:pt idx="23">
                  <c:v>15.6218879167947</c:v>
                </c:pt>
                <c:pt idx="24">
                  <c:v>15.672114416995999</c:v>
                </c:pt>
                <c:pt idx="25">
                  <c:v>15.7401772497065</c:v>
                </c:pt>
                <c:pt idx="26">
                  <c:v>16.266657568965499</c:v>
                </c:pt>
                <c:pt idx="27">
                  <c:v>16.649917102108699</c:v>
                </c:pt>
                <c:pt idx="28">
                  <c:v>16.265861247829001</c:v>
                </c:pt>
                <c:pt idx="29">
                  <c:v>16.836621095584601</c:v>
                </c:pt>
                <c:pt idx="30">
                  <c:v>16.939265804265499</c:v>
                </c:pt>
                <c:pt idx="31">
                  <c:v>16.969952069447999</c:v>
                </c:pt>
                <c:pt idx="32">
                  <c:v>17.440182512026301</c:v>
                </c:pt>
                <c:pt idx="33">
                  <c:v>17.634991705756601</c:v>
                </c:pt>
                <c:pt idx="34">
                  <c:v>17.538044033178</c:v>
                </c:pt>
                <c:pt idx="35">
                  <c:v>17.617549753895801</c:v>
                </c:pt>
                <c:pt idx="36">
                  <c:v>17.858295341618401</c:v>
                </c:pt>
                <c:pt idx="37">
                  <c:v>17.985141246085899</c:v>
                </c:pt>
                <c:pt idx="38">
                  <c:v>17.951976625183001</c:v>
                </c:pt>
                <c:pt idx="39">
                  <c:v>18.497047646418299</c:v>
                </c:pt>
                <c:pt idx="40">
                  <c:v>18.7552410714747</c:v>
                </c:pt>
                <c:pt idx="41">
                  <c:v>19.471807935111201</c:v>
                </c:pt>
                <c:pt idx="42">
                  <c:v>19.740545919975801</c:v>
                </c:pt>
                <c:pt idx="43">
                  <c:v>20.0199737937584</c:v>
                </c:pt>
                <c:pt idx="44">
                  <c:v>20.090910201157701</c:v>
                </c:pt>
                <c:pt idx="45">
                  <c:v>20.2178441536634</c:v>
                </c:pt>
                <c:pt idx="46">
                  <c:v>20.419970728515398</c:v>
                </c:pt>
                <c:pt idx="47">
                  <c:v>20.437241599416701</c:v>
                </c:pt>
                <c:pt idx="48">
                  <c:v>21.2577090493395</c:v>
                </c:pt>
                <c:pt idx="49">
                  <c:v>21.6072428396592</c:v>
                </c:pt>
                <c:pt idx="50">
                  <c:v>21.698544266109099</c:v>
                </c:pt>
                <c:pt idx="51">
                  <c:v>22.1510837004286</c:v>
                </c:pt>
                <c:pt idx="52">
                  <c:v>22.189917645126101</c:v>
                </c:pt>
                <c:pt idx="53">
                  <c:v>22.611828870721201</c:v>
                </c:pt>
                <c:pt idx="54">
                  <c:v>22.6663619298226</c:v>
                </c:pt>
                <c:pt idx="55">
                  <c:v>22.402160123533999</c:v>
                </c:pt>
                <c:pt idx="56">
                  <c:v>23.335548459305301</c:v>
                </c:pt>
                <c:pt idx="57">
                  <c:v>23.269114651052899</c:v>
                </c:pt>
                <c:pt idx="58">
                  <c:v>23.825065946093002</c:v>
                </c:pt>
                <c:pt idx="59">
                  <c:v>24.068064819197598</c:v>
                </c:pt>
                <c:pt idx="60">
                  <c:v>24.332726499290601</c:v>
                </c:pt>
                <c:pt idx="61">
                  <c:v>24.878541954646799</c:v>
                </c:pt>
                <c:pt idx="62">
                  <c:v>25.296679345832199</c:v>
                </c:pt>
                <c:pt idx="63">
                  <c:v>25.422755169955199</c:v>
                </c:pt>
                <c:pt idx="64">
                  <c:v>25.493257125373599</c:v>
                </c:pt>
                <c:pt idx="65">
                  <c:v>25.453781750612599</c:v>
                </c:pt>
                <c:pt idx="66">
                  <c:v>26.343754594046999</c:v>
                </c:pt>
                <c:pt idx="67">
                  <c:v>26.083616583031102</c:v>
                </c:pt>
                <c:pt idx="68">
                  <c:v>26.657348850926201</c:v>
                </c:pt>
                <c:pt idx="69">
                  <c:v>26.615806622357201</c:v>
                </c:pt>
                <c:pt idx="70">
                  <c:v>26.7466882252101</c:v>
                </c:pt>
                <c:pt idx="71">
                  <c:v>26.5227677513688</c:v>
                </c:pt>
                <c:pt idx="72">
                  <c:v>26.797469807080802</c:v>
                </c:pt>
                <c:pt idx="73">
                  <c:v>27.0646487118482</c:v>
                </c:pt>
                <c:pt idx="74">
                  <c:v>27.816963242472799</c:v>
                </c:pt>
                <c:pt idx="75">
                  <c:v>28.145946873775301</c:v>
                </c:pt>
                <c:pt idx="76">
                  <c:v>28.0878021477175</c:v>
                </c:pt>
                <c:pt idx="77">
                  <c:v>28.496925164384798</c:v>
                </c:pt>
                <c:pt idx="78">
                  <c:v>28.4981364610939</c:v>
                </c:pt>
                <c:pt idx="79">
                  <c:v>28.950978825369798</c:v>
                </c:pt>
                <c:pt idx="80">
                  <c:v>29.5685958699212</c:v>
                </c:pt>
                <c:pt idx="81">
                  <c:v>29.379432168318399</c:v>
                </c:pt>
                <c:pt idx="82">
                  <c:v>29.4071789506526</c:v>
                </c:pt>
                <c:pt idx="83">
                  <c:v>29.194742401720699</c:v>
                </c:pt>
                <c:pt idx="84">
                  <c:v>29.4375458534454</c:v>
                </c:pt>
                <c:pt idx="85">
                  <c:v>30.1088031933484</c:v>
                </c:pt>
                <c:pt idx="86">
                  <c:v>30.052902612000999</c:v>
                </c:pt>
                <c:pt idx="87">
                  <c:v>30.1695824434778</c:v>
                </c:pt>
                <c:pt idx="88">
                  <c:v>30.201028085626302</c:v>
                </c:pt>
                <c:pt idx="89">
                  <c:v>30.2071425722085</c:v>
                </c:pt>
                <c:pt idx="90">
                  <c:v>30.523047147657</c:v>
                </c:pt>
                <c:pt idx="91">
                  <c:v>30.403712713351201</c:v>
                </c:pt>
                <c:pt idx="92">
                  <c:v>30.5534881404181</c:v>
                </c:pt>
                <c:pt idx="93">
                  <c:v>30.680962147005399</c:v>
                </c:pt>
                <c:pt idx="94">
                  <c:v>31.235210006721601</c:v>
                </c:pt>
                <c:pt idx="95">
                  <c:v>31.077887752411499</c:v>
                </c:pt>
                <c:pt idx="96">
                  <c:v>30.850470296267201</c:v>
                </c:pt>
                <c:pt idx="97">
                  <c:v>31.390456581290898</c:v>
                </c:pt>
                <c:pt idx="98">
                  <c:v>31.701593631268501</c:v>
                </c:pt>
                <c:pt idx="99">
                  <c:v>31.6488535872104</c:v>
                </c:pt>
                <c:pt idx="100">
                  <c:v>31.643661392510701</c:v>
                </c:pt>
                <c:pt idx="101">
                  <c:v>31.8457561693507</c:v>
                </c:pt>
                <c:pt idx="102">
                  <c:v>32.371932381128602</c:v>
                </c:pt>
                <c:pt idx="103">
                  <c:v>32.337159945077502</c:v>
                </c:pt>
                <c:pt idx="104">
                  <c:v>32.557428137476997</c:v>
                </c:pt>
                <c:pt idx="105">
                  <c:v>33.005299716637097</c:v>
                </c:pt>
                <c:pt idx="106">
                  <c:v>32.802649634786697</c:v>
                </c:pt>
                <c:pt idx="107">
                  <c:v>32.563625299039003</c:v>
                </c:pt>
                <c:pt idx="108">
                  <c:v>33.533872077075799</c:v>
                </c:pt>
                <c:pt idx="109">
                  <c:v>33.487081959888101</c:v>
                </c:pt>
                <c:pt idx="110">
                  <c:v>33.444184289757303</c:v>
                </c:pt>
                <c:pt idx="111">
                  <c:v>33.011108867951101</c:v>
                </c:pt>
                <c:pt idx="112">
                  <c:v>33.4711618922749</c:v>
                </c:pt>
                <c:pt idx="113">
                  <c:v>33.2587206684763</c:v>
                </c:pt>
                <c:pt idx="114">
                  <c:v>33.681508578686703</c:v>
                </c:pt>
                <c:pt idx="115">
                  <c:v>33.805100238717998</c:v>
                </c:pt>
                <c:pt idx="116">
                  <c:v>33.6548445515159</c:v>
                </c:pt>
                <c:pt idx="117">
                  <c:v>33.724145023801299</c:v>
                </c:pt>
                <c:pt idx="118">
                  <c:v>33.741927812539203</c:v>
                </c:pt>
                <c:pt idx="119">
                  <c:v>33.534679552658702</c:v>
                </c:pt>
                <c:pt idx="120">
                  <c:v>33.730358717574099</c:v>
                </c:pt>
                <c:pt idx="121">
                  <c:v>33.403795579629197</c:v>
                </c:pt>
                <c:pt idx="122">
                  <c:v>33.675865813380497</c:v>
                </c:pt>
                <c:pt idx="123">
                  <c:v>33.727184112894498</c:v>
                </c:pt>
                <c:pt idx="124">
                  <c:v>33.626345462298502</c:v>
                </c:pt>
                <c:pt idx="125">
                  <c:v>33.1907320827059</c:v>
                </c:pt>
                <c:pt idx="126">
                  <c:v>33.861205732378203</c:v>
                </c:pt>
                <c:pt idx="127">
                  <c:v>33.726266197919202</c:v>
                </c:pt>
                <c:pt idx="128">
                  <c:v>33.568438725236803</c:v>
                </c:pt>
                <c:pt idx="129">
                  <c:v>33.696010801913303</c:v>
                </c:pt>
                <c:pt idx="130">
                  <c:v>33.701640938519098</c:v>
                </c:pt>
                <c:pt idx="131">
                  <c:v>33.543674587833301</c:v>
                </c:pt>
                <c:pt idx="132">
                  <c:v>33.555295353533097</c:v>
                </c:pt>
                <c:pt idx="133">
                  <c:v>33.7963259668592</c:v>
                </c:pt>
                <c:pt idx="134">
                  <c:v>34.428630151415099</c:v>
                </c:pt>
                <c:pt idx="135">
                  <c:v>34.086943441688099</c:v>
                </c:pt>
                <c:pt idx="136">
                  <c:v>33.632958407292101</c:v>
                </c:pt>
                <c:pt idx="137">
                  <c:v>34.210721222351999</c:v>
                </c:pt>
                <c:pt idx="138">
                  <c:v>33.823520530242497</c:v>
                </c:pt>
                <c:pt idx="139">
                  <c:v>33.699385602870599</c:v>
                </c:pt>
                <c:pt idx="140">
                  <c:v>33.3422960305057</c:v>
                </c:pt>
                <c:pt idx="141">
                  <c:v>33.373434748159902</c:v>
                </c:pt>
                <c:pt idx="142">
                  <c:v>33.792019314576798</c:v>
                </c:pt>
                <c:pt idx="143">
                  <c:v>33.656947832095803</c:v>
                </c:pt>
                <c:pt idx="144">
                  <c:v>33.238595295174697</c:v>
                </c:pt>
                <c:pt idx="145">
                  <c:v>34.032653432547797</c:v>
                </c:pt>
                <c:pt idx="146">
                  <c:v>33.494388910029599</c:v>
                </c:pt>
                <c:pt idx="147">
                  <c:v>33.8040528752394</c:v>
                </c:pt>
                <c:pt idx="148">
                  <c:v>33.854165220064502</c:v>
                </c:pt>
                <c:pt idx="149">
                  <c:v>33.433304972846997</c:v>
                </c:pt>
                <c:pt idx="150">
                  <c:v>34.0401131891105</c:v>
                </c:pt>
                <c:pt idx="151">
                  <c:v>33.960435351171</c:v>
                </c:pt>
                <c:pt idx="152">
                  <c:v>33.640909035071402</c:v>
                </c:pt>
                <c:pt idx="153">
                  <c:v>33.923533434428101</c:v>
                </c:pt>
                <c:pt idx="154">
                  <c:v>34.124348653972802</c:v>
                </c:pt>
                <c:pt idx="155">
                  <c:v>34.161597040890904</c:v>
                </c:pt>
                <c:pt idx="156">
                  <c:v>33.955265502169603</c:v>
                </c:pt>
                <c:pt idx="157">
                  <c:v>33.520736048392301</c:v>
                </c:pt>
                <c:pt idx="158">
                  <c:v>33.343641621534999</c:v>
                </c:pt>
                <c:pt idx="159">
                  <c:v>34.083237489911703</c:v>
                </c:pt>
                <c:pt idx="160">
                  <c:v>33.664659528490503</c:v>
                </c:pt>
                <c:pt idx="161">
                  <c:v>33.734354273725998</c:v>
                </c:pt>
                <c:pt idx="162">
                  <c:v>33.634223117138298</c:v>
                </c:pt>
                <c:pt idx="163">
                  <c:v>34.155033431858797</c:v>
                </c:pt>
                <c:pt idx="164">
                  <c:v>33.190540154647302</c:v>
                </c:pt>
                <c:pt idx="165">
                  <c:v>33.124325637598801</c:v>
                </c:pt>
                <c:pt idx="166">
                  <c:v>33.815107225328397</c:v>
                </c:pt>
                <c:pt idx="167">
                  <c:v>33.585440504842602</c:v>
                </c:pt>
                <c:pt idx="168">
                  <c:v>33.791735717942103</c:v>
                </c:pt>
                <c:pt idx="169">
                  <c:v>33.7947085109043</c:v>
                </c:pt>
                <c:pt idx="170">
                  <c:v>33.7515857857464</c:v>
                </c:pt>
                <c:pt idx="171">
                  <c:v>34.009122408007997</c:v>
                </c:pt>
                <c:pt idx="172">
                  <c:v>34.248018170524396</c:v>
                </c:pt>
                <c:pt idx="173">
                  <c:v>33.668784882285301</c:v>
                </c:pt>
                <c:pt idx="174">
                  <c:v>33.635918963829802</c:v>
                </c:pt>
                <c:pt idx="175">
                  <c:v>33.856450715118299</c:v>
                </c:pt>
                <c:pt idx="176">
                  <c:v>33.5149516906069</c:v>
                </c:pt>
                <c:pt idx="177">
                  <c:v>33.923593102859201</c:v>
                </c:pt>
                <c:pt idx="178">
                  <c:v>33.773614772475298</c:v>
                </c:pt>
                <c:pt idx="179">
                  <c:v>33.1767456597657</c:v>
                </c:pt>
                <c:pt idx="180">
                  <c:v>33.441532227876699</c:v>
                </c:pt>
                <c:pt idx="181">
                  <c:v>33.2510994750671</c:v>
                </c:pt>
                <c:pt idx="182">
                  <c:v>32.789341775185498</c:v>
                </c:pt>
                <c:pt idx="183">
                  <c:v>33.354329594229597</c:v>
                </c:pt>
                <c:pt idx="184">
                  <c:v>33.632443826272102</c:v>
                </c:pt>
                <c:pt idx="185">
                  <c:v>33.3056526400241</c:v>
                </c:pt>
                <c:pt idx="186">
                  <c:v>33.528595636041501</c:v>
                </c:pt>
                <c:pt idx="187">
                  <c:v>33.249343383538601</c:v>
                </c:pt>
                <c:pt idx="188">
                  <c:v>33.551410083422901</c:v>
                </c:pt>
                <c:pt idx="189">
                  <c:v>33.760204330402402</c:v>
                </c:pt>
                <c:pt idx="190">
                  <c:v>33.7819162403189</c:v>
                </c:pt>
                <c:pt idx="191">
                  <c:v>33.665166292191103</c:v>
                </c:pt>
                <c:pt idx="192">
                  <c:v>33.904263627754503</c:v>
                </c:pt>
                <c:pt idx="193">
                  <c:v>33.929402076511003</c:v>
                </c:pt>
                <c:pt idx="194">
                  <c:v>34.116309271260199</c:v>
                </c:pt>
                <c:pt idx="195">
                  <c:v>34.114244208559697</c:v>
                </c:pt>
                <c:pt idx="196">
                  <c:v>34.3374419899015</c:v>
                </c:pt>
                <c:pt idx="197">
                  <c:v>34.386065791137</c:v>
                </c:pt>
                <c:pt idx="198">
                  <c:v>34.473427223886198</c:v>
                </c:pt>
                <c:pt idx="199">
                  <c:v>34.542340132876198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714-49E2-982D-1041A78A1E7E}"/>
            </c:ext>
          </c:extLst>
        </c:ser>
        <c:ser>
          <c:idx val="5"/>
          <c:order val="5"/>
          <c:tx>
            <c:v>ω=1.0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Sheet2!$G$1:$G$200</c:f>
              <c:numCache>
                <c:formatCode>General</c:formatCode>
                <c:ptCount val="200"/>
                <c:pt idx="0">
                  <c:v>7.5040832066876604</c:v>
                </c:pt>
                <c:pt idx="1">
                  <c:v>8.1521226304988694</c:v>
                </c:pt>
                <c:pt idx="2">
                  <c:v>8.4901003787810492</c:v>
                </c:pt>
                <c:pt idx="3">
                  <c:v>8.2826339966786797</c:v>
                </c:pt>
                <c:pt idx="4">
                  <c:v>8.6964345904715099</c:v>
                </c:pt>
                <c:pt idx="5">
                  <c:v>9.4081453988478092</c:v>
                </c:pt>
                <c:pt idx="6">
                  <c:v>10.8046446604691</c:v>
                </c:pt>
                <c:pt idx="7">
                  <c:v>10.0939126939742</c:v>
                </c:pt>
                <c:pt idx="8">
                  <c:v>10.403899937922301</c:v>
                </c:pt>
                <c:pt idx="9">
                  <c:v>11.175957689761599</c:v>
                </c:pt>
                <c:pt idx="10">
                  <c:v>11.152726899994301</c:v>
                </c:pt>
                <c:pt idx="11">
                  <c:v>11.670276465283999</c:v>
                </c:pt>
                <c:pt idx="12">
                  <c:v>12.3089059258505</c:v>
                </c:pt>
                <c:pt idx="13">
                  <c:v>12.4710418570226</c:v>
                </c:pt>
                <c:pt idx="14">
                  <c:v>13.0503903205552</c:v>
                </c:pt>
                <c:pt idx="15">
                  <c:v>12.8112309570189</c:v>
                </c:pt>
                <c:pt idx="16">
                  <c:v>12.649252070021401</c:v>
                </c:pt>
                <c:pt idx="17">
                  <c:v>12.8569775489314</c:v>
                </c:pt>
                <c:pt idx="18">
                  <c:v>13.4265918871892</c:v>
                </c:pt>
                <c:pt idx="19">
                  <c:v>13.738187604445701</c:v>
                </c:pt>
                <c:pt idx="20">
                  <c:v>14.1422743046828</c:v>
                </c:pt>
                <c:pt idx="21">
                  <c:v>14.1451659480924</c:v>
                </c:pt>
                <c:pt idx="22">
                  <c:v>14.701521966755401</c:v>
                </c:pt>
                <c:pt idx="23">
                  <c:v>14.7642486173396</c:v>
                </c:pt>
                <c:pt idx="24">
                  <c:v>15.4225077923681</c:v>
                </c:pt>
                <c:pt idx="25">
                  <c:v>14.938950279185301</c:v>
                </c:pt>
                <c:pt idx="26">
                  <c:v>15.645810342326399</c:v>
                </c:pt>
                <c:pt idx="27">
                  <c:v>16.171806199326301</c:v>
                </c:pt>
                <c:pt idx="28">
                  <c:v>16.450742661737198</c:v>
                </c:pt>
                <c:pt idx="29">
                  <c:v>16.669482841849302</c:v>
                </c:pt>
                <c:pt idx="30">
                  <c:v>16.426174367350299</c:v>
                </c:pt>
                <c:pt idx="31">
                  <c:v>17.0752562101138</c:v>
                </c:pt>
                <c:pt idx="32">
                  <c:v>17.2793826509679</c:v>
                </c:pt>
                <c:pt idx="33">
                  <c:v>17.193935021137399</c:v>
                </c:pt>
                <c:pt idx="34">
                  <c:v>17.604505761791199</c:v>
                </c:pt>
                <c:pt idx="35">
                  <c:v>17.494714155794799</c:v>
                </c:pt>
                <c:pt idx="36">
                  <c:v>17.930579783702498</c:v>
                </c:pt>
                <c:pt idx="37">
                  <c:v>18.286704267750199</c:v>
                </c:pt>
                <c:pt idx="38">
                  <c:v>18.85412051166</c:v>
                </c:pt>
                <c:pt idx="39">
                  <c:v>18.8348424201338</c:v>
                </c:pt>
                <c:pt idx="40">
                  <c:v>19.599489837166502</c:v>
                </c:pt>
                <c:pt idx="41">
                  <c:v>19.903407149434901</c:v>
                </c:pt>
                <c:pt idx="42">
                  <c:v>20.328598078722401</c:v>
                </c:pt>
                <c:pt idx="43">
                  <c:v>19.9302785251292</c:v>
                </c:pt>
                <c:pt idx="44">
                  <c:v>19.604075008220001</c:v>
                </c:pt>
                <c:pt idx="45">
                  <c:v>20.946882673909901</c:v>
                </c:pt>
                <c:pt idx="46">
                  <c:v>20.831043745159299</c:v>
                </c:pt>
                <c:pt idx="47">
                  <c:v>20.950333215705399</c:v>
                </c:pt>
                <c:pt idx="48">
                  <c:v>20.923439787990699</c:v>
                </c:pt>
                <c:pt idx="49">
                  <c:v>21.366433376206398</c:v>
                </c:pt>
                <c:pt idx="50">
                  <c:v>21.318580638314099</c:v>
                </c:pt>
                <c:pt idx="51">
                  <c:v>21.7436707223521</c:v>
                </c:pt>
                <c:pt idx="52">
                  <c:v>22.0647702250787</c:v>
                </c:pt>
                <c:pt idx="53">
                  <c:v>22.033211141638699</c:v>
                </c:pt>
                <c:pt idx="54">
                  <c:v>22.531395183720399</c:v>
                </c:pt>
                <c:pt idx="55">
                  <c:v>22.7025911148544</c:v>
                </c:pt>
                <c:pt idx="56">
                  <c:v>23.446190372019402</c:v>
                </c:pt>
                <c:pt idx="57">
                  <c:v>23.4675191879194</c:v>
                </c:pt>
                <c:pt idx="58">
                  <c:v>23.989770707632601</c:v>
                </c:pt>
                <c:pt idx="59">
                  <c:v>24.660327096064801</c:v>
                </c:pt>
                <c:pt idx="60">
                  <c:v>24.6854745706332</c:v>
                </c:pt>
                <c:pt idx="61">
                  <c:v>25.792037782837699</c:v>
                </c:pt>
                <c:pt idx="62">
                  <c:v>26.256499362236401</c:v>
                </c:pt>
                <c:pt idx="63">
                  <c:v>26.7484429252567</c:v>
                </c:pt>
                <c:pt idx="64">
                  <c:v>27.082675075201301</c:v>
                </c:pt>
                <c:pt idx="65">
                  <c:v>27.035774587411598</c:v>
                </c:pt>
                <c:pt idx="66">
                  <c:v>27.509496180450402</c:v>
                </c:pt>
                <c:pt idx="67">
                  <c:v>27.799980229905799</c:v>
                </c:pt>
                <c:pt idx="68">
                  <c:v>27.947647000182702</c:v>
                </c:pt>
                <c:pt idx="69">
                  <c:v>27.740353927710402</c:v>
                </c:pt>
                <c:pt idx="70">
                  <c:v>28.019188367831301</c:v>
                </c:pt>
                <c:pt idx="71">
                  <c:v>28.234995341742401</c:v>
                </c:pt>
                <c:pt idx="72">
                  <c:v>28.4244587282484</c:v>
                </c:pt>
                <c:pt idx="73">
                  <c:v>28.428498276619401</c:v>
                </c:pt>
                <c:pt idx="74">
                  <c:v>28.8929595769904</c:v>
                </c:pt>
                <c:pt idx="75">
                  <c:v>29.032062496254198</c:v>
                </c:pt>
                <c:pt idx="76">
                  <c:v>29.049972132421502</c:v>
                </c:pt>
                <c:pt idx="77">
                  <c:v>29.436589461818599</c:v>
                </c:pt>
                <c:pt idx="78">
                  <c:v>29.571971593369799</c:v>
                </c:pt>
                <c:pt idx="79">
                  <c:v>30.0052427664851</c:v>
                </c:pt>
                <c:pt idx="80">
                  <c:v>30.344265762527002</c:v>
                </c:pt>
                <c:pt idx="81">
                  <c:v>30.815631818645802</c:v>
                </c:pt>
                <c:pt idx="82">
                  <c:v>30.880154684118001</c:v>
                </c:pt>
                <c:pt idx="83">
                  <c:v>30.744940913548099</c:v>
                </c:pt>
                <c:pt idx="84">
                  <c:v>30.787571037478699</c:v>
                </c:pt>
                <c:pt idx="85">
                  <c:v>30.990994618124802</c:v>
                </c:pt>
                <c:pt idx="86">
                  <c:v>31.315947122623701</c:v>
                </c:pt>
                <c:pt idx="87">
                  <c:v>31.1018622692301</c:v>
                </c:pt>
                <c:pt idx="88">
                  <c:v>30.835134172798899</c:v>
                </c:pt>
                <c:pt idx="89">
                  <c:v>31.118088671878802</c:v>
                </c:pt>
                <c:pt idx="90">
                  <c:v>31.178841980800801</c:v>
                </c:pt>
                <c:pt idx="91">
                  <c:v>31.999821013535701</c:v>
                </c:pt>
                <c:pt idx="92">
                  <c:v>32.113340037501601</c:v>
                </c:pt>
                <c:pt idx="93">
                  <c:v>32.615512756851103</c:v>
                </c:pt>
                <c:pt idx="94">
                  <c:v>33.059803455854002</c:v>
                </c:pt>
                <c:pt idx="95">
                  <c:v>33.085206749673198</c:v>
                </c:pt>
                <c:pt idx="96">
                  <c:v>33.090522197451797</c:v>
                </c:pt>
                <c:pt idx="97">
                  <c:v>33.607045690322003</c:v>
                </c:pt>
                <c:pt idx="98">
                  <c:v>34.25166112078</c:v>
                </c:pt>
                <c:pt idx="99">
                  <c:v>34.797188563365097</c:v>
                </c:pt>
                <c:pt idx="100">
                  <c:v>34.559014126257303</c:v>
                </c:pt>
                <c:pt idx="101">
                  <c:v>34.603153740148997</c:v>
                </c:pt>
                <c:pt idx="102">
                  <c:v>34.052528106555798</c:v>
                </c:pt>
                <c:pt idx="103">
                  <c:v>34.352375164874402</c:v>
                </c:pt>
                <c:pt idx="104">
                  <c:v>34.244976931119403</c:v>
                </c:pt>
                <c:pt idx="105">
                  <c:v>35.433191660029003</c:v>
                </c:pt>
                <c:pt idx="106">
                  <c:v>36.823528727882298</c:v>
                </c:pt>
                <c:pt idx="107">
                  <c:v>38.048684926746397</c:v>
                </c:pt>
                <c:pt idx="108">
                  <c:v>39.418814892667399</c:v>
                </c:pt>
                <c:pt idx="109">
                  <c:v>41.191803048850403</c:v>
                </c:pt>
                <c:pt idx="110">
                  <c:v>42.961875006787103</c:v>
                </c:pt>
                <c:pt idx="111">
                  <c:v>44.154724515832299</c:v>
                </c:pt>
                <c:pt idx="112">
                  <c:v>44.135863556075002</c:v>
                </c:pt>
                <c:pt idx="113">
                  <c:v>44.053684200014303</c:v>
                </c:pt>
                <c:pt idx="114">
                  <c:v>43.891971060097198</c:v>
                </c:pt>
                <c:pt idx="115">
                  <c:v>43.8757839570534</c:v>
                </c:pt>
                <c:pt idx="116">
                  <c:v>43.951978146298799</c:v>
                </c:pt>
                <c:pt idx="117">
                  <c:v>43.850135936978901</c:v>
                </c:pt>
                <c:pt idx="118">
                  <c:v>44.067023792974702</c:v>
                </c:pt>
                <c:pt idx="119">
                  <c:v>44.238379310634997</c:v>
                </c:pt>
                <c:pt idx="120">
                  <c:v>44.738761030390798</c:v>
                </c:pt>
                <c:pt idx="121">
                  <c:v>44.568923893041003</c:v>
                </c:pt>
                <c:pt idx="122">
                  <c:v>44.398038078269998</c:v>
                </c:pt>
                <c:pt idx="123">
                  <c:v>44.512699090486201</c:v>
                </c:pt>
                <c:pt idx="124">
                  <c:v>44.432058211090599</c:v>
                </c:pt>
                <c:pt idx="125">
                  <c:v>44.404331331600801</c:v>
                </c:pt>
                <c:pt idx="126">
                  <c:v>44.503906032666002</c:v>
                </c:pt>
                <c:pt idx="127">
                  <c:v>44.2851203306641</c:v>
                </c:pt>
                <c:pt idx="128">
                  <c:v>44.0734505508822</c:v>
                </c:pt>
                <c:pt idx="129">
                  <c:v>43.908587989057999</c:v>
                </c:pt>
                <c:pt idx="130">
                  <c:v>43.6642289747981</c:v>
                </c:pt>
                <c:pt idx="131">
                  <c:v>43.698037268879602</c:v>
                </c:pt>
                <c:pt idx="132">
                  <c:v>43.788256213250698</c:v>
                </c:pt>
                <c:pt idx="133">
                  <c:v>44.230351086972902</c:v>
                </c:pt>
                <c:pt idx="134">
                  <c:v>44.224606361539102</c:v>
                </c:pt>
                <c:pt idx="135">
                  <c:v>44.271790330473898</c:v>
                </c:pt>
                <c:pt idx="136">
                  <c:v>44.253299151748102</c:v>
                </c:pt>
                <c:pt idx="137">
                  <c:v>44.301869942958</c:v>
                </c:pt>
                <c:pt idx="138">
                  <c:v>44.124570952638102</c:v>
                </c:pt>
                <c:pt idx="139">
                  <c:v>44.021757699958201</c:v>
                </c:pt>
                <c:pt idx="140">
                  <c:v>44.090460325514002</c:v>
                </c:pt>
                <c:pt idx="141">
                  <c:v>43.851576643229897</c:v>
                </c:pt>
                <c:pt idx="142">
                  <c:v>43.7015603456097</c:v>
                </c:pt>
                <c:pt idx="143">
                  <c:v>43.7322271213203</c:v>
                </c:pt>
                <c:pt idx="144">
                  <c:v>43.688298921120001</c:v>
                </c:pt>
                <c:pt idx="145">
                  <c:v>43.530990178183302</c:v>
                </c:pt>
                <c:pt idx="146">
                  <c:v>43.576707247998598</c:v>
                </c:pt>
                <c:pt idx="147">
                  <c:v>43.463692587168197</c:v>
                </c:pt>
                <c:pt idx="148">
                  <c:v>43.3936071137569</c:v>
                </c:pt>
                <c:pt idx="149">
                  <c:v>43.355043312061802</c:v>
                </c:pt>
                <c:pt idx="150">
                  <c:v>43.313796437459203</c:v>
                </c:pt>
                <c:pt idx="151">
                  <c:v>43.590141880167899</c:v>
                </c:pt>
                <c:pt idx="152">
                  <c:v>43.814899915733697</c:v>
                </c:pt>
                <c:pt idx="153">
                  <c:v>43.6857112194241</c:v>
                </c:pt>
                <c:pt idx="154">
                  <c:v>43.368026497250298</c:v>
                </c:pt>
                <c:pt idx="155">
                  <c:v>43.352054716632303</c:v>
                </c:pt>
                <c:pt idx="156">
                  <c:v>43.373145906181698</c:v>
                </c:pt>
                <c:pt idx="157">
                  <c:v>43.406850966003198</c:v>
                </c:pt>
                <c:pt idx="158">
                  <c:v>43.2931496032352</c:v>
                </c:pt>
                <c:pt idx="159">
                  <c:v>43.1133619848829</c:v>
                </c:pt>
                <c:pt idx="160">
                  <c:v>43.248652044369898</c:v>
                </c:pt>
                <c:pt idx="161">
                  <c:v>43.084201211875303</c:v>
                </c:pt>
                <c:pt idx="162">
                  <c:v>43.090913451920997</c:v>
                </c:pt>
                <c:pt idx="163">
                  <c:v>43.075939358553399</c:v>
                </c:pt>
                <c:pt idx="164">
                  <c:v>43.066638523900203</c:v>
                </c:pt>
                <c:pt idx="165">
                  <c:v>43.050554890775302</c:v>
                </c:pt>
                <c:pt idx="166">
                  <c:v>43.035245511206902</c:v>
                </c:pt>
                <c:pt idx="167">
                  <c:v>43.1928233683903</c:v>
                </c:pt>
                <c:pt idx="168">
                  <c:v>43.164066027001702</c:v>
                </c:pt>
                <c:pt idx="169">
                  <c:v>43.069801684695499</c:v>
                </c:pt>
                <c:pt idx="170">
                  <c:v>43.006106424480897</c:v>
                </c:pt>
                <c:pt idx="171">
                  <c:v>43.002077318698298</c:v>
                </c:pt>
                <c:pt idx="172">
                  <c:v>43.245215109129198</c:v>
                </c:pt>
                <c:pt idx="173">
                  <c:v>43.307615749334502</c:v>
                </c:pt>
                <c:pt idx="174">
                  <c:v>43.409183678996101</c:v>
                </c:pt>
                <c:pt idx="175">
                  <c:v>43.303511819920097</c:v>
                </c:pt>
                <c:pt idx="176">
                  <c:v>43.163061572312998</c:v>
                </c:pt>
                <c:pt idx="177">
                  <c:v>43.213120667432001</c:v>
                </c:pt>
                <c:pt idx="178">
                  <c:v>43.131030389766302</c:v>
                </c:pt>
                <c:pt idx="179">
                  <c:v>43.290091921242997</c:v>
                </c:pt>
                <c:pt idx="180">
                  <c:v>43.29923799254</c:v>
                </c:pt>
                <c:pt idx="181">
                  <c:v>43.267858691826902</c:v>
                </c:pt>
                <c:pt idx="182">
                  <c:v>43.086803006205002</c:v>
                </c:pt>
                <c:pt idx="183">
                  <c:v>42.885155412372903</c:v>
                </c:pt>
                <c:pt idx="184">
                  <c:v>42.736261845339001</c:v>
                </c:pt>
                <c:pt idx="185">
                  <c:v>42.716152894011998</c:v>
                </c:pt>
                <c:pt idx="186">
                  <c:v>42.6876379294876</c:v>
                </c:pt>
                <c:pt idx="187">
                  <c:v>42.698386667233699</c:v>
                </c:pt>
                <c:pt idx="188">
                  <c:v>42.652325738886802</c:v>
                </c:pt>
                <c:pt idx="189">
                  <c:v>42.702203634885898</c:v>
                </c:pt>
                <c:pt idx="190">
                  <c:v>42.534331072689099</c:v>
                </c:pt>
                <c:pt idx="191">
                  <c:v>42.570969279715399</c:v>
                </c:pt>
                <c:pt idx="192">
                  <c:v>42.422803211455999</c:v>
                </c:pt>
                <c:pt idx="193">
                  <c:v>42.454533829592101</c:v>
                </c:pt>
                <c:pt idx="194">
                  <c:v>42.475663407764699</c:v>
                </c:pt>
                <c:pt idx="195">
                  <c:v>42.525497148181699</c:v>
                </c:pt>
                <c:pt idx="196">
                  <c:v>42.514273614268703</c:v>
                </c:pt>
                <c:pt idx="197">
                  <c:v>42.355243066737998</c:v>
                </c:pt>
                <c:pt idx="198">
                  <c:v>42.377315906682703</c:v>
                </c:pt>
                <c:pt idx="199">
                  <c:v>42.336799704527699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714-49E2-982D-1041A78A1E7E}"/>
            </c:ext>
          </c:extLst>
        </c:ser>
        <c:ser>
          <c:idx val="6"/>
          <c:order val="6"/>
          <c:tx>
            <c:v>ω=2.0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Sheet2!$H$1:$H$200</c:f>
              <c:numCache>
                <c:formatCode>General</c:formatCode>
                <c:ptCount val="200"/>
                <c:pt idx="0">
                  <c:v>5.97834223134707</c:v>
                </c:pt>
                <c:pt idx="1">
                  <c:v>5.9873179026963497</c:v>
                </c:pt>
                <c:pt idx="2">
                  <c:v>7.0827971145770698</c:v>
                </c:pt>
                <c:pt idx="3">
                  <c:v>6.8572538114952604</c:v>
                </c:pt>
                <c:pt idx="4">
                  <c:v>7.3389614169673996</c:v>
                </c:pt>
                <c:pt idx="5">
                  <c:v>8.1263958388889304</c:v>
                </c:pt>
                <c:pt idx="6">
                  <c:v>8.87194299623118</c:v>
                </c:pt>
                <c:pt idx="7">
                  <c:v>9.0400492162026005</c:v>
                </c:pt>
                <c:pt idx="8">
                  <c:v>9.3366482878316202</c:v>
                </c:pt>
                <c:pt idx="9">
                  <c:v>9.3534651367100103</c:v>
                </c:pt>
                <c:pt idx="10">
                  <c:v>10.5161639820342</c:v>
                </c:pt>
                <c:pt idx="11">
                  <c:v>11.0530299339765</c:v>
                </c:pt>
                <c:pt idx="12">
                  <c:v>10.705972285351899</c:v>
                </c:pt>
                <c:pt idx="13">
                  <c:v>11.417351927742001</c:v>
                </c:pt>
                <c:pt idx="14">
                  <c:v>12.068160021874199</c:v>
                </c:pt>
                <c:pt idx="15">
                  <c:v>12.295607076940399</c:v>
                </c:pt>
                <c:pt idx="16">
                  <c:v>12.2288121102152</c:v>
                </c:pt>
                <c:pt idx="17">
                  <c:v>12.6882216452971</c:v>
                </c:pt>
                <c:pt idx="18">
                  <c:v>12.9505868346517</c:v>
                </c:pt>
                <c:pt idx="19">
                  <c:v>12.8372985141642</c:v>
                </c:pt>
                <c:pt idx="20">
                  <c:v>13.7487574932176</c:v>
                </c:pt>
                <c:pt idx="21">
                  <c:v>13.811847233548599</c:v>
                </c:pt>
                <c:pt idx="22">
                  <c:v>14.3176803987685</c:v>
                </c:pt>
                <c:pt idx="23">
                  <c:v>14.5152623327822</c:v>
                </c:pt>
                <c:pt idx="24">
                  <c:v>14.279571978478099</c:v>
                </c:pt>
                <c:pt idx="25">
                  <c:v>14.6947522267831</c:v>
                </c:pt>
                <c:pt idx="26">
                  <c:v>15.077121101992301</c:v>
                </c:pt>
                <c:pt idx="27">
                  <c:v>15.747460143395299</c:v>
                </c:pt>
                <c:pt idx="28">
                  <c:v>16.196806187947299</c:v>
                </c:pt>
                <c:pt idx="29">
                  <c:v>16.5725480513644</c:v>
                </c:pt>
                <c:pt idx="30">
                  <c:v>16.760430354377601</c:v>
                </c:pt>
                <c:pt idx="31">
                  <c:v>16.661307500376601</c:v>
                </c:pt>
                <c:pt idx="32">
                  <c:v>17.148966680934102</c:v>
                </c:pt>
                <c:pt idx="33">
                  <c:v>17.1511565705202</c:v>
                </c:pt>
                <c:pt idx="34">
                  <c:v>17.683464123758601</c:v>
                </c:pt>
                <c:pt idx="35">
                  <c:v>17.643007141356598</c:v>
                </c:pt>
                <c:pt idx="36">
                  <c:v>18.375197028543099</c:v>
                </c:pt>
                <c:pt idx="37">
                  <c:v>18.225576419633299</c:v>
                </c:pt>
                <c:pt idx="38">
                  <c:v>18.499491004004099</c:v>
                </c:pt>
                <c:pt idx="39">
                  <c:v>19.081978916591599</c:v>
                </c:pt>
                <c:pt idx="40">
                  <c:v>19.344227889899901</c:v>
                </c:pt>
                <c:pt idx="41">
                  <c:v>19.837826789741701</c:v>
                </c:pt>
                <c:pt idx="42">
                  <c:v>20.124730547156499</c:v>
                </c:pt>
                <c:pt idx="43">
                  <c:v>20.621965957090101</c:v>
                </c:pt>
                <c:pt idx="44">
                  <c:v>20.436224201001998</c:v>
                </c:pt>
                <c:pt idx="45">
                  <c:v>21.137213656232401</c:v>
                </c:pt>
                <c:pt idx="46">
                  <c:v>21.3844629353211</c:v>
                </c:pt>
                <c:pt idx="47">
                  <c:v>21.473205119052999</c:v>
                </c:pt>
                <c:pt idx="48">
                  <c:v>21.863873642132202</c:v>
                </c:pt>
                <c:pt idx="49">
                  <c:v>22.192771281315999</c:v>
                </c:pt>
                <c:pt idx="50">
                  <c:v>22.683049203567499</c:v>
                </c:pt>
                <c:pt idx="51">
                  <c:v>22.843518683088501</c:v>
                </c:pt>
                <c:pt idx="52">
                  <c:v>23.143147630024501</c:v>
                </c:pt>
                <c:pt idx="53">
                  <c:v>23.304053732022599</c:v>
                </c:pt>
                <c:pt idx="54">
                  <c:v>23.671716499639199</c:v>
                </c:pt>
                <c:pt idx="55">
                  <c:v>23.475848462549301</c:v>
                </c:pt>
                <c:pt idx="56">
                  <c:v>23.856339101268901</c:v>
                </c:pt>
                <c:pt idx="57">
                  <c:v>24.123804291137301</c:v>
                </c:pt>
                <c:pt idx="58">
                  <c:v>24.363219314679998</c:v>
                </c:pt>
                <c:pt idx="59">
                  <c:v>24.910645110209501</c:v>
                </c:pt>
                <c:pt idx="60">
                  <c:v>25.663665500264798</c:v>
                </c:pt>
                <c:pt idx="61">
                  <c:v>25.835937173988999</c:v>
                </c:pt>
                <c:pt idx="62">
                  <c:v>26.296912687044902</c:v>
                </c:pt>
                <c:pt idx="63">
                  <c:v>26.801833924653</c:v>
                </c:pt>
                <c:pt idx="64">
                  <c:v>26.938004801072999</c:v>
                </c:pt>
                <c:pt idx="65">
                  <c:v>26.981924389860101</c:v>
                </c:pt>
                <c:pt idx="66">
                  <c:v>27.295441578569001</c:v>
                </c:pt>
                <c:pt idx="67">
                  <c:v>27.715354613689399</c:v>
                </c:pt>
                <c:pt idx="68">
                  <c:v>27.7486027510488</c:v>
                </c:pt>
                <c:pt idx="69">
                  <c:v>28.031706221923798</c:v>
                </c:pt>
                <c:pt idx="70">
                  <c:v>27.829990614320799</c:v>
                </c:pt>
                <c:pt idx="71">
                  <c:v>28.0243580863965</c:v>
                </c:pt>
                <c:pt idx="72">
                  <c:v>28.2885189059825</c:v>
                </c:pt>
                <c:pt idx="73">
                  <c:v>28.4407825590506</c:v>
                </c:pt>
                <c:pt idx="74">
                  <c:v>29.0650069660024</c:v>
                </c:pt>
                <c:pt idx="75">
                  <c:v>29.200949752884799</c:v>
                </c:pt>
                <c:pt idx="76">
                  <c:v>29.0145284248214</c:v>
                </c:pt>
                <c:pt idx="77">
                  <c:v>29.565098674248901</c:v>
                </c:pt>
                <c:pt idx="78">
                  <c:v>29.534871562521499</c:v>
                </c:pt>
                <c:pt idx="79">
                  <c:v>29.855416434645001</c:v>
                </c:pt>
                <c:pt idx="80">
                  <c:v>29.940726380901101</c:v>
                </c:pt>
                <c:pt idx="81">
                  <c:v>29.965790531216001</c:v>
                </c:pt>
                <c:pt idx="82">
                  <c:v>30.4284366522174</c:v>
                </c:pt>
                <c:pt idx="83">
                  <c:v>30.7766790785738</c:v>
                </c:pt>
                <c:pt idx="84">
                  <c:v>30.7105604517408</c:v>
                </c:pt>
                <c:pt idx="85">
                  <c:v>30.762768260468199</c:v>
                </c:pt>
                <c:pt idx="86">
                  <c:v>31.1326490468741</c:v>
                </c:pt>
                <c:pt idx="87">
                  <c:v>31.013043203389099</c:v>
                </c:pt>
                <c:pt idx="88">
                  <c:v>31.0817160494286</c:v>
                </c:pt>
                <c:pt idx="89">
                  <c:v>31.2714274579799</c:v>
                </c:pt>
                <c:pt idx="90">
                  <c:v>31.3523614501878</c:v>
                </c:pt>
                <c:pt idx="91">
                  <c:v>31.625394610600299</c:v>
                </c:pt>
                <c:pt idx="92">
                  <c:v>31.887761347228601</c:v>
                </c:pt>
                <c:pt idx="93">
                  <c:v>32.524782778576601</c:v>
                </c:pt>
                <c:pt idx="94">
                  <c:v>32.842354570096902</c:v>
                </c:pt>
                <c:pt idx="95">
                  <c:v>33.049106822157199</c:v>
                </c:pt>
                <c:pt idx="96">
                  <c:v>33.484102857763403</c:v>
                </c:pt>
                <c:pt idx="97">
                  <c:v>33.462794270516902</c:v>
                </c:pt>
                <c:pt idx="98">
                  <c:v>34.301169665020502</c:v>
                </c:pt>
                <c:pt idx="99">
                  <c:v>34.469694600343601</c:v>
                </c:pt>
                <c:pt idx="100">
                  <c:v>34.542455964317298</c:v>
                </c:pt>
                <c:pt idx="101">
                  <c:v>34.501236693161601</c:v>
                </c:pt>
                <c:pt idx="102">
                  <c:v>34.326359886152602</c:v>
                </c:pt>
                <c:pt idx="103">
                  <c:v>34.333896642977898</c:v>
                </c:pt>
                <c:pt idx="104">
                  <c:v>34.7546981046453</c:v>
                </c:pt>
                <c:pt idx="105">
                  <c:v>34.954406647546797</c:v>
                </c:pt>
                <c:pt idx="106">
                  <c:v>34.658934306827902</c:v>
                </c:pt>
                <c:pt idx="107">
                  <c:v>34.900083436000202</c:v>
                </c:pt>
                <c:pt idx="108">
                  <c:v>34.6518896187821</c:v>
                </c:pt>
                <c:pt idx="109">
                  <c:v>34.8859936903389</c:v>
                </c:pt>
                <c:pt idx="110">
                  <c:v>36.423281481809099</c:v>
                </c:pt>
                <c:pt idx="111">
                  <c:v>37.505549977702998</c:v>
                </c:pt>
                <c:pt idx="112">
                  <c:v>38.740856605881298</c:v>
                </c:pt>
                <c:pt idx="113">
                  <c:v>40.114716980391997</c:v>
                </c:pt>
                <c:pt idx="114">
                  <c:v>41.352299683717398</c:v>
                </c:pt>
                <c:pt idx="115">
                  <c:v>42.571769153872701</c:v>
                </c:pt>
                <c:pt idx="116">
                  <c:v>43.408141879725598</c:v>
                </c:pt>
                <c:pt idx="117">
                  <c:v>43.321137896502002</c:v>
                </c:pt>
                <c:pt idx="118">
                  <c:v>43.514846053360202</c:v>
                </c:pt>
                <c:pt idx="119">
                  <c:v>43.267833728465597</c:v>
                </c:pt>
                <c:pt idx="120">
                  <c:v>43.307820504311302</c:v>
                </c:pt>
                <c:pt idx="121">
                  <c:v>43.266284402978101</c:v>
                </c:pt>
                <c:pt idx="122">
                  <c:v>43.560585366643799</c:v>
                </c:pt>
                <c:pt idx="123">
                  <c:v>43.699890978571901</c:v>
                </c:pt>
                <c:pt idx="124">
                  <c:v>43.834790168876197</c:v>
                </c:pt>
                <c:pt idx="125">
                  <c:v>43.711716998132999</c:v>
                </c:pt>
                <c:pt idx="126">
                  <c:v>43.7833725316016</c:v>
                </c:pt>
                <c:pt idx="127">
                  <c:v>43.530847534805503</c:v>
                </c:pt>
                <c:pt idx="128">
                  <c:v>43.469266458166899</c:v>
                </c:pt>
                <c:pt idx="129">
                  <c:v>43.520145412914303</c:v>
                </c:pt>
                <c:pt idx="130">
                  <c:v>44.288161087927499</c:v>
                </c:pt>
                <c:pt idx="131">
                  <c:v>44.360905846885998</c:v>
                </c:pt>
                <c:pt idx="132">
                  <c:v>45.277963700384198</c:v>
                </c:pt>
                <c:pt idx="133">
                  <c:v>45.4306020922944</c:v>
                </c:pt>
                <c:pt idx="134">
                  <c:v>45.365591076671102</c:v>
                </c:pt>
                <c:pt idx="135">
                  <c:v>45.340453916732599</c:v>
                </c:pt>
                <c:pt idx="136">
                  <c:v>45.135233885525402</c:v>
                </c:pt>
                <c:pt idx="137">
                  <c:v>45.227719476592704</c:v>
                </c:pt>
                <c:pt idx="138">
                  <c:v>45.404484126499099</c:v>
                </c:pt>
                <c:pt idx="139">
                  <c:v>46.325009653395497</c:v>
                </c:pt>
                <c:pt idx="140">
                  <c:v>46.161715974631299</c:v>
                </c:pt>
                <c:pt idx="141">
                  <c:v>46.0990397029829</c:v>
                </c:pt>
                <c:pt idx="142">
                  <c:v>46.096158458007103</c:v>
                </c:pt>
                <c:pt idx="143">
                  <c:v>46.076314636225099</c:v>
                </c:pt>
                <c:pt idx="144">
                  <c:v>45.9883153653102</c:v>
                </c:pt>
                <c:pt idx="145">
                  <c:v>45.851668169841197</c:v>
                </c:pt>
                <c:pt idx="146">
                  <c:v>45.756946138116902</c:v>
                </c:pt>
                <c:pt idx="147">
                  <c:v>45.599502634560999</c:v>
                </c:pt>
                <c:pt idx="148">
                  <c:v>45.3492081308152</c:v>
                </c:pt>
                <c:pt idx="149">
                  <c:v>44.998961413245901</c:v>
                </c:pt>
                <c:pt idx="150">
                  <c:v>44.694401573958601</c:v>
                </c:pt>
                <c:pt idx="151">
                  <c:v>44.628879375353797</c:v>
                </c:pt>
                <c:pt idx="152">
                  <c:v>44.744775707276801</c:v>
                </c:pt>
                <c:pt idx="153">
                  <c:v>44.540811175101297</c:v>
                </c:pt>
                <c:pt idx="154">
                  <c:v>44.269926198975099</c:v>
                </c:pt>
                <c:pt idx="155">
                  <c:v>44.123285546091502</c:v>
                </c:pt>
                <c:pt idx="156">
                  <c:v>43.983848915504602</c:v>
                </c:pt>
                <c:pt idx="157">
                  <c:v>43.957746170663803</c:v>
                </c:pt>
                <c:pt idx="158">
                  <c:v>43.907455583171597</c:v>
                </c:pt>
                <c:pt idx="159">
                  <c:v>44.0334187154752</c:v>
                </c:pt>
                <c:pt idx="160">
                  <c:v>44.133526832723803</c:v>
                </c:pt>
                <c:pt idx="161">
                  <c:v>44.107654719073601</c:v>
                </c:pt>
                <c:pt idx="162">
                  <c:v>44.1327784199947</c:v>
                </c:pt>
                <c:pt idx="163">
                  <c:v>44.194996660098802</c:v>
                </c:pt>
                <c:pt idx="164">
                  <c:v>43.924775731144898</c:v>
                </c:pt>
                <c:pt idx="165">
                  <c:v>44.218373297461603</c:v>
                </c:pt>
                <c:pt idx="166">
                  <c:v>44.058106291022398</c:v>
                </c:pt>
                <c:pt idx="167">
                  <c:v>43.733099503901897</c:v>
                </c:pt>
                <c:pt idx="168">
                  <c:v>43.819976549153701</c:v>
                </c:pt>
                <c:pt idx="169">
                  <c:v>43.834314909008597</c:v>
                </c:pt>
                <c:pt idx="170">
                  <c:v>43.721173477773803</c:v>
                </c:pt>
                <c:pt idx="171">
                  <c:v>43.6901644401825</c:v>
                </c:pt>
                <c:pt idx="172">
                  <c:v>43.612104988130199</c:v>
                </c:pt>
                <c:pt idx="173">
                  <c:v>43.738679733310803</c:v>
                </c:pt>
                <c:pt idx="174">
                  <c:v>44.051509412012599</c:v>
                </c:pt>
                <c:pt idx="175">
                  <c:v>43.744264114451198</c:v>
                </c:pt>
                <c:pt idx="176">
                  <c:v>43.613900877479203</c:v>
                </c:pt>
                <c:pt idx="177">
                  <c:v>43.801467066544198</c:v>
                </c:pt>
                <c:pt idx="178">
                  <c:v>43.615363154737601</c:v>
                </c:pt>
                <c:pt idx="179">
                  <c:v>43.734156838331899</c:v>
                </c:pt>
                <c:pt idx="180">
                  <c:v>43.740823603173801</c:v>
                </c:pt>
                <c:pt idx="181">
                  <c:v>43.512430106869502</c:v>
                </c:pt>
                <c:pt idx="182">
                  <c:v>43.404210338431902</c:v>
                </c:pt>
                <c:pt idx="183">
                  <c:v>43.393767904808897</c:v>
                </c:pt>
                <c:pt idx="184">
                  <c:v>43.227876620374502</c:v>
                </c:pt>
                <c:pt idx="185">
                  <c:v>43.190415574685701</c:v>
                </c:pt>
                <c:pt idx="186">
                  <c:v>43.245791700034097</c:v>
                </c:pt>
                <c:pt idx="187">
                  <c:v>43.310469189508702</c:v>
                </c:pt>
                <c:pt idx="188">
                  <c:v>43.3285233763104</c:v>
                </c:pt>
                <c:pt idx="189">
                  <c:v>43.349193155326802</c:v>
                </c:pt>
                <c:pt idx="190">
                  <c:v>43.242606849492901</c:v>
                </c:pt>
                <c:pt idx="191">
                  <c:v>43.150754725451897</c:v>
                </c:pt>
                <c:pt idx="192">
                  <c:v>43.0110516903367</c:v>
                </c:pt>
                <c:pt idx="193">
                  <c:v>42.800581867755596</c:v>
                </c:pt>
                <c:pt idx="194">
                  <c:v>42.796314827064499</c:v>
                </c:pt>
                <c:pt idx="195">
                  <c:v>42.784073360173402</c:v>
                </c:pt>
                <c:pt idx="196">
                  <c:v>42.650105554031299</c:v>
                </c:pt>
                <c:pt idx="197">
                  <c:v>42.618032228912497</c:v>
                </c:pt>
                <c:pt idx="198">
                  <c:v>42.442129428244598</c:v>
                </c:pt>
                <c:pt idx="199">
                  <c:v>42.348493771930301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714-49E2-982D-1041A78A1E7E}"/>
            </c:ext>
          </c:extLst>
        </c:ser>
        <c:ser>
          <c:idx val="7"/>
          <c:order val="7"/>
          <c:tx>
            <c:v>ω=3.0</c:v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Sheet2!$A$1:$A$200</c:f>
              <c:numCache>
                <c:formatCode>General</c:formatCode>
                <c:ptCount val="2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</c:numCache>
            </c:numRef>
          </c:xVal>
          <c:yVal>
            <c:numRef>
              <c:f>Sheet2!$I$1:$I$200</c:f>
              <c:numCache>
                <c:formatCode>General</c:formatCode>
                <c:ptCount val="200"/>
                <c:pt idx="0">
                  <c:v>4.7100285725429103</c:v>
                </c:pt>
                <c:pt idx="1">
                  <c:v>4.7868212906869596</c:v>
                </c:pt>
                <c:pt idx="2">
                  <c:v>5.3573041397561196</c:v>
                </c:pt>
                <c:pt idx="3">
                  <c:v>5.6472455815691402</c:v>
                </c:pt>
                <c:pt idx="4">
                  <c:v>6.1160204470244297</c:v>
                </c:pt>
                <c:pt idx="5">
                  <c:v>5.9232903775014396</c:v>
                </c:pt>
                <c:pt idx="6">
                  <c:v>6.3911267751477396</c:v>
                </c:pt>
                <c:pt idx="7">
                  <c:v>6.1036635676096704</c:v>
                </c:pt>
                <c:pt idx="8">
                  <c:v>6.9098790293434202</c:v>
                </c:pt>
                <c:pt idx="9">
                  <c:v>6.9348210565506401</c:v>
                </c:pt>
                <c:pt idx="10">
                  <c:v>7.7098072244566502</c:v>
                </c:pt>
                <c:pt idx="11">
                  <c:v>8.5788054795253892</c:v>
                </c:pt>
                <c:pt idx="12">
                  <c:v>7.5999638900080599</c:v>
                </c:pt>
                <c:pt idx="13">
                  <c:v>8.5685452100874606</c:v>
                </c:pt>
                <c:pt idx="14">
                  <c:v>9.0288831381238506</c:v>
                </c:pt>
                <c:pt idx="15">
                  <c:v>9.0789005087449492</c:v>
                </c:pt>
                <c:pt idx="16">
                  <c:v>9.2441472306121604</c:v>
                </c:pt>
                <c:pt idx="17">
                  <c:v>9.7895839572854104</c:v>
                </c:pt>
                <c:pt idx="18">
                  <c:v>10.1081466490111</c:v>
                </c:pt>
                <c:pt idx="19">
                  <c:v>10.955791238497399</c:v>
                </c:pt>
                <c:pt idx="20">
                  <c:v>11.7402547222823</c:v>
                </c:pt>
                <c:pt idx="21">
                  <c:v>11.7802649241826</c:v>
                </c:pt>
                <c:pt idx="22">
                  <c:v>12.4145236257144</c:v>
                </c:pt>
                <c:pt idx="23">
                  <c:v>12.9682423868448</c:v>
                </c:pt>
                <c:pt idx="24">
                  <c:v>13.5785455698467</c:v>
                </c:pt>
                <c:pt idx="25">
                  <c:v>14.0426751129443</c:v>
                </c:pt>
                <c:pt idx="26">
                  <c:v>14.396180153102801</c:v>
                </c:pt>
                <c:pt idx="27">
                  <c:v>15.786030068299899</c:v>
                </c:pt>
                <c:pt idx="28">
                  <c:v>16.5710818271249</c:v>
                </c:pt>
                <c:pt idx="29">
                  <c:v>16.7257824196436</c:v>
                </c:pt>
                <c:pt idx="30">
                  <c:v>16.7716446090189</c:v>
                </c:pt>
                <c:pt idx="31">
                  <c:v>17.288284075821998</c:v>
                </c:pt>
                <c:pt idx="32">
                  <c:v>17.623226739467501</c:v>
                </c:pt>
                <c:pt idx="33">
                  <c:v>17.760333090915999</c:v>
                </c:pt>
                <c:pt idx="34">
                  <c:v>18.222975347086301</c:v>
                </c:pt>
                <c:pt idx="35">
                  <c:v>18.6588482000416</c:v>
                </c:pt>
                <c:pt idx="36">
                  <c:v>18.9320657063368</c:v>
                </c:pt>
                <c:pt idx="37">
                  <c:v>19.154430328592198</c:v>
                </c:pt>
                <c:pt idx="38">
                  <c:v>19.197291426067402</c:v>
                </c:pt>
                <c:pt idx="39">
                  <c:v>19.633196746192201</c:v>
                </c:pt>
                <c:pt idx="40">
                  <c:v>20.192153892777601</c:v>
                </c:pt>
                <c:pt idx="41">
                  <c:v>20.5959109783713</c:v>
                </c:pt>
                <c:pt idx="42">
                  <c:v>20.509050315568</c:v>
                </c:pt>
                <c:pt idx="43">
                  <c:v>20.466346039282001</c:v>
                </c:pt>
                <c:pt idx="44">
                  <c:v>21.034392081698499</c:v>
                </c:pt>
                <c:pt idx="45">
                  <c:v>20.9494106076117</c:v>
                </c:pt>
                <c:pt idx="46">
                  <c:v>21.198618859950301</c:v>
                </c:pt>
                <c:pt idx="47">
                  <c:v>21.798342873380999</c:v>
                </c:pt>
                <c:pt idx="48">
                  <c:v>21.774915739785399</c:v>
                </c:pt>
                <c:pt idx="49">
                  <c:v>22.3275466377474</c:v>
                </c:pt>
                <c:pt idx="50">
                  <c:v>22.545617303284399</c:v>
                </c:pt>
                <c:pt idx="51">
                  <c:v>22.731055014764099</c:v>
                </c:pt>
                <c:pt idx="52">
                  <c:v>23.0153462044691</c:v>
                </c:pt>
                <c:pt idx="53">
                  <c:v>23.129312398402501</c:v>
                </c:pt>
                <c:pt idx="54">
                  <c:v>23.194333212351999</c:v>
                </c:pt>
                <c:pt idx="55">
                  <c:v>23.3979616744117</c:v>
                </c:pt>
                <c:pt idx="56">
                  <c:v>23.7471299015352</c:v>
                </c:pt>
                <c:pt idx="57">
                  <c:v>24.4810593902126</c:v>
                </c:pt>
                <c:pt idx="58">
                  <c:v>24.724891151024799</c:v>
                </c:pt>
                <c:pt idx="59">
                  <c:v>25.0123312370024</c:v>
                </c:pt>
                <c:pt idx="60">
                  <c:v>25.1932677181534</c:v>
                </c:pt>
                <c:pt idx="61">
                  <c:v>25.808267058819901</c:v>
                </c:pt>
                <c:pt idx="62">
                  <c:v>26.225006469838601</c:v>
                </c:pt>
                <c:pt idx="63">
                  <c:v>26.799994589043202</c:v>
                </c:pt>
                <c:pt idx="64">
                  <c:v>26.8443564494799</c:v>
                </c:pt>
                <c:pt idx="65">
                  <c:v>27.178256717234401</c:v>
                </c:pt>
                <c:pt idx="66">
                  <c:v>27.548084980555899</c:v>
                </c:pt>
                <c:pt idx="67">
                  <c:v>27.632364574116099</c:v>
                </c:pt>
                <c:pt idx="68">
                  <c:v>27.696774615533801</c:v>
                </c:pt>
                <c:pt idx="69">
                  <c:v>27.7714724726047</c:v>
                </c:pt>
                <c:pt idx="70">
                  <c:v>27.962375989539701</c:v>
                </c:pt>
                <c:pt idx="71">
                  <c:v>27.887133477823401</c:v>
                </c:pt>
                <c:pt idx="72">
                  <c:v>28.212846840992</c:v>
                </c:pt>
                <c:pt idx="73">
                  <c:v>28.3158763787646</c:v>
                </c:pt>
                <c:pt idx="74">
                  <c:v>28.8185747630157</c:v>
                </c:pt>
                <c:pt idx="75">
                  <c:v>29.189271360796901</c:v>
                </c:pt>
                <c:pt idx="76">
                  <c:v>29.198269569912501</c:v>
                </c:pt>
                <c:pt idx="77">
                  <c:v>29.390126621252101</c:v>
                </c:pt>
                <c:pt idx="78">
                  <c:v>29.418700510306699</c:v>
                </c:pt>
                <c:pt idx="79">
                  <c:v>29.637829707830399</c:v>
                </c:pt>
                <c:pt idx="80">
                  <c:v>30.007122266784702</c:v>
                </c:pt>
                <c:pt idx="81">
                  <c:v>30.0845451519831</c:v>
                </c:pt>
                <c:pt idx="82">
                  <c:v>30.304379753448298</c:v>
                </c:pt>
                <c:pt idx="83">
                  <c:v>30.287375827291299</c:v>
                </c:pt>
                <c:pt idx="84">
                  <c:v>30.594769418892501</c:v>
                </c:pt>
                <c:pt idx="85">
                  <c:v>30.437827759323199</c:v>
                </c:pt>
                <c:pt idx="86">
                  <c:v>30.8653546091866</c:v>
                </c:pt>
                <c:pt idx="87">
                  <c:v>30.728456703491702</c:v>
                </c:pt>
                <c:pt idx="88">
                  <c:v>31.0948911098987</c:v>
                </c:pt>
                <c:pt idx="89">
                  <c:v>31.1501284478508</c:v>
                </c:pt>
                <c:pt idx="90">
                  <c:v>31.1971660575424</c:v>
                </c:pt>
                <c:pt idx="91">
                  <c:v>31.613087350560701</c:v>
                </c:pt>
                <c:pt idx="92">
                  <c:v>31.8591614900369</c:v>
                </c:pt>
                <c:pt idx="93">
                  <c:v>32.508339346062201</c:v>
                </c:pt>
                <c:pt idx="94">
                  <c:v>32.763089804559499</c:v>
                </c:pt>
                <c:pt idx="95">
                  <c:v>32.652353864501201</c:v>
                </c:pt>
                <c:pt idx="96">
                  <c:v>33.093935909522202</c:v>
                </c:pt>
                <c:pt idx="97">
                  <c:v>33.506849026265201</c:v>
                </c:pt>
                <c:pt idx="98">
                  <c:v>33.7628441709371</c:v>
                </c:pt>
                <c:pt idx="99">
                  <c:v>33.536195395080199</c:v>
                </c:pt>
                <c:pt idx="100">
                  <c:v>33.914130567988003</c:v>
                </c:pt>
                <c:pt idx="101">
                  <c:v>34.103374248127302</c:v>
                </c:pt>
                <c:pt idx="102">
                  <c:v>33.965907158313499</c:v>
                </c:pt>
                <c:pt idx="103">
                  <c:v>33.762884748662401</c:v>
                </c:pt>
                <c:pt idx="104">
                  <c:v>34.357222841186001</c:v>
                </c:pt>
                <c:pt idx="105">
                  <c:v>34.512096553478003</c:v>
                </c:pt>
                <c:pt idx="106">
                  <c:v>34.316538219318403</c:v>
                </c:pt>
                <c:pt idx="107">
                  <c:v>34.634245557849503</c:v>
                </c:pt>
                <c:pt idx="108">
                  <c:v>34.9299624475154</c:v>
                </c:pt>
                <c:pt idx="109">
                  <c:v>34.814157647985297</c:v>
                </c:pt>
                <c:pt idx="110">
                  <c:v>35.320837968898601</c:v>
                </c:pt>
                <c:pt idx="111">
                  <c:v>36.017836809802198</c:v>
                </c:pt>
                <c:pt idx="112">
                  <c:v>35.743213380980599</c:v>
                </c:pt>
                <c:pt idx="113">
                  <c:v>35.369474969573503</c:v>
                </c:pt>
                <c:pt idx="114">
                  <c:v>35.665882887772398</c:v>
                </c:pt>
                <c:pt idx="115">
                  <c:v>35.822794306975098</c:v>
                </c:pt>
                <c:pt idx="116">
                  <c:v>35.638770210978002</c:v>
                </c:pt>
                <c:pt idx="117">
                  <c:v>35.608877961946497</c:v>
                </c:pt>
                <c:pt idx="118">
                  <c:v>36.205648127678302</c:v>
                </c:pt>
                <c:pt idx="119">
                  <c:v>36.311066627294302</c:v>
                </c:pt>
                <c:pt idx="120">
                  <c:v>37.4805473968717</c:v>
                </c:pt>
                <c:pt idx="121">
                  <c:v>38.7730454339872</c:v>
                </c:pt>
                <c:pt idx="122">
                  <c:v>39.843859581085297</c:v>
                </c:pt>
                <c:pt idx="123">
                  <c:v>41.086163882020401</c:v>
                </c:pt>
                <c:pt idx="124">
                  <c:v>42.047415379550003</c:v>
                </c:pt>
                <c:pt idx="125">
                  <c:v>43.147242003748502</c:v>
                </c:pt>
                <c:pt idx="126">
                  <c:v>44.121209143970098</c:v>
                </c:pt>
                <c:pt idx="127">
                  <c:v>44.604579414664997</c:v>
                </c:pt>
                <c:pt idx="128">
                  <c:v>44.490440297432897</c:v>
                </c:pt>
                <c:pt idx="129">
                  <c:v>44.315760224756097</c:v>
                </c:pt>
                <c:pt idx="130">
                  <c:v>44.233214207259202</c:v>
                </c:pt>
                <c:pt idx="131">
                  <c:v>44.230614589179702</c:v>
                </c:pt>
                <c:pt idx="132">
                  <c:v>44.671572123045799</c:v>
                </c:pt>
                <c:pt idx="133">
                  <c:v>44.805747872390299</c:v>
                </c:pt>
                <c:pt idx="134">
                  <c:v>45.709213776953199</c:v>
                </c:pt>
                <c:pt idx="135">
                  <c:v>45.334455130392897</c:v>
                </c:pt>
                <c:pt idx="136">
                  <c:v>45.3425666088187</c:v>
                </c:pt>
                <c:pt idx="137">
                  <c:v>45.117145730508298</c:v>
                </c:pt>
                <c:pt idx="138">
                  <c:v>45.0156066107592</c:v>
                </c:pt>
                <c:pt idx="139">
                  <c:v>45.030897628862803</c:v>
                </c:pt>
                <c:pt idx="140">
                  <c:v>45.083063595406401</c:v>
                </c:pt>
                <c:pt idx="141">
                  <c:v>45.231398050073601</c:v>
                </c:pt>
                <c:pt idx="142">
                  <c:v>45.086657787095</c:v>
                </c:pt>
                <c:pt idx="143">
                  <c:v>44.871356310926302</c:v>
                </c:pt>
                <c:pt idx="144">
                  <c:v>44.646708811333298</c:v>
                </c:pt>
                <c:pt idx="145">
                  <c:v>44.436083435843003</c:v>
                </c:pt>
                <c:pt idx="146">
                  <c:v>44.4144134138213</c:v>
                </c:pt>
                <c:pt idx="147">
                  <c:v>44.294542490529501</c:v>
                </c:pt>
                <c:pt idx="148">
                  <c:v>44.174177926437402</c:v>
                </c:pt>
                <c:pt idx="149">
                  <c:v>44.240213448681999</c:v>
                </c:pt>
                <c:pt idx="150">
                  <c:v>44.050510870657298</c:v>
                </c:pt>
                <c:pt idx="151">
                  <c:v>44.2957938730734</c:v>
                </c:pt>
                <c:pt idx="152">
                  <c:v>44.5095101359762</c:v>
                </c:pt>
                <c:pt idx="153">
                  <c:v>44.393457071886502</c:v>
                </c:pt>
                <c:pt idx="154">
                  <c:v>44.188658236415698</c:v>
                </c:pt>
                <c:pt idx="155">
                  <c:v>44.263046878492801</c:v>
                </c:pt>
                <c:pt idx="156">
                  <c:v>44.217819237540702</c:v>
                </c:pt>
                <c:pt idx="157">
                  <c:v>44.0923294600492</c:v>
                </c:pt>
                <c:pt idx="158">
                  <c:v>44.104072475957501</c:v>
                </c:pt>
                <c:pt idx="159">
                  <c:v>44.112820925211103</c:v>
                </c:pt>
                <c:pt idx="160">
                  <c:v>44.0563127695874</c:v>
                </c:pt>
                <c:pt idx="161">
                  <c:v>44.029332255020698</c:v>
                </c:pt>
                <c:pt idx="162">
                  <c:v>43.881306383993099</c:v>
                </c:pt>
                <c:pt idx="163">
                  <c:v>43.841889579706901</c:v>
                </c:pt>
                <c:pt idx="164">
                  <c:v>43.791785055261997</c:v>
                </c:pt>
                <c:pt idx="165">
                  <c:v>43.697953631128598</c:v>
                </c:pt>
                <c:pt idx="166">
                  <c:v>43.685772224127</c:v>
                </c:pt>
                <c:pt idx="167">
                  <c:v>43.747109727911202</c:v>
                </c:pt>
                <c:pt idx="168">
                  <c:v>43.806768507808997</c:v>
                </c:pt>
                <c:pt idx="169">
                  <c:v>43.9233784765118</c:v>
                </c:pt>
                <c:pt idx="170">
                  <c:v>43.798611137697797</c:v>
                </c:pt>
                <c:pt idx="171">
                  <c:v>43.744726607316501</c:v>
                </c:pt>
                <c:pt idx="172">
                  <c:v>43.914136745324299</c:v>
                </c:pt>
                <c:pt idx="173">
                  <c:v>44.031795345149298</c:v>
                </c:pt>
                <c:pt idx="174">
                  <c:v>44.089436473213297</c:v>
                </c:pt>
                <c:pt idx="175">
                  <c:v>43.858385082413598</c:v>
                </c:pt>
                <c:pt idx="176">
                  <c:v>43.953674249073899</c:v>
                </c:pt>
                <c:pt idx="177">
                  <c:v>44.041633265569402</c:v>
                </c:pt>
                <c:pt idx="178">
                  <c:v>44.1241319915828</c:v>
                </c:pt>
                <c:pt idx="179">
                  <c:v>44.178482864369698</c:v>
                </c:pt>
                <c:pt idx="180">
                  <c:v>44.124872930019997</c:v>
                </c:pt>
                <c:pt idx="181">
                  <c:v>44.014952815685099</c:v>
                </c:pt>
                <c:pt idx="182">
                  <c:v>43.879876216588698</c:v>
                </c:pt>
                <c:pt idx="183">
                  <c:v>43.729267434317698</c:v>
                </c:pt>
                <c:pt idx="184">
                  <c:v>43.557250348318703</c:v>
                </c:pt>
                <c:pt idx="185">
                  <c:v>43.456230277405503</c:v>
                </c:pt>
                <c:pt idx="186">
                  <c:v>43.408950654703297</c:v>
                </c:pt>
                <c:pt idx="187">
                  <c:v>43.339245807131597</c:v>
                </c:pt>
                <c:pt idx="188">
                  <c:v>43.375034065779602</c:v>
                </c:pt>
                <c:pt idx="189">
                  <c:v>43.2039775460225</c:v>
                </c:pt>
                <c:pt idx="190">
                  <c:v>43.123272070989501</c:v>
                </c:pt>
                <c:pt idx="191">
                  <c:v>43.067137168119899</c:v>
                </c:pt>
                <c:pt idx="192">
                  <c:v>42.844570644678399</c:v>
                </c:pt>
                <c:pt idx="193">
                  <c:v>42.891700673187003</c:v>
                </c:pt>
                <c:pt idx="194">
                  <c:v>42.838707183528498</c:v>
                </c:pt>
                <c:pt idx="195">
                  <c:v>42.6549838040333</c:v>
                </c:pt>
                <c:pt idx="196">
                  <c:v>42.620902880171002</c:v>
                </c:pt>
                <c:pt idx="197">
                  <c:v>42.6369877303026</c:v>
                </c:pt>
                <c:pt idx="198">
                  <c:v>42.583707479634803</c:v>
                </c:pt>
                <c:pt idx="199">
                  <c:v>42.455202363136102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714-49E2-982D-1041A78A1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653136"/>
        <c:axId val="1951332576"/>
      </c:scatterChart>
      <c:valAx>
        <c:axId val="1587653136"/>
        <c:scaling>
          <c:orientation val="minMax"/>
          <c:max val="2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332576"/>
        <c:crosses val="autoZero"/>
        <c:crossBetween val="midCat"/>
      </c:valAx>
      <c:valAx>
        <c:axId val="1951332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765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717691477013052"/>
          <c:y val="6.9973166052891583E-2"/>
          <c:w val="0.35341270338808245"/>
          <c:h val="0.2664699280562672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572"/>
            <a:ext cx="2969419" cy="877664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4082"/>
            <a:ext cx="2969419" cy="608646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217"/>
            <a:ext cx="853708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217"/>
            <a:ext cx="2511633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2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487"/>
            <a:ext cx="3414832" cy="104864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7053"/>
            <a:ext cx="3414832" cy="551458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6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217"/>
            <a:ext cx="3414832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983"/>
            <a:ext cx="1674938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847"/>
            <a:ext cx="1674938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983"/>
            <a:ext cx="1683186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847"/>
            <a:ext cx="1683186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971"/>
            <a:ext cx="2004358" cy="1791508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971"/>
            <a:ext cx="2004358" cy="1791508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9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217"/>
            <a:ext cx="341483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1086"/>
            <a:ext cx="341483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6547"/>
            <a:ext cx="133623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2D97434-E73D-48E2-9547-7FE075914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554093"/>
              </p:ext>
            </p:extLst>
          </p:nvPr>
        </p:nvGraphicFramePr>
        <p:xfrm>
          <a:off x="41582" y="27093"/>
          <a:ext cx="3955984" cy="249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1">
            <a:extLst>
              <a:ext uri="{FF2B5EF4-FFF2-40B4-BE49-F238E27FC236}">
                <a16:creationId xmlns:a16="http://schemas.microsoft.com/office/drawing/2014/main" id="{F2D2E7A4-6C35-4AB9-9DD2-CE3546B0A270}"/>
              </a:ext>
            </a:extLst>
          </p:cNvPr>
          <p:cNvSpPr txBox="1"/>
          <p:nvPr/>
        </p:nvSpPr>
        <p:spPr>
          <a:xfrm>
            <a:off x="205263" y="-74039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Return</a:t>
            </a:r>
            <a:endParaRPr lang="zh-CN" altLang="en-US" sz="132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6E035728-FE33-42D1-A24D-1ABFB2B09E15}"/>
              </a:ext>
            </a:extLst>
          </p:cNvPr>
          <p:cNvSpPr txBox="1"/>
          <p:nvPr/>
        </p:nvSpPr>
        <p:spPr>
          <a:xfrm>
            <a:off x="2965819" y="1833586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Samples</a:t>
            </a:r>
            <a:endParaRPr lang="zh-CN" altLang="en-US" sz="1320" dirty="0"/>
          </a:p>
        </p:txBody>
      </p: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9</cp:revision>
  <dcterms:created xsi:type="dcterms:W3CDTF">2020-02-05T09:00:30Z</dcterms:created>
  <dcterms:modified xsi:type="dcterms:W3CDTF">2020-02-06T14:20:39Z</dcterms:modified>
</cp:coreProperties>
</file>