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F729E-1E4D-10E5-2B14-CFB56C064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l"/>
            <a:r>
              <a:rPr lang="es-CL" b="1" dirty="0" err="1"/>
              <a:t>capstone</a:t>
            </a:r>
            <a:r>
              <a:rPr lang="es-CL" b="1" dirty="0"/>
              <a:t>:</a:t>
            </a:r>
            <a:br>
              <a:rPr lang="es-CL" b="1" dirty="0"/>
            </a:br>
            <a:r>
              <a:rPr lang="es-CL" b="1" dirty="0" err="1"/>
              <a:t>EcoFinder</a:t>
            </a:r>
            <a:r>
              <a:rPr lang="es-CL" b="1" dirty="0"/>
              <a:t> - Proyecto APT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846220-1F9B-3607-6AC6-36D6B00A3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CL" dirty="0"/>
              <a:t>Integrantes: </a:t>
            </a:r>
            <a:r>
              <a:rPr lang="es-CL" dirty="0" err="1"/>
              <a:t>Elias</a:t>
            </a:r>
            <a:r>
              <a:rPr lang="es-CL" dirty="0"/>
              <a:t> Avendaño e Ignacio Morales</a:t>
            </a:r>
          </a:p>
          <a:p>
            <a:pPr algn="l"/>
            <a:r>
              <a:rPr lang="es-CL" dirty="0"/>
              <a:t>Carrera: Ingeniería en Informática</a:t>
            </a:r>
          </a:p>
          <a:p>
            <a:pPr algn="l"/>
            <a:r>
              <a:rPr lang="es-CL" dirty="0"/>
              <a:t>Sede: Maipú</a:t>
            </a:r>
          </a:p>
          <a:p>
            <a:pPr algn="l"/>
            <a:r>
              <a:rPr lang="es-CL" dirty="0"/>
              <a:t>Fase 1 - Definición del Proyecto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1318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136B1-8972-7940-AFCA-16146464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b="1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6514BD-4E81-C7CC-DC21-E7C6AF7D7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i="1" dirty="0">
                <a:effectLst/>
              </a:rPr>
              <a:t>La contaminación en Chile es un problema que afecta directamente la salud y calidad de vida de sus ciudadanos. Se estima que 4500 chilenos mueren y 3000 son hospitalizados anualmente a causa de la contaminación del aire. El contexto de esta problemática se sitúa principalmente en la ciudad de Santiago, que concentra una alta densidad de población y actividad económica, lo que agrava los índices de contaminación.</a:t>
            </a:r>
            <a:endParaRPr lang="es-CL" dirty="0">
              <a:effectLst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8942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78F44-8E46-0B3C-EC9A-A195B23A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b="1" dirty="0"/>
              <a:t>¿Qué ES </a:t>
            </a:r>
            <a:r>
              <a:rPr lang="es-CL" sz="4000" b="1" dirty="0" err="1"/>
              <a:t>EcoFinder</a:t>
            </a:r>
            <a:r>
              <a:rPr lang="es-CL" sz="4000" b="1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C6C764-8BCA-1F79-175A-97ADC7B6F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>
                <a:effectLst/>
              </a:rPr>
              <a:t>EcoFinder</a:t>
            </a:r>
            <a:r>
              <a:rPr lang="es-CL" dirty="0">
                <a:effectLst/>
              </a:rPr>
              <a:t> busca fomentar el reciclaje y reducir la contaminación en Santiago, Chile, a través de una aplicación que premia a los usuarios por su participación. La aplicación funcionaría de manera que los usuarios, al reciclar en puntos designados, acumulen puntos que luego podrán canjear por cupones y descuentos en tiendas asociadas. Para abordar esta problemática, se desarrollará una aplicación multiplataforma que estará disponible para usuarios de PC (Windows y Mac) y dispositivos móviles (iOS y Android), garantizando así su accesibilidad.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0990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BA43D-84CB-AB65-3260-8D11C45B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b="1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AA582A-E10C-FC06-8420-BD14E7539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L" b="1" dirty="0"/>
              <a:t>General:</a:t>
            </a:r>
          </a:p>
          <a:p>
            <a:r>
              <a:rPr lang="es-CL" dirty="0"/>
              <a:t>Desarrollar </a:t>
            </a:r>
            <a:r>
              <a:rPr lang="es-CL" dirty="0" err="1"/>
              <a:t>EcoFinder</a:t>
            </a:r>
            <a:r>
              <a:rPr lang="es-CL" dirty="0"/>
              <a:t> para fomentar reciclaje en Santiago.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b="1" dirty="0"/>
              <a:t>Específicos:</a:t>
            </a:r>
          </a:p>
          <a:p>
            <a:r>
              <a:rPr lang="es-CL" dirty="0"/>
              <a:t>Diseñar arquitectura multiplataforma.</a:t>
            </a:r>
          </a:p>
          <a:p>
            <a:r>
              <a:rPr lang="es-CL" dirty="0"/>
              <a:t>Implementar sistema de puntos y recompensas.</a:t>
            </a:r>
          </a:p>
          <a:p>
            <a:r>
              <a:rPr lang="es-CL" dirty="0"/>
              <a:t>Crear una interfaz intuitiva y fácil de usar.</a:t>
            </a:r>
          </a:p>
          <a:p>
            <a:r>
              <a:rPr lang="es-CL" dirty="0"/>
              <a:t>Construir un prototipo funcional.</a:t>
            </a:r>
          </a:p>
        </p:txBody>
      </p:sp>
    </p:spTree>
    <p:extLst>
      <p:ext uri="{BB962C8B-B14F-4D97-AF65-F5344CB8AC3E}">
        <p14:creationId xmlns:p14="http://schemas.microsoft.com/office/powerpoint/2010/main" val="290860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63987-37BA-9B46-64DC-3BC657DE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b="1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0BA2C4-316A-E02E-9091-09EEA1BA0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L" dirty="0"/>
              <a:t>Se utilizará la metodología SCRUM con </a:t>
            </a:r>
            <a:r>
              <a:rPr lang="es-CL" dirty="0" err="1"/>
              <a:t>sprints</a:t>
            </a:r>
            <a:r>
              <a:rPr lang="es-CL" dirty="0"/>
              <a:t> de 2 semanas.</a:t>
            </a:r>
          </a:p>
          <a:p>
            <a:pPr marL="0" indent="0">
              <a:buNone/>
            </a:pPr>
            <a:r>
              <a:rPr lang="es-CL" b="1" dirty="0"/>
              <a:t>Etapas:</a:t>
            </a:r>
          </a:p>
          <a:p>
            <a:pPr marL="457200" indent="-457200">
              <a:buFont typeface="+mj-lt"/>
              <a:buAutoNum type="arabicParenR"/>
            </a:pPr>
            <a:r>
              <a:rPr lang="es-CL" dirty="0"/>
              <a:t>Planificación y análisis</a:t>
            </a:r>
          </a:p>
          <a:p>
            <a:pPr marL="457200" indent="-457200">
              <a:buFont typeface="+mj-lt"/>
              <a:buAutoNum type="arabicParenR"/>
            </a:pPr>
            <a:r>
              <a:rPr lang="es-CL" dirty="0"/>
              <a:t>Desarrollo </a:t>
            </a:r>
            <a:r>
              <a:rPr lang="es-CL" dirty="0" err="1"/>
              <a:t>backend</a:t>
            </a:r>
            <a:r>
              <a:rPr lang="es-CL" dirty="0"/>
              <a:t>, </a:t>
            </a:r>
            <a:r>
              <a:rPr lang="es-CL" dirty="0" err="1"/>
              <a:t>frontend</a:t>
            </a:r>
            <a:r>
              <a:rPr lang="es-CL" dirty="0"/>
              <a:t> y base de datos</a:t>
            </a:r>
          </a:p>
          <a:p>
            <a:pPr marL="457200" indent="-457200">
              <a:buFont typeface="+mj-lt"/>
              <a:buAutoNum type="arabicParenR"/>
            </a:pPr>
            <a:r>
              <a:rPr lang="es-CL" dirty="0"/>
              <a:t>Pruebas y depuración</a:t>
            </a:r>
          </a:p>
          <a:p>
            <a:pPr marL="457200" indent="-457200">
              <a:buFont typeface="+mj-lt"/>
              <a:buAutoNum type="arabicParenR"/>
            </a:pPr>
            <a:r>
              <a:rPr lang="es-CL" dirty="0"/>
              <a:t>Lanzamiento y presentación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b="1" dirty="0"/>
              <a:t>Roles:</a:t>
            </a:r>
          </a:p>
          <a:p>
            <a:r>
              <a:rPr lang="es-CL" dirty="0"/>
              <a:t>Elías: </a:t>
            </a:r>
            <a:r>
              <a:rPr lang="es-CL" dirty="0" err="1"/>
              <a:t>Backend</a:t>
            </a:r>
            <a:r>
              <a:rPr lang="es-CL" dirty="0"/>
              <a:t>, base de datos y liderazgo</a:t>
            </a:r>
          </a:p>
          <a:p>
            <a:r>
              <a:rPr lang="es-CL" dirty="0"/>
              <a:t>Ignacio: </a:t>
            </a:r>
            <a:r>
              <a:rPr lang="es-CL" dirty="0" err="1"/>
              <a:t>Frontend</a:t>
            </a:r>
            <a:r>
              <a:rPr lang="es-CL" dirty="0"/>
              <a:t> y diseño UX/UI</a:t>
            </a:r>
          </a:p>
        </p:txBody>
      </p:sp>
    </p:spTree>
    <p:extLst>
      <p:ext uri="{BB962C8B-B14F-4D97-AF65-F5344CB8AC3E}">
        <p14:creationId xmlns:p14="http://schemas.microsoft.com/office/powerpoint/2010/main" val="115967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2950D-6E02-09DA-76E0-FFD29C04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b="1" dirty="0"/>
              <a:t>Evidencias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195727-D0E0-0C5C-8A1C-D68381B76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b="1" dirty="0"/>
              <a:t>Preliminares:</a:t>
            </a:r>
          </a:p>
          <a:p>
            <a:r>
              <a:rPr lang="es-CL" dirty="0"/>
              <a:t>Documento de requisitos</a:t>
            </a:r>
          </a:p>
          <a:p>
            <a:r>
              <a:rPr lang="es-CL" dirty="0"/>
              <a:t>Mockups de diseño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b="1" dirty="0"/>
              <a:t>Finales:</a:t>
            </a:r>
          </a:p>
          <a:p>
            <a:r>
              <a:rPr lang="es-CL" dirty="0"/>
              <a:t>Prototipo funcional</a:t>
            </a:r>
          </a:p>
          <a:p>
            <a:r>
              <a:rPr lang="es-CL" dirty="0"/>
              <a:t>Informe técnico</a:t>
            </a:r>
          </a:p>
        </p:txBody>
      </p:sp>
    </p:spTree>
    <p:extLst>
      <p:ext uri="{BB962C8B-B14F-4D97-AF65-F5344CB8AC3E}">
        <p14:creationId xmlns:p14="http://schemas.microsoft.com/office/powerpoint/2010/main" val="223593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356B7-7F9C-E8D9-4808-675A1C89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b="1" dirty="0"/>
              <a:t>Cronograma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0133F-A6BD-EFD1-D688-D48EE1C5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b="1" dirty="0"/>
              <a:t>Duración total: 5 meses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/>
              <a:t>Planificación: Semanas 1-4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/>
              <a:t>Diseño BD: Semanas 7-10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err="1"/>
              <a:t>Backend</a:t>
            </a:r>
            <a:r>
              <a:rPr lang="es-CL" dirty="0"/>
              <a:t>: Semanas 11-15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err="1"/>
              <a:t>Frontend</a:t>
            </a:r>
            <a:r>
              <a:rPr lang="es-CL" dirty="0"/>
              <a:t>: Semanas 5-12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err="1"/>
              <a:t>Testing</a:t>
            </a:r>
            <a:r>
              <a:rPr lang="es-CL" dirty="0"/>
              <a:t>: Semanas 13-18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/>
              <a:t>Presentación: Semana 18</a:t>
            </a:r>
          </a:p>
        </p:txBody>
      </p:sp>
    </p:spTree>
    <p:extLst>
      <p:ext uri="{BB962C8B-B14F-4D97-AF65-F5344CB8AC3E}">
        <p14:creationId xmlns:p14="http://schemas.microsoft.com/office/powerpoint/2010/main" val="425892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84677-7D8C-D62D-56F4-2AE9F9F4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b="1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A4E66D-064D-DCC3-6F0F-E55669C74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Podemos ver que </a:t>
            </a:r>
            <a:r>
              <a:rPr lang="es-CL" dirty="0" err="1"/>
              <a:t>EcoFinder</a:t>
            </a:r>
            <a:r>
              <a:rPr lang="es-CL" dirty="0"/>
              <a:t> es un proyecto que promete incentivar el reciclaje buscando marcar un impacto social y económico. Este proyecto nos permite aplicar las competencias que adquirimos la asignatura de Ingeniería en Informática buscando enfrentar un problema real.</a:t>
            </a:r>
          </a:p>
        </p:txBody>
      </p:sp>
    </p:spTree>
    <p:extLst>
      <p:ext uri="{BB962C8B-B14F-4D97-AF65-F5344CB8AC3E}">
        <p14:creationId xmlns:p14="http://schemas.microsoft.com/office/powerpoint/2010/main" val="2079746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18</TotalTime>
  <Words>374</Words>
  <Application>Microsoft Office PowerPoint</Application>
  <PresentationFormat>Panorámica</PresentationFormat>
  <Paragraphs>47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Malla</vt:lpstr>
      <vt:lpstr>capstone: EcoFinder - Proyecto APT</vt:lpstr>
      <vt:lpstr>Introducción</vt:lpstr>
      <vt:lpstr>¿Qué ES EcoFinder?</vt:lpstr>
      <vt:lpstr>Objetivos</vt:lpstr>
      <vt:lpstr>Metodología</vt:lpstr>
      <vt:lpstr>Evidencias</vt:lpstr>
      <vt:lpstr>Cronograma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FMA SHIN</dc:creator>
  <cp:lastModifiedBy>FMA SHIN</cp:lastModifiedBy>
  <cp:revision>1</cp:revision>
  <dcterms:created xsi:type="dcterms:W3CDTF">2025-09-04T05:32:45Z</dcterms:created>
  <dcterms:modified xsi:type="dcterms:W3CDTF">2025-09-04T05:50:47Z</dcterms:modified>
</cp:coreProperties>
</file>