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7" r:id="rId3"/>
    <p:sldId id="257" r:id="rId4"/>
    <p:sldId id="260" r:id="rId5"/>
    <p:sldId id="261" r:id="rId6"/>
    <p:sldId id="258" r:id="rId7"/>
    <p:sldId id="259" r:id="rId8"/>
    <p:sldId id="262" r:id="rId9"/>
    <p:sldId id="263" r:id="rId10"/>
    <p:sldId id="264" r:id="rId11"/>
    <p:sldId id="265"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2EBE93-B7E7-449F-88D2-C325797E699A}" v="36" dt="2024-02-26T04:56:33.5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27" autoAdjust="0"/>
    <p:restoredTop sz="94660"/>
  </p:normalViewPr>
  <p:slideViewPr>
    <p:cSldViewPr snapToGrid="0">
      <p:cViewPr varScale="1">
        <p:scale>
          <a:sx n="78" d="100"/>
          <a:sy n="78" d="100"/>
        </p:scale>
        <p:origin x="6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utosh Satpathy" userId="9d92dfa95ad696ba" providerId="LiveId" clId="{262EBE93-B7E7-449F-88D2-C325797E699A}"/>
    <pc:docChg chg="undo custSel addSld delSld modSld">
      <pc:chgData name="Ashutosh Satpathy" userId="9d92dfa95ad696ba" providerId="LiveId" clId="{262EBE93-B7E7-449F-88D2-C325797E699A}" dt="2024-02-26T04:56:51.786" v="605"/>
      <pc:docMkLst>
        <pc:docMk/>
      </pc:docMkLst>
      <pc:sldChg chg="modSp mod">
        <pc:chgData name="Ashutosh Satpathy" userId="9d92dfa95ad696ba" providerId="LiveId" clId="{262EBE93-B7E7-449F-88D2-C325797E699A}" dt="2024-02-25T19:41:25.338" v="493" actId="207"/>
        <pc:sldMkLst>
          <pc:docMk/>
          <pc:sldMk cId="2723400777" sldId="256"/>
        </pc:sldMkLst>
        <pc:spChg chg="mod">
          <ac:chgData name="Ashutosh Satpathy" userId="9d92dfa95ad696ba" providerId="LiveId" clId="{262EBE93-B7E7-449F-88D2-C325797E699A}" dt="2024-02-25T19:41:25.338" v="493" actId="207"/>
          <ac:spMkLst>
            <pc:docMk/>
            <pc:sldMk cId="2723400777" sldId="256"/>
            <ac:spMk id="7" creationId="{8B00538A-8BB9-5CF9-6E66-ABDD73D80EB6}"/>
          </ac:spMkLst>
        </pc:spChg>
        <pc:spChg chg="mod">
          <ac:chgData name="Ashutosh Satpathy" userId="9d92dfa95ad696ba" providerId="LiveId" clId="{262EBE93-B7E7-449F-88D2-C325797E699A}" dt="2024-02-25T19:33:07.972" v="393" actId="14100"/>
          <ac:spMkLst>
            <pc:docMk/>
            <pc:sldMk cId="2723400777" sldId="256"/>
            <ac:spMk id="8" creationId="{59C1BEF6-1F10-7A24-8135-2FB650C0C4EA}"/>
          </ac:spMkLst>
        </pc:spChg>
      </pc:sldChg>
      <pc:sldChg chg="modSp mod">
        <pc:chgData name="Ashutosh Satpathy" userId="9d92dfa95ad696ba" providerId="LiveId" clId="{262EBE93-B7E7-449F-88D2-C325797E699A}" dt="2024-02-26T04:11:25.405" v="523"/>
        <pc:sldMkLst>
          <pc:docMk/>
          <pc:sldMk cId="2473391462" sldId="257"/>
        </pc:sldMkLst>
        <pc:spChg chg="mod">
          <ac:chgData name="Ashutosh Satpathy" userId="9d92dfa95ad696ba" providerId="LiveId" clId="{262EBE93-B7E7-449F-88D2-C325797E699A}" dt="2024-02-26T04:11:25.405" v="523"/>
          <ac:spMkLst>
            <pc:docMk/>
            <pc:sldMk cId="2473391462" sldId="257"/>
            <ac:spMk id="2" creationId="{8FA7C0E6-1F7C-99C3-4C16-70A822B673C6}"/>
          </ac:spMkLst>
        </pc:spChg>
        <pc:spChg chg="mod">
          <ac:chgData name="Ashutosh Satpathy" userId="9d92dfa95ad696ba" providerId="LiveId" clId="{262EBE93-B7E7-449F-88D2-C325797E699A}" dt="2024-02-26T04:11:25.405" v="523"/>
          <ac:spMkLst>
            <pc:docMk/>
            <pc:sldMk cId="2473391462" sldId="257"/>
            <ac:spMk id="3" creationId="{610CD341-F5A4-DA3A-F9E4-080F8AFE8C37}"/>
          </ac:spMkLst>
        </pc:spChg>
      </pc:sldChg>
      <pc:sldChg chg="modSp">
        <pc:chgData name="Ashutosh Satpathy" userId="9d92dfa95ad696ba" providerId="LiveId" clId="{262EBE93-B7E7-449F-88D2-C325797E699A}" dt="2024-02-26T04:11:25.405" v="523"/>
        <pc:sldMkLst>
          <pc:docMk/>
          <pc:sldMk cId="3159859643" sldId="258"/>
        </pc:sldMkLst>
        <pc:spChg chg="mod">
          <ac:chgData name="Ashutosh Satpathy" userId="9d92dfa95ad696ba" providerId="LiveId" clId="{262EBE93-B7E7-449F-88D2-C325797E699A}" dt="2024-02-26T04:11:25.405" v="523"/>
          <ac:spMkLst>
            <pc:docMk/>
            <pc:sldMk cId="3159859643" sldId="258"/>
            <ac:spMk id="2" creationId="{B96A8849-91B5-9745-DF07-5A15E3184B31}"/>
          </ac:spMkLst>
        </pc:spChg>
      </pc:sldChg>
      <pc:sldChg chg="modSp mod">
        <pc:chgData name="Ashutosh Satpathy" userId="9d92dfa95ad696ba" providerId="LiveId" clId="{262EBE93-B7E7-449F-88D2-C325797E699A}" dt="2024-02-26T04:11:25.405" v="523"/>
        <pc:sldMkLst>
          <pc:docMk/>
          <pc:sldMk cId="612342839" sldId="259"/>
        </pc:sldMkLst>
        <pc:spChg chg="mod">
          <ac:chgData name="Ashutosh Satpathy" userId="9d92dfa95ad696ba" providerId="LiveId" clId="{262EBE93-B7E7-449F-88D2-C325797E699A}" dt="2024-02-26T04:11:25.405" v="523"/>
          <ac:spMkLst>
            <pc:docMk/>
            <pc:sldMk cId="612342839" sldId="259"/>
            <ac:spMk id="2" creationId="{92208262-8FEE-A203-5170-2A260DE21B52}"/>
          </ac:spMkLst>
        </pc:spChg>
        <pc:spChg chg="mod">
          <ac:chgData name="Ashutosh Satpathy" userId="9d92dfa95ad696ba" providerId="LiveId" clId="{262EBE93-B7E7-449F-88D2-C325797E699A}" dt="2024-02-26T04:11:25.405" v="523"/>
          <ac:spMkLst>
            <pc:docMk/>
            <pc:sldMk cId="612342839" sldId="259"/>
            <ac:spMk id="3" creationId="{D39FCE25-726A-7B35-A30E-42C0E381A3DC}"/>
          </ac:spMkLst>
        </pc:spChg>
      </pc:sldChg>
      <pc:sldChg chg="modSp">
        <pc:chgData name="Ashutosh Satpathy" userId="9d92dfa95ad696ba" providerId="LiveId" clId="{262EBE93-B7E7-449F-88D2-C325797E699A}" dt="2024-02-26T04:11:25.405" v="523"/>
        <pc:sldMkLst>
          <pc:docMk/>
          <pc:sldMk cId="722458520" sldId="260"/>
        </pc:sldMkLst>
        <pc:spChg chg="mod">
          <ac:chgData name="Ashutosh Satpathy" userId="9d92dfa95ad696ba" providerId="LiveId" clId="{262EBE93-B7E7-449F-88D2-C325797E699A}" dt="2024-02-26T04:11:25.405" v="523"/>
          <ac:spMkLst>
            <pc:docMk/>
            <pc:sldMk cId="722458520" sldId="260"/>
            <ac:spMk id="2" creationId="{D15E8D54-E717-E768-70CE-57E3F091F7AD}"/>
          </ac:spMkLst>
        </pc:spChg>
      </pc:sldChg>
      <pc:sldChg chg="modSp">
        <pc:chgData name="Ashutosh Satpathy" userId="9d92dfa95ad696ba" providerId="LiveId" clId="{262EBE93-B7E7-449F-88D2-C325797E699A}" dt="2024-02-26T04:11:25.405" v="523"/>
        <pc:sldMkLst>
          <pc:docMk/>
          <pc:sldMk cId="1773102694" sldId="261"/>
        </pc:sldMkLst>
        <pc:spChg chg="mod">
          <ac:chgData name="Ashutosh Satpathy" userId="9d92dfa95ad696ba" providerId="LiveId" clId="{262EBE93-B7E7-449F-88D2-C325797E699A}" dt="2024-02-26T04:11:25.405" v="523"/>
          <ac:spMkLst>
            <pc:docMk/>
            <pc:sldMk cId="1773102694" sldId="261"/>
            <ac:spMk id="2" creationId="{94258801-7120-8338-9387-9D30CC523B68}"/>
          </ac:spMkLst>
        </pc:spChg>
      </pc:sldChg>
      <pc:sldChg chg="modSp mod">
        <pc:chgData name="Ashutosh Satpathy" userId="9d92dfa95ad696ba" providerId="LiveId" clId="{262EBE93-B7E7-449F-88D2-C325797E699A}" dt="2024-02-26T04:11:25.405" v="523"/>
        <pc:sldMkLst>
          <pc:docMk/>
          <pc:sldMk cId="266723433" sldId="262"/>
        </pc:sldMkLst>
        <pc:spChg chg="mod">
          <ac:chgData name="Ashutosh Satpathy" userId="9d92dfa95ad696ba" providerId="LiveId" clId="{262EBE93-B7E7-449F-88D2-C325797E699A}" dt="2024-02-26T04:11:25.405" v="523"/>
          <ac:spMkLst>
            <pc:docMk/>
            <pc:sldMk cId="266723433" sldId="262"/>
            <ac:spMk id="3" creationId="{841EC386-4253-EC63-D874-1DE916BF11AF}"/>
          </ac:spMkLst>
        </pc:spChg>
      </pc:sldChg>
      <pc:sldChg chg="modSp mod">
        <pc:chgData name="Ashutosh Satpathy" userId="9d92dfa95ad696ba" providerId="LiveId" clId="{262EBE93-B7E7-449F-88D2-C325797E699A}" dt="2024-02-26T04:11:25.405" v="523"/>
        <pc:sldMkLst>
          <pc:docMk/>
          <pc:sldMk cId="2275397380" sldId="263"/>
        </pc:sldMkLst>
        <pc:spChg chg="mod">
          <ac:chgData name="Ashutosh Satpathy" userId="9d92dfa95ad696ba" providerId="LiveId" clId="{262EBE93-B7E7-449F-88D2-C325797E699A}" dt="2024-02-26T04:11:25.405" v="523"/>
          <ac:spMkLst>
            <pc:docMk/>
            <pc:sldMk cId="2275397380" sldId="263"/>
            <ac:spMk id="2" creationId="{37056515-23D0-03E1-682A-BA068444F15C}"/>
          </ac:spMkLst>
        </pc:spChg>
        <pc:spChg chg="mod">
          <ac:chgData name="Ashutosh Satpathy" userId="9d92dfa95ad696ba" providerId="LiveId" clId="{262EBE93-B7E7-449F-88D2-C325797E699A}" dt="2024-02-26T04:11:25.405" v="523"/>
          <ac:spMkLst>
            <pc:docMk/>
            <pc:sldMk cId="2275397380" sldId="263"/>
            <ac:spMk id="3" creationId="{B6A43941-DE28-6E2A-9FA1-234C2FB47B90}"/>
          </ac:spMkLst>
        </pc:spChg>
      </pc:sldChg>
      <pc:sldChg chg="modSp">
        <pc:chgData name="Ashutosh Satpathy" userId="9d92dfa95ad696ba" providerId="LiveId" clId="{262EBE93-B7E7-449F-88D2-C325797E699A}" dt="2024-02-26T04:11:25.405" v="523"/>
        <pc:sldMkLst>
          <pc:docMk/>
          <pc:sldMk cId="1317602617" sldId="264"/>
        </pc:sldMkLst>
        <pc:spChg chg="mod">
          <ac:chgData name="Ashutosh Satpathy" userId="9d92dfa95ad696ba" providerId="LiveId" clId="{262EBE93-B7E7-449F-88D2-C325797E699A}" dt="2024-02-26T04:11:25.405" v="523"/>
          <ac:spMkLst>
            <pc:docMk/>
            <pc:sldMk cId="1317602617" sldId="264"/>
            <ac:spMk id="2" creationId="{6004D248-8D61-E1A7-28F1-66EE511BEAC4}"/>
          </ac:spMkLst>
        </pc:spChg>
        <pc:spChg chg="mod">
          <ac:chgData name="Ashutosh Satpathy" userId="9d92dfa95ad696ba" providerId="LiveId" clId="{262EBE93-B7E7-449F-88D2-C325797E699A}" dt="2024-02-26T04:11:25.405" v="523"/>
          <ac:spMkLst>
            <pc:docMk/>
            <pc:sldMk cId="1317602617" sldId="264"/>
            <ac:spMk id="3" creationId="{A7019B95-E226-7FC2-CB87-16BAC8EED254}"/>
          </ac:spMkLst>
        </pc:spChg>
      </pc:sldChg>
      <pc:sldChg chg="modSp mod">
        <pc:chgData name="Ashutosh Satpathy" userId="9d92dfa95ad696ba" providerId="LiveId" clId="{262EBE93-B7E7-449F-88D2-C325797E699A}" dt="2024-02-26T04:56:51.786" v="605"/>
        <pc:sldMkLst>
          <pc:docMk/>
          <pc:sldMk cId="2014425635" sldId="265"/>
        </pc:sldMkLst>
        <pc:spChg chg="mod">
          <ac:chgData name="Ashutosh Satpathy" userId="9d92dfa95ad696ba" providerId="LiveId" clId="{262EBE93-B7E7-449F-88D2-C325797E699A}" dt="2024-02-26T04:11:25.405" v="523"/>
          <ac:spMkLst>
            <pc:docMk/>
            <pc:sldMk cId="2014425635" sldId="265"/>
            <ac:spMk id="2" creationId="{5E8C043F-F7F6-D3FE-3298-547E627FBB43}"/>
          </ac:spMkLst>
        </pc:spChg>
        <pc:spChg chg="mod">
          <ac:chgData name="Ashutosh Satpathy" userId="9d92dfa95ad696ba" providerId="LiveId" clId="{262EBE93-B7E7-449F-88D2-C325797E699A}" dt="2024-02-26T04:56:51.786" v="605"/>
          <ac:spMkLst>
            <pc:docMk/>
            <pc:sldMk cId="2014425635" sldId="265"/>
            <ac:spMk id="3" creationId="{9B236CC8-5BCF-AA06-5271-A5FBF066D981}"/>
          </ac:spMkLst>
        </pc:spChg>
      </pc:sldChg>
      <pc:sldChg chg="modSp mod">
        <pc:chgData name="Ashutosh Satpathy" userId="9d92dfa95ad696ba" providerId="LiveId" clId="{262EBE93-B7E7-449F-88D2-C325797E699A}" dt="2024-02-26T04:11:25.405" v="523"/>
        <pc:sldMkLst>
          <pc:docMk/>
          <pc:sldMk cId="4013890352" sldId="266"/>
        </pc:sldMkLst>
        <pc:spChg chg="mod">
          <ac:chgData name="Ashutosh Satpathy" userId="9d92dfa95ad696ba" providerId="LiveId" clId="{262EBE93-B7E7-449F-88D2-C325797E699A}" dt="2024-02-26T04:11:25.405" v="523"/>
          <ac:spMkLst>
            <pc:docMk/>
            <pc:sldMk cId="4013890352" sldId="266"/>
            <ac:spMk id="2" creationId="{143CAC7E-13EE-B760-ADC8-0C2423D7354C}"/>
          </ac:spMkLst>
        </pc:spChg>
        <pc:spChg chg="mod">
          <ac:chgData name="Ashutosh Satpathy" userId="9d92dfa95ad696ba" providerId="LiveId" clId="{262EBE93-B7E7-449F-88D2-C325797E699A}" dt="2024-02-26T04:11:25.405" v="523"/>
          <ac:spMkLst>
            <pc:docMk/>
            <pc:sldMk cId="4013890352" sldId="266"/>
            <ac:spMk id="3" creationId="{5F6564A9-EA8A-CF6D-FFE5-DE33B3133516}"/>
          </ac:spMkLst>
        </pc:spChg>
      </pc:sldChg>
      <pc:sldChg chg="modSp new mod">
        <pc:chgData name="Ashutosh Satpathy" userId="9d92dfa95ad696ba" providerId="LiveId" clId="{262EBE93-B7E7-449F-88D2-C325797E699A}" dt="2024-02-26T04:22:09.436" v="549" actId="20577"/>
        <pc:sldMkLst>
          <pc:docMk/>
          <pc:sldMk cId="3956917923" sldId="267"/>
        </pc:sldMkLst>
        <pc:spChg chg="mod">
          <ac:chgData name="Ashutosh Satpathy" userId="9d92dfa95ad696ba" providerId="LiveId" clId="{262EBE93-B7E7-449F-88D2-C325797E699A}" dt="2024-02-25T19:30:03.070" v="381" actId="115"/>
          <ac:spMkLst>
            <pc:docMk/>
            <pc:sldMk cId="3956917923" sldId="267"/>
            <ac:spMk id="2" creationId="{10DDA37D-C437-FDA3-0A21-A992AB3ACB7A}"/>
          </ac:spMkLst>
        </pc:spChg>
        <pc:spChg chg="mod">
          <ac:chgData name="Ashutosh Satpathy" userId="9d92dfa95ad696ba" providerId="LiveId" clId="{262EBE93-B7E7-449F-88D2-C325797E699A}" dt="2024-02-26T04:22:09.436" v="549" actId="20577"/>
          <ac:spMkLst>
            <pc:docMk/>
            <pc:sldMk cId="3956917923" sldId="267"/>
            <ac:spMk id="3" creationId="{5183BFE5-8BBC-E982-5FF3-5430F4647815}"/>
          </ac:spMkLst>
        </pc:spChg>
      </pc:sldChg>
      <pc:sldChg chg="new del">
        <pc:chgData name="Ashutosh Satpathy" userId="9d92dfa95ad696ba" providerId="LiveId" clId="{262EBE93-B7E7-449F-88D2-C325797E699A}" dt="2024-02-25T19:28:54.617" v="356" actId="2696"/>
        <pc:sldMkLst>
          <pc:docMk/>
          <pc:sldMk cId="348179667" sldId="268"/>
        </pc:sldMkLst>
      </pc:sldChg>
      <pc:sldChg chg="modSp new mod">
        <pc:chgData name="Ashutosh Satpathy" userId="9d92dfa95ad696ba" providerId="LiveId" clId="{262EBE93-B7E7-449F-88D2-C325797E699A}" dt="2024-02-26T04:11:25.405" v="523"/>
        <pc:sldMkLst>
          <pc:docMk/>
          <pc:sldMk cId="1620828114" sldId="268"/>
        </pc:sldMkLst>
        <pc:spChg chg="mod">
          <ac:chgData name="Ashutosh Satpathy" userId="9d92dfa95ad696ba" providerId="LiveId" clId="{262EBE93-B7E7-449F-88D2-C325797E699A}" dt="2024-02-26T04:11:25.405" v="523"/>
          <ac:spMkLst>
            <pc:docMk/>
            <pc:sldMk cId="1620828114" sldId="268"/>
            <ac:spMk id="2" creationId="{C58300EE-9137-72BF-C570-BCFE73F7682B}"/>
          </ac:spMkLst>
        </pc:spChg>
        <pc:spChg chg="mod">
          <ac:chgData name="Ashutosh Satpathy" userId="9d92dfa95ad696ba" providerId="LiveId" clId="{262EBE93-B7E7-449F-88D2-C325797E699A}" dt="2024-02-26T04:11:25.405" v="523"/>
          <ac:spMkLst>
            <pc:docMk/>
            <pc:sldMk cId="1620828114" sldId="268"/>
            <ac:spMk id="3" creationId="{259E26E7-ECA0-1FE4-700B-0500B67D30B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7A3C3-7870-6BD4-99A6-8BD7349BD9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13B86DD-BC18-8C54-47DA-C5E68CD0D7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5137D3E-FF6B-F9FD-C421-2342C1EF834D}"/>
              </a:ext>
            </a:extLst>
          </p:cNvPr>
          <p:cNvSpPr>
            <a:spLocks noGrp="1"/>
          </p:cNvSpPr>
          <p:nvPr>
            <p:ph type="dt" sz="half" idx="10"/>
          </p:nvPr>
        </p:nvSpPr>
        <p:spPr/>
        <p:txBody>
          <a:bodyPr/>
          <a:lstStyle/>
          <a:p>
            <a:fld id="{166250FF-62E4-46B1-8D4D-FA3424771247}" type="datetimeFigureOut">
              <a:rPr lang="en-IN" smtClean="0"/>
              <a:t>26-02-2024</a:t>
            </a:fld>
            <a:endParaRPr lang="en-IN"/>
          </a:p>
        </p:txBody>
      </p:sp>
      <p:sp>
        <p:nvSpPr>
          <p:cNvPr id="5" name="Footer Placeholder 4">
            <a:extLst>
              <a:ext uri="{FF2B5EF4-FFF2-40B4-BE49-F238E27FC236}">
                <a16:creationId xmlns:a16="http://schemas.microsoft.com/office/drawing/2014/main" id="{D138427F-AAD2-26E9-82DF-4B06C57DA8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F05CE0-A2CA-E802-188E-74DE0E06D1F4}"/>
              </a:ext>
            </a:extLst>
          </p:cNvPr>
          <p:cNvSpPr>
            <a:spLocks noGrp="1"/>
          </p:cNvSpPr>
          <p:nvPr>
            <p:ph type="sldNum" sz="quarter" idx="12"/>
          </p:nvPr>
        </p:nvSpPr>
        <p:spPr/>
        <p:txBody>
          <a:bodyPr/>
          <a:lstStyle/>
          <a:p>
            <a:fld id="{1105929A-9C0A-4F66-A76A-6D698732B6D4}" type="slidenum">
              <a:rPr lang="en-IN" smtClean="0"/>
              <a:t>‹#›</a:t>
            </a:fld>
            <a:endParaRPr lang="en-IN"/>
          </a:p>
        </p:txBody>
      </p:sp>
    </p:spTree>
    <p:extLst>
      <p:ext uri="{BB962C8B-B14F-4D97-AF65-F5344CB8AC3E}">
        <p14:creationId xmlns:p14="http://schemas.microsoft.com/office/powerpoint/2010/main" val="3242314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6F970-267F-FE9D-CA82-D806D96A17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8B5446-2B5B-1960-DFC8-9306A04C36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0A5180-093D-2877-B958-F874982802A2}"/>
              </a:ext>
            </a:extLst>
          </p:cNvPr>
          <p:cNvSpPr>
            <a:spLocks noGrp="1"/>
          </p:cNvSpPr>
          <p:nvPr>
            <p:ph type="dt" sz="half" idx="10"/>
          </p:nvPr>
        </p:nvSpPr>
        <p:spPr/>
        <p:txBody>
          <a:bodyPr/>
          <a:lstStyle/>
          <a:p>
            <a:fld id="{166250FF-62E4-46B1-8D4D-FA3424771247}" type="datetimeFigureOut">
              <a:rPr lang="en-IN" smtClean="0"/>
              <a:t>26-02-2024</a:t>
            </a:fld>
            <a:endParaRPr lang="en-IN"/>
          </a:p>
        </p:txBody>
      </p:sp>
      <p:sp>
        <p:nvSpPr>
          <p:cNvPr id="5" name="Footer Placeholder 4">
            <a:extLst>
              <a:ext uri="{FF2B5EF4-FFF2-40B4-BE49-F238E27FC236}">
                <a16:creationId xmlns:a16="http://schemas.microsoft.com/office/drawing/2014/main" id="{499DDCE2-0FEA-01DF-8668-4A624757D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341AF3-DF2C-943D-43D9-DC61CF2A2D3E}"/>
              </a:ext>
            </a:extLst>
          </p:cNvPr>
          <p:cNvSpPr>
            <a:spLocks noGrp="1"/>
          </p:cNvSpPr>
          <p:nvPr>
            <p:ph type="sldNum" sz="quarter" idx="12"/>
          </p:nvPr>
        </p:nvSpPr>
        <p:spPr/>
        <p:txBody>
          <a:bodyPr/>
          <a:lstStyle/>
          <a:p>
            <a:fld id="{1105929A-9C0A-4F66-A76A-6D698732B6D4}" type="slidenum">
              <a:rPr lang="en-IN" smtClean="0"/>
              <a:t>‹#›</a:t>
            </a:fld>
            <a:endParaRPr lang="en-IN"/>
          </a:p>
        </p:txBody>
      </p:sp>
    </p:spTree>
    <p:extLst>
      <p:ext uri="{BB962C8B-B14F-4D97-AF65-F5344CB8AC3E}">
        <p14:creationId xmlns:p14="http://schemas.microsoft.com/office/powerpoint/2010/main" val="3559169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90EEEC-586E-7543-451D-52D39245FB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483223-7A6B-E6E3-3D87-4934BAD670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9498A0-103A-F279-79C0-FFFC30DB891F}"/>
              </a:ext>
            </a:extLst>
          </p:cNvPr>
          <p:cNvSpPr>
            <a:spLocks noGrp="1"/>
          </p:cNvSpPr>
          <p:nvPr>
            <p:ph type="dt" sz="half" idx="10"/>
          </p:nvPr>
        </p:nvSpPr>
        <p:spPr/>
        <p:txBody>
          <a:bodyPr/>
          <a:lstStyle/>
          <a:p>
            <a:fld id="{166250FF-62E4-46B1-8D4D-FA3424771247}" type="datetimeFigureOut">
              <a:rPr lang="en-IN" smtClean="0"/>
              <a:t>26-02-2024</a:t>
            </a:fld>
            <a:endParaRPr lang="en-IN"/>
          </a:p>
        </p:txBody>
      </p:sp>
      <p:sp>
        <p:nvSpPr>
          <p:cNvPr id="5" name="Footer Placeholder 4">
            <a:extLst>
              <a:ext uri="{FF2B5EF4-FFF2-40B4-BE49-F238E27FC236}">
                <a16:creationId xmlns:a16="http://schemas.microsoft.com/office/drawing/2014/main" id="{45939B6D-4E5C-468F-2877-F557D10A17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DB0BDB-032B-5135-3D01-4392EBE25FCA}"/>
              </a:ext>
            </a:extLst>
          </p:cNvPr>
          <p:cNvSpPr>
            <a:spLocks noGrp="1"/>
          </p:cNvSpPr>
          <p:nvPr>
            <p:ph type="sldNum" sz="quarter" idx="12"/>
          </p:nvPr>
        </p:nvSpPr>
        <p:spPr/>
        <p:txBody>
          <a:bodyPr/>
          <a:lstStyle/>
          <a:p>
            <a:fld id="{1105929A-9C0A-4F66-A76A-6D698732B6D4}" type="slidenum">
              <a:rPr lang="en-IN" smtClean="0"/>
              <a:t>‹#›</a:t>
            </a:fld>
            <a:endParaRPr lang="en-IN"/>
          </a:p>
        </p:txBody>
      </p:sp>
    </p:spTree>
    <p:extLst>
      <p:ext uri="{BB962C8B-B14F-4D97-AF65-F5344CB8AC3E}">
        <p14:creationId xmlns:p14="http://schemas.microsoft.com/office/powerpoint/2010/main" val="917622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F5301-B696-2A50-4D7D-BB227C2722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02CB49-3B1E-7690-48DD-A83D5C2890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66EC7E-72F4-51D1-51AB-24C117C54204}"/>
              </a:ext>
            </a:extLst>
          </p:cNvPr>
          <p:cNvSpPr>
            <a:spLocks noGrp="1"/>
          </p:cNvSpPr>
          <p:nvPr>
            <p:ph type="dt" sz="half" idx="10"/>
          </p:nvPr>
        </p:nvSpPr>
        <p:spPr/>
        <p:txBody>
          <a:bodyPr/>
          <a:lstStyle/>
          <a:p>
            <a:fld id="{166250FF-62E4-46B1-8D4D-FA3424771247}" type="datetimeFigureOut">
              <a:rPr lang="en-IN" smtClean="0"/>
              <a:t>26-02-2024</a:t>
            </a:fld>
            <a:endParaRPr lang="en-IN"/>
          </a:p>
        </p:txBody>
      </p:sp>
      <p:sp>
        <p:nvSpPr>
          <p:cNvPr id="5" name="Footer Placeholder 4">
            <a:extLst>
              <a:ext uri="{FF2B5EF4-FFF2-40B4-BE49-F238E27FC236}">
                <a16:creationId xmlns:a16="http://schemas.microsoft.com/office/drawing/2014/main" id="{6C8BEEC8-A6BF-FCB0-57BC-6D6894FC3F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F2340D-40A1-460A-1881-90316E1C8B92}"/>
              </a:ext>
            </a:extLst>
          </p:cNvPr>
          <p:cNvSpPr>
            <a:spLocks noGrp="1"/>
          </p:cNvSpPr>
          <p:nvPr>
            <p:ph type="sldNum" sz="quarter" idx="12"/>
          </p:nvPr>
        </p:nvSpPr>
        <p:spPr/>
        <p:txBody>
          <a:bodyPr/>
          <a:lstStyle/>
          <a:p>
            <a:fld id="{1105929A-9C0A-4F66-A76A-6D698732B6D4}" type="slidenum">
              <a:rPr lang="en-IN" smtClean="0"/>
              <a:t>‹#›</a:t>
            </a:fld>
            <a:endParaRPr lang="en-IN"/>
          </a:p>
        </p:txBody>
      </p:sp>
    </p:spTree>
    <p:extLst>
      <p:ext uri="{BB962C8B-B14F-4D97-AF65-F5344CB8AC3E}">
        <p14:creationId xmlns:p14="http://schemas.microsoft.com/office/powerpoint/2010/main" val="3191471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2E6FF-E1F4-9DF8-914F-456AC58DDF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0EA9BCA-81DB-26FC-B489-E168C775D7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DED9AB-38A3-6611-11C8-89EE6991DD74}"/>
              </a:ext>
            </a:extLst>
          </p:cNvPr>
          <p:cNvSpPr>
            <a:spLocks noGrp="1"/>
          </p:cNvSpPr>
          <p:nvPr>
            <p:ph type="dt" sz="half" idx="10"/>
          </p:nvPr>
        </p:nvSpPr>
        <p:spPr/>
        <p:txBody>
          <a:bodyPr/>
          <a:lstStyle/>
          <a:p>
            <a:fld id="{166250FF-62E4-46B1-8D4D-FA3424771247}" type="datetimeFigureOut">
              <a:rPr lang="en-IN" smtClean="0"/>
              <a:t>26-02-2024</a:t>
            </a:fld>
            <a:endParaRPr lang="en-IN"/>
          </a:p>
        </p:txBody>
      </p:sp>
      <p:sp>
        <p:nvSpPr>
          <p:cNvPr id="5" name="Footer Placeholder 4">
            <a:extLst>
              <a:ext uri="{FF2B5EF4-FFF2-40B4-BE49-F238E27FC236}">
                <a16:creationId xmlns:a16="http://schemas.microsoft.com/office/drawing/2014/main" id="{4F9B6118-B2BB-517F-94B2-B28F4A114D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DFC2FE-A049-C505-46D8-A67C647C8AC2}"/>
              </a:ext>
            </a:extLst>
          </p:cNvPr>
          <p:cNvSpPr>
            <a:spLocks noGrp="1"/>
          </p:cNvSpPr>
          <p:nvPr>
            <p:ph type="sldNum" sz="quarter" idx="12"/>
          </p:nvPr>
        </p:nvSpPr>
        <p:spPr/>
        <p:txBody>
          <a:bodyPr/>
          <a:lstStyle/>
          <a:p>
            <a:fld id="{1105929A-9C0A-4F66-A76A-6D698732B6D4}" type="slidenum">
              <a:rPr lang="en-IN" smtClean="0"/>
              <a:t>‹#›</a:t>
            </a:fld>
            <a:endParaRPr lang="en-IN"/>
          </a:p>
        </p:txBody>
      </p:sp>
    </p:spTree>
    <p:extLst>
      <p:ext uri="{BB962C8B-B14F-4D97-AF65-F5344CB8AC3E}">
        <p14:creationId xmlns:p14="http://schemas.microsoft.com/office/powerpoint/2010/main" val="2334778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4030B-82B5-F110-C1D9-1EF7A51C82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AE5120-9619-9ECB-095B-F99BA10CCE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30DCEDF-C25C-E8D7-64B9-C4B3A577DC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96D1E06-3474-5E5E-9DEC-D4B931A40EC6}"/>
              </a:ext>
            </a:extLst>
          </p:cNvPr>
          <p:cNvSpPr>
            <a:spLocks noGrp="1"/>
          </p:cNvSpPr>
          <p:nvPr>
            <p:ph type="dt" sz="half" idx="10"/>
          </p:nvPr>
        </p:nvSpPr>
        <p:spPr/>
        <p:txBody>
          <a:bodyPr/>
          <a:lstStyle/>
          <a:p>
            <a:fld id="{166250FF-62E4-46B1-8D4D-FA3424771247}" type="datetimeFigureOut">
              <a:rPr lang="en-IN" smtClean="0"/>
              <a:t>26-02-2024</a:t>
            </a:fld>
            <a:endParaRPr lang="en-IN"/>
          </a:p>
        </p:txBody>
      </p:sp>
      <p:sp>
        <p:nvSpPr>
          <p:cNvPr id="6" name="Footer Placeholder 5">
            <a:extLst>
              <a:ext uri="{FF2B5EF4-FFF2-40B4-BE49-F238E27FC236}">
                <a16:creationId xmlns:a16="http://schemas.microsoft.com/office/drawing/2014/main" id="{86761CF3-C7ED-3DC4-6819-36C7EC8639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A96CDB-AF52-57D3-6485-8AFD158B7A76}"/>
              </a:ext>
            </a:extLst>
          </p:cNvPr>
          <p:cNvSpPr>
            <a:spLocks noGrp="1"/>
          </p:cNvSpPr>
          <p:nvPr>
            <p:ph type="sldNum" sz="quarter" idx="12"/>
          </p:nvPr>
        </p:nvSpPr>
        <p:spPr/>
        <p:txBody>
          <a:bodyPr/>
          <a:lstStyle/>
          <a:p>
            <a:fld id="{1105929A-9C0A-4F66-A76A-6D698732B6D4}" type="slidenum">
              <a:rPr lang="en-IN" smtClean="0"/>
              <a:t>‹#›</a:t>
            </a:fld>
            <a:endParaRPr lang="en-IN"/>
          </a:p>
        </p:txBody>
      </p:sp>
    </p:spTree>
    <p:extLst>
      <p:ext uri="{BB962C8B-B14F-4D97-AF65-F5344CB8AC3E}">
        <p14:creationId xmlns:p14="http://schemas.microsoft.com/office/powerpoint/2010/main" val="596883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B4C0-0312-1821-0482-001D03F439A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7C991E-668D-131C-C19D-B00BC72F17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816A7F-00FF-FDC0-B890-6B374BF87C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93E4B65-D309-D79E-FC71-3FF9894887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8D7A55-173E-B379-E3E7-FB07769DB0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80D10AD-21B3-F6A6-BFB9-5574B6D2ED8B}"/>
              </a:ext>
            </a:extLst>
          </p:cNvPr>
          <p:cNvSpPr>
            <a:spLocks noGrp="1"/>
          </p:cNvSpPr>
          <p:nvPr>
            <p:ph type="dt" sz="half" idx="10"/>
          </p:nvPr>
        </p:nvSpPr>
        <p:spPr/>
        <p:txBody>
          <a:bodyPr/>
          <a:lstStyle/>
          <a:p>
            <a:fld id="{166250FF-62E4-46B1-8D4D-FA3424771247}" type="datetimeFigureOut">
              <a:rPr lang="en-IN" smtClean="0"/>
              <a:t>26-02-2024</a:t>
            </a:fld>
            <a:endParaRPr lang="en-IN"/>
          </a:p>
        </p:txBody>
      </p:sp>
      <p:sp>
        <p:nvSpPr>
          <p:cNvPr id="8" name="Footer Placeholder 7">
            <a:extLst>
              <a:ext uri="{FF2B5EF4-FFF2-40B4-BE49-F238E27FC236}">
                <a16:creationId xmlns:a16="http://schemas.microsoft.com/office/drawing/2014/main" id="{101C3F38-BC4D-7846-C097-5A97C8A3513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D79D9D-FF6A-7E03-2075-08AC4C2E9B08}"/>
              </a:ext>
            </a:extLst>
          </p:cNvPr>
          <p:cNvSpPr>
            <a:spLocks noGrp="1"/>
          </p:cNvSpPr>
          <p:nvPr>
            <p:ph type="sldNum" sz="quarter" idx="12"/>
          </p:nvPr>
        </p:nvSpPr>
        <p:spPr/>
        <p:txBody>
          <a:bodyPr/>
          <a:lstStyle/>
          <a:p>
            <a:fld id="{1105929A-9C0A-4F66-A76A-6D698732B6D4}" type="slidenum">
              <a:rPr lang="en-IN" smtClean="0"/>
              <a:t>‹#›</a:t>
            </a:fld>
            <a:endParaRPr lang="en-IN"/>
          </a:p>
        </p:txBody>
      </p:sp>
    </p:spTree>
    <p:extLst>
      <p:ext uri="{BB962C8B-B14F-4D97-AF65-F5344CB8AC3E}">
        <p14:creationId xmlns:p14="http://schemas.microsoft.com/office/powerpoint/2010/main" val="3820095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346A-98CD-559E-B5B8-3DB1047CCF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978643D-B7A6-2E75-FF32-FB0F7E49E11C}"/>
              </a:ext>
            </a:extLst>
          </p:cNvPr>
          <p:cNvSpPr>
            <a:spLocks noGrp="1"/>
          </p:cNvSpPr>
          <p:nvPr>
            <p:ph type="dt" sz="half" idx="10"/>
          </p:nvPr>
        </p:nvSpPr>
        <p:spPr/>
        <p:txBody>
          <a:bodyPr/>
          <a:lstStyle/>
          <a:p>
            <a:fld id="{166250FF-62E4-46B1-8D4D-FA3424771247}" type="datetimeFigureOut">
              <a:rPr lang="en-IN" smtClean="0"/>
              <a:t>26-02-2024</a:t>
            </a:fld>
            <a:endParaRPr lang="en-IN"/>
          </a:p>
        </p:txBody>
      </p:sp>
      <p:sp>
        <p:nvSpPr>
          <p:cNvPr id="4" name="Footer Placeholder 3">
            <a:extLst>
              <a:ext uri="{FF2B5EF4-FFF2-40B4-BE49-F238E27FC236}">
                <a16:creationId xmlns:a16="http://schemas.microsoft.com/office/drawing/2014/main" id="{7A48D491-ADBB-DEBC-8C4C-9310BCB2CC8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8EFE19-5046-EB05-2BE6-034F0E178284}"/>
              </a:ext>
            </a:extLst>
          </p:cNvPr>
          <p:cNvSpPr>
            <a:spLocks noGrp="1"/>
          </p:cNvSpPr>
          <p:nvPr>
            <p:ph type="sldNum" sz="quarter" idx="12"/>
          </p:nvPr>
        </p:nvSpPr>
        <p:spPr/>
        <p:txBody>
          <a:bodyPr/>
          <a:lstStyle/>
          <a:p>
            <a:fld id="{1105929A-9C0A-4F66-A76A-6D698732B6D4}" type="slidenum">
              <a:rPr lang="en-IN" smtClean="0"/>
              <a:t>‹#›</a:t>
            </a:fld>
            <a:endParaRPr lang="en-IN"/>
          </a:p>
        </p:txBody>
      </p:sp>
    </p:spTree>
    <p:extLst>
      <p:ext uri="{BB962C8B-B14F-4D97-AF65-F5344CB8AC3E}">
        <p14:creationId xmlns:p14="http://schemas.microsoft.com/office/powerpoint/2010/main" val="1359130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9E4AEE-0537-5CDB-ED1A-E00ABECA3B60}"/>
              </a:ext>
            </a:extLst>
          </p:cNvPr>
          <p:cNvSpPr>
            <a:spLocks noGrp="1"/>
          </p:cNvSpPr>
          <p:nvPr>
            <p:ph type="dt" sz="half" idx="10"/>
          </p:nvPr>
        </p:nvSpPr>
        <p:spPr/>
        <p:txBody>
          <a:bodyPr/>
          <a:lstStyle/>
          <a:p>
            <a:fld id="{166250FF-62E4-46B1-8D4D-FA3424771247}" type="datetimeFigureOut">
              <a:rPr lang="en-IN" smtClean="0"/>
              <a:t>26-02-2024</a:t>
            </a:fld>
            <a:endParaRPr lang="en-IN"/>
          </a:p>
        </p:txBody>
      </p:sp>
      <p:sp>
        <p:nvSpPr>
          <p:cNvPr id="3" name="Footer Placeholder 2">
            <a:extLst>
              <a:ext uri="{FF2B5EF4-FFF2-40B4-BE49-F238E27FC236}">
                <a16:creationId xmlns:a16="http://schemas.microsoft.com/office/drawing/2014/main" id="{2CF84DFD-F766-BCDD-BBB1-A2A691E40AD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EEA5520-87C7-B01F-0BA4-799591CFB912}"/>
              </a:ext>
            </a:extLst>
          </p:cNvPr>
          <p:cNvSpPr>
            <a:spLocks noGrp="1"/>
          </p:cNvSpPr>
          <p:nvPr>
            <p:ph type="sldNum" sz="quarter" idx="12"/>
          </p:nvPr>
        </p:nvSpPr>
        <p:spPr/>
        <p:txBody>
          <a:bodyPr/>
          <a:lstStyle/>
          <a:p>
            <a:fld id="{1105929A-9C0A-4F66-A76A-6D698732B6D4}" type="slidenum">
              <a:rPr lang="en-IN" smtClean="0"/>
              <a:t>‹#›</a:t>
            </a:fld>
            <a:endParaRPr lang="en-IN"/>
          </a:p>
        </p:txBody>
      </p:sp>
    </p:spTree>
    <p:extLst>
      <p:ext uri="{BB962C8B-B14F-4D97-AF65-F5344CB8AC3E}">
        <p14:creationId xmlns:p14="http://schemas.microsoft.com/office/powerpoint/2010/main" val="3574119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2914D-A212-4870-8EAF-9C718E91DE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556A59B-E437-201A-EABB-29995814B6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BC5061B-2799-36D9-EFBF-DA33C1FABB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89DCE3-9D1C-2CC0-BA6A-357D606708B6}"/>
              </a:ext>
            </a:extLst>
          </p:cNvPr>
          <p:cNvSpPr>
            <a:spLocks noGrp="1"/>
          </p:cNvSpPr>
          <p:nvPr>
            <p:ph type="dt" sz="half" idx="10"/>
          </p:nvPr>
        </p:nvSpPr>
        <p:spPr/>
        <p:txBody>
          <a:bodyPr/>
          <a:lstStyle/>
          <a:p>
            <a:fld id="{166250FF-62E4-46B1-8D4D-FA3424771247}" type="datetimeFigureOut">
              <a:rPr lang="en-IN" smtClean="0"/>
              <a:t>26-02-2024</a:t>
            </a:fld>
            <a:endParaRPr lang="en-IN"/>
          </a:p>
        </p:txBody>
      </p:sp>
      <p:sp>
        <p:nvSpPr>
          <p:cNvPr id="6" name="Footer Placeholder 5">
            <a:extLst>
              <a:ext uri="{FF2B5EF4-FFF2-40B4-BE49-F238E27FC236}">
                <a16:creationId xmlns:a16="http://schemas.microsoft.com/office/drawing/2014/main" id="{7D94251E-26F1-C56B-8683-33BFB25775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D078BE-5C6C-D4C6-7B0D-229338F7FCEB}"/>
              </a:ext>
            </a:extLst>
          </p:cNvPr>
          <p:cNvSpPr>
            <a:spLocks noGrp="1"/>
          </p:cNvSpPr>
          <p:nvPr>
            <p:ph type="sldNum" sz="quarter" idx="12"/>
          </p:nvPr>
        </p:nvSpPr>
        <p:spPr/>
        <p:txBody>
          <a:bodyPr/>
          <a:lstStyle/>
          <a:p>
            <a:fld id="{1105929A-9C0A-4F66-A76A-6D698732B6D4}" type="slidenum">
              <a:rPr lang="en-IN" smtClean="0"/>
              <a:t>‹#›</a:t>
            </a:fld>
            <a:endParaRPr lang="en-IN"/>
          </a:p>
        </p:txBody>
      </p:sp>
    </p:spTree>
    <p:extLst>
      <p:ext uri="{BB962C8B-B14F-4D97-AF65-F5344CB8AC3E}">
        <p14:creationId xmlns:p14="http://schemas.microsoft.com/office/powerpoint/2010/main" val="4276465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3CA15-C6F8-9CB3-187F-6B69E43C6A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30260E9-FF9B-416E-499E-F34B168CD9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56DFBC-C9D3-5458-6E82-556AC9076E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10C0A3-E245-2567-2E22-1343F36695A3}"/>
              </a:ext>
            </a:extLst>
          </p:cNvPr>
          <p:cNvSpPr>
            <a:spLocks noGrp="1"/>
          </p:cNvSpPr>
          <p:nvPr>
            <p:ph type="dt" sz="half" idx="10"/>
          </p:nvPr>
        </p:nvSpPr>
        <p:spPr/>
        <p:txBody>
          <a:bodyPr/>
          <a:lstStyle/>
          <a:p>
            <a:fld id="{166250FF-62E4-46B1-8D4D-FA3424771247}" type="datetimeFigureOut">
              <a:rPr lang="en-IN" smtClean="0"/>
              <a:t>26-02-2024</a:t>
            </a:fld>
            <a:endParaRPr lang="en-IN"/>
          </a:p>
        </p:txBody>
      </p:sp>
      <p:sp>
        <p:nvSpPr>
          <p:cNvPr id="6" name="Footer Placeholder 5">
            <a:extLst>
              <a:ext uri="{FF2B5EF4-FFF2-40B4-BE49-F238E27FC236}">
                <a16:creationId xmlns:a16="http://schemas.microsoft.com/office/drawing/2014/main" id="{3D468C85-55E6-708D-7853-DB4A16F7C0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42180F-96F2-50EC-55A5-422B282A3FDD}"/>
              </a:ext>
            </a:extLst>
          </p:cNvPr>
          <p:cNvSpPr>
            <a:spLocks noGrp="1"/>
          </p:cNvSpPr>
          <p:nvPr>
            <p:ph type="sldNum" sz="quarter" idx="12"/>
          </p:nvPr>
        </p:nvSpPr>
        <p:spPr/>
        <p:txBody>
          <a:bodyPr/>
          <a:lstStyle/>
          <a:p>
            <a:fld id="{1105929A-9C0A-4F66-A76A-6D698732B6D4}" type="slidenum">
              <a:rPr lang="en-IN" smtClean="0"/>
              <a:t>‹#›</a:t>
            </a:fld>
            <a:endParaRPr lang="en-IN"/>
          </a:p>
        </p:txBody>
      </p:sp>
    </p:spTree>
    <p:extLst>
      <p:ext uri="{BB962C8B-B14F-4D97-AF65-F5344CB8AC3E}">
        <p14:creationId xmlns:p14="http://schemas.microsoft.com/office/powerpoint/2010/main" val="212210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BDD358-413E-4706-5896-365C8ADBDB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27D6A8-AEB6-D80A-7337-D66819AC7B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066A0A-2A18-FE9B-76F2-D46757DE8A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250FF-62E4-46B1-8D4D-FA3424771247}" type="datetimeFigureOut">
              <a:rPr lang="en-IN" smtClean="0"/>
              <a:t>26-02-2024</a:t>
            </a:fld>
            <a:endParaRPr lang="en-IN"/>
          </a:p>
        </p:txBody>
      </p:sp>
      <p:sp>
        <p:nvSpPr>
          <p:cNvPr id="5" name="Footer Placeholder 4">
            <a:extLst>
              <a:ext uri="{FF2B5EF4-FFF2-40B4-BE49-F238E27FC236}">
                <a16:creationId xmlns:a16="http://schemas.microsoft.com/office/drawing/2014/main" id="{A8D12410-0296-6483-5466-36C5505C99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6BEC314-5EEB-B884-E1FA-8934B501F6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05929A-9C0A-4F66-A76A-6D698732B6D4}" type="slidenum">
              <a:rPr lang="en-IN" smtClean="0"/>
              <a:t>‹#›</a:t>
            </a:fld>
            <a:endParaRPr lang="en-IN"/>
          </a:p>
        </p:txBody>
      </p:sp>
    </p:spTree>
    <p:extLst>
      <p:ext uri="{BB962C8B-B14F-4D97-AF65-F5344CB8AC3E}">
        <p14:creationId xmlns:p14="http://schemas.microsoft.com/office/powerpoint/2010/main" val="247414900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youtu.be/jle8gC6Kg1Y?si=I8F2jxrtfinTF7Q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Tanmaysubach816@gmail.com" TargetMode="External"/><Relationship Id="rId2" Type="http://schemas.openxmlformats.org/officeDocument/2006/relationships/hyperlink" Target="mailto:riteshroshanmohanty123@gmail.com" TargetMode="External"/><Relationship Id="rId1" Type="http://schemas.openxmlformats.org/officeDocument/2006/relationships/slideLayout" Target="../slideLayouts/slideLayout2.xml"/><Relationship Id="rId4" Type="http://schemas.openxmlformats.org/officeDocument/2006/relationships/hyperlink" Target="mailto:bhagyashreepandaup37@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C7CF0AD-5C51-9980-88DD-3424282843A5}"/>
              </a:ext>
            </a:extLst>
          </p:cNvPr>
          <p:cNvPicPr>
            <a:picLocks noChangeAspect="1"/>
          </p:cNvPicPr>
          <p:nvPr/>
        </p:nvPicPr>
        <p:blipFill>
          <a:blip r:embed="rId2">
            <a:alphaModFix/>
            <a:extLst>
              <a:ext uri="{BEBA8EAE-BF5A-486C-A8C5-ECC9F3942E4B}">
                <a14:imgProps xmlns:a14="http://schemas.microsoft.com/office/drawing/2010/main">
                  <a14:imgLayer r:embed="rId3">
                    <a14:imgEffect>
                      <a14:artisticGlowEdges/>
                    </a14:imgEffect>
                    <a14:imgEffect>
                      <a14:saturation sat="20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228" y="-1"/>
            <a:ext cx="12200227" cy="6858001"/>
          </a:xfrm>
          <a:prstGeom prst="rect">
            <a:avLst/>
          </a:prstGeom>
        </p:spPr>
      </p:pic>
      <p:sp>
        <p:nvSpPr>
          <p:cNvPr id="7" name="Title 6">
            <a:extLst>
              <a:ext uri="{FF2B5EF4-FFF2-40B4-BE49-F238E27FC236}">
                <a16:creationId xmlns:a16="http://schemas.microsoft.com/office/drawing/2014/main" id="{8B00538A-8BB9-5CF9-6E66-ABDD73D80EB6}"/>
              </a:ext>
            </a:extLst>
          </p:cNvPr>
          <p:cNvSpPr>
            <a:spLocks noGrp="1"/>
          </p:cNvSpPr>
          <p:nvPr>
            <p:ph type="ctrTitle"/>
          </p:nvPr>
        </p:nvSpPr>
        <p:spPr>
          <a:xfrm>
            <a:off x="774441" y="79733"/>
            <a:ext cx="9893559" cy="1655761"/>
          </a:xfrm>
          <a:effectLst>
            <a:glow rad="63500">
              <a:schemeClr val="accent2">
                <a:satMod val="175000"/>
                <a:alpha val="40000"/>
              </a:schemeClr>
            </a:glow>
          </a:effectLst>
        </p:spPr>
        <p:txBody>
          <a:bodyPr>
            <a:normAutofit/>
          </a:bodyPr>
          <a:lstStyle/>
          <a:p>
            <a:r>
              <a:rPr lang="en-US" b="1" dirty="0">
                <a:ln w="22225">
                  <a:solidFill>
                    <a:schemeClr val="accent2">
                      <a:lumMod val="60000"/>
                      <a:lumOff val="40000"/>
                    </a:schemeClr>
                  </a:solidFill>
                  <a:prstDash val="solid"/>
                </a:ln>
                <a:solidFill>
                  <a:schemeClr val="accent2">
                    <a:lumMod val="20000"/>
                    <a:lumOff val="80000"/>
                  </a:schemeClr>
                </a:solidFill>
                <a:effectLst>
                  <a:glow rad="63500">
                    <a:schemeClr val="accent2">
                      <a:satMod val="175000"/>
                      <a:alpha val="40000"/>
                    </a:schemeClr>
                  </a:glow>
                </a:effectLst>
                <a:latin typeface="Bahnschrift Condensed" panose="020B0502040204020203" pitchFamily="34" charset="0"/>
              </a:rPr>
              <a:t>     </a:t>
            </a:r>
            <a:r>
              <a:rPr lang="en-US" sz="6600" b="1" dirty="0">
                <a:ln w="22225">
                  <a:solidFill>
                    <a:schemeClr val="accent2">
                      <a:lumMod val="60000"/>
                      <a:lumOff val="40000"/>
                    </a:schemeClr>
                  </a:solidFill>
                  <a:prstDash val="solid"/>
                </a:ln>
                <a:solidFill>
                  <a:schemeClr val="accent2">
                    <a:lumMod val="20000"/>
                    <a:lumOff val="80000"/>
                  </a:schemeClr>
                </a:solidFill>
                <a:effectLst>
                  <a:glow rad="63500">
                    <a:schemeClr val="accent2">
                      <a:satMod val="175000"/>
                      <a:alpha val="40000"/>
                    </a:schemeClr>
                  </a:glow>
                </a:effectLst>
                <a:latin typeface="Bahnschrift Condensed" panose="020B0502040204020203" pitchFamily="34" charset="0"/>
              </a:rPr>
              <a:t>LEGALAERIE</a:t>
            </a:r>
            <a:endParaRPr lang="en-IN" sz="6600" b="1" dirty="0">
              <a:ln w="22225">
                <a:solidFill>
                  <a:schemeClr val="accent2">
                    <a:lumMod val="60000"/>
                    <a:lumOff val="40000"/>
                  </a:schemeClr>
                </a:solidFill>
                <a:prstDash val="solid"/>
              </a:ln>
              <a:solidFill>
                <a:schemeClr val="accent2">
                  <a:lumMod val="20000"/>
                  <a:lumOff val="80000"/>
                </a:schemeClr>
              </a:solidFill>
              <a:effectLst>
                <a:glow rad="63500">
                  <a:schemeClr val="accent2">
                    <a:satMod val="175000"/>
                    <a:alpha val="40000"/>
                  </a:schemeClr>
                </a:glow>
              </a:effectLst>
              <a:latin typeface="Bahnschrift Condensed" panose="020B0502040204020203" pitchFamily="34" charset="0"/>
            </a:endParaRPr>
          </a:p>
        </p:txBody>
      </p:sp>
      <p:sp>
        <p:nvSpPr>
          <p:cNvPr id="8" name="Subtitle 7">
            <a:extLst>
              <a:ext uri="{FF2B5EF4-FFF2-40B4-BE49-F238E27FC236}">
                <a16:creationId xmlns:a16="http://schemas.microsoft.com/office/drawing/2014/main" id="{59C1BEF6-1F10-7A24-8135-2FB650C0C4EA}"/>
              </a:ext>
            </a:extLst>
          </p:cNvPr>
          <p:cNvSpPr>
            <a:spLocks noGrp="1"/>
          </p:cNvSpPr>
          <p:nvPr>
            <p:ph type="subTitle" idx="1"/>
          </p:nvPr>
        </p:nvSpPr>
        <p:spPr>
          <a:xfrm>
            <a:off x="10186219" y="3726426"/>
            <a:ext cx="481780" cy="1531374"/>
          </a:xfrm>
        </p:spPr>
        <p:txBody>
          <a:bodyPr/>
          <a:lstStyle/>
          <a:p>
            <a:endParaRPr lang="en-IN" dirty="0"/>
          </a:p>
        </p:txBody>
      </p:sp>
    </p:spTree>
    <p:extLst>
      <p:ext uri="{BB962C8B-B14F-4D97-AF65-F5344CB8AC3E}">
        <p14:creationId xmlns:p14="http://schemas.microsoft.com/office/powerpoint/2010/main" val="272340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D248-8D61-E1A7-28F1-66EE511BEAC4}"/>
              </a:ext>
            </a:extLst>
          </p:cNvPr>
          <p:cNvSpPr>
            <a:spLocks noGrp="1"/>
          </p:cNvSpPr>
          <p:nvPr>
            <p:ph type="title"/>
          </p:nvPr>
        </p:nvSpPr>
        <p:spPr/>
        <p:txBody>
          <a:bodyPr/>
          <a:lstStyle/>
          <a:p>
            <a:r>
              <a:rPr lang="en-IN" dirty="0"/>
              <a:t>SUCCESS AND COMPLETION</a:t>
            </a:r>
          </a:p>
        </p:txBody>
      </p:sp>
      <p:sp>
        <p:nvSpPr>
          <p:cNvPr id="3" name="Content Placeholder 2">
            <a:extLst>
              <a:ext uri="{FF2B5EF4-FFF2-40B4-BE49-F238E27FC236}">
                <a16:creationId xmlns:a16="http://schemas.microsoft.com/office/drawing/2014/main" id="{A7019B95-E226-7FC2-CB87-16BAC8EED254}"/>
              </a:ext>
            </a:extLst>
          </p:cNvPr>
          <p:cNvSpPr>
            <a:spLocks noGrp="1"/>
          </p:cNvSpPr>
          <p:nvPr>
            <p:ph idx="1"/>
          </p:nvPr>
        </p:nvSpPr>
        <p:spPr/>
        <p:txBody>
          <a:bodyPr>
            <a:noAutofit/>
          </a:bodyPr>
          <a:lstStyle/>
          <a:p>
            <a:r>
              <a:rPr lang="en-US" sz="1600" dirty="0"/>
              <a:t>Increased Accessibility: Through our platform, we've democratized access to legal expertise, enabling individuals from diverse backgrounds and regions to connect with suitable lawyers or consultants. This has resulted in an increase in consultations booked through our platform compared to traditional methods, indicating improved accessibility to legal services.</a:t>
            </a:r>
          </a:p>
          <a:p>
            <a:r>
              <a:rPr lang="en-US" sz="1600" dirty="0"/>
              <a:t>Enhanced Legal Literacy: The integration of interactive daily facts and knowledge related to legal matters has played a crucial role in educating and creating awareness within society. We've observed an relatively increase in user engagement with educational content, demonstrating a growing interest in understanding legal concepts and rights. This heightened legal literacy empowers individuals to make informed decisions and navigate legal issues more effectively.</a:t>
            </a:r>
          </a:p>
          <a:p>
            <a:r>
              <a:rPr lang="en-US" sz="1600" dirty="0"/>
              <a:t>Improved Efficiency: Our platform's matching algorithm has optimized the process of connecting users with appropriate lawyers or consultants, resulting in a reduction in the time taken to find suitable experts. This increased efficiency not only saves users valuable time but also enhances the overall experience, fostering trust and satisfaction with our platform.</a:t>
            </a:r>
          </a:p>
          <a:p>
            <a:r>
              <a:rPr lang="en-US" sz="1600" dirty="0"/>
              <a:t>Google Technologies Used for </a:t>
            </a:r>
            <a:r>
              <a:rPr lang="en-US" sz="1600" dirty="0" err="1"/>
              <a:t>Analytics:To</a:t>
            </a:r>
            <a:r>
              <a:rPr lang="en-US" sz="1600" dirty="0"/>
              <a:t> track usage analytics and measure the effectiveness of our platform, we leverage Google Analytics . These tools provide comprehensive insights into user behavior, including traffic sources, user engagement, and conversion rates. By analyzing metrics such as bounce rate, session duration, and goal completions, we gain valuable insights into user preferences and areas for improvement. Additionally, Google Analytics helps us monitor the performance of our educational content and assess its impact on user engagement and retention. With these tools, we can continuously optimize our platform to better serve the needs of our users and contribute to the ongoing improvement of society's access to legal services and knowledge.</a:t>
            </a:r>
            <a:endParaRPr lang="en-IN" sz="1600" dirty="0"/>
          </a:p>
        </p:txBody>
      </p:sp>
    </p:spTree>
    <p:extLst>
      <p:ext uri="{BB962C8B-B14F-4D97-AF65-F5344CB8AC3E}">
        <p14:creationId xmlns:p14="http://schemas.microsoft.com/office/powerpoint/2010/main" val="1317602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C043F-F7F6-D3FE-3298-547E627FBB43}"/>
              </a:ext>
            </a:extLst>
          </p:cNvPr>
          <p:cNvSpPr>
            <a:spLocks noGrp="1"/>
          </p:cNvSpPr>
          <p:nvPr>
            <p:ph type="title"/>
          </p:nvPr>
        </p:nvSpPr>
        <p:spPr/>
        <p:txBody>
          <a:bodyPr/>
          <a:lstStyle/>
          <a:p>
            <a:r>
              <a:rPr lang="en-IN" dirty="0"/>
              <a:t>VIDEO AS PER USER INTERFACE</a:t>
            </a:r>
          </a:p>
        </p:txBody>
      </p:sp>
      <p:sp>
        <p:nvSpPr>
          <p:cNvPr id="3" name="Content Placeholder 2">
            <a:extLst>
              <a:ext uri="{FF2B5EF4-FFF2-40B4-BE49-F238E27FC236}">
                <a16:creationId xmlns:a16="http://schemas.microsoft.com/office/drawing/2014/main" id="{9B236CC8-5BCF-AA06-5271-A5FBF066D981}"/>
              </a:ext>
            </a:extLst>
          </p:cNvPr>
          <p:cNvSpPr>
            <a:spLocks noGrp="1"/>
          </p:cNvSpPr>
          <p:nvPr>
            <p:ph idx="1"/>
          </p:nvPr>
        </p:nvSpPr>
        <p:spPr/>
        <p:txBody>
          <a:bodyPr/>
          <a:lstStyle/>
          <a:p>
            <a:r>
              <a:rPr lang="en-US" dirty="0" err="1"/>
              <a:t>Youtube</a:t>
            </a:r>
            <a:r>
              <a:rPr lang="en-US" dirty="0"/>
              <a:t> Link –</a:t>
            </a:r>
          </a:p>
          <a:p>
            <a:r>
              <a:rPr lang="en-US" dirty="0"/>
              <a:t>For App </a:t>
            </a:r>
          </a:p>
          <a:p>
            <a:pPr marL="0" indent="0">
              <a:buNone/>
            </a:pPr>
            <a:r>
              <a:rPr lang="en-US" dirty="0"/>
              <a:t> </a:t>
            </a:r>
            <a:r>
              <a:rPr lang="en-US" dirty="0">
                <a:hlinkClick r:id="rId2"/>
              </a:rPr>
              <a:t>https://youtu.be/jle8gC6Kg1Y?si=I8F2jxrtfinTF7Qx</a:t>
            </a:r>
            <a:endParaRPr lang="en-US" dirty="0"/>
          </a:p>
          <a:p>
            <a:pPr marL="0" indent="0">
              <a:buNone/>
            </a:pPr>
            <a:endParaRPr lang="en-US" dirty="0"/>
          </a:p>
          <a:p>
            <a:pPr marL="0" indent="0">
              <a:buNone/>
            </a:pPr>
            <a:r>
              <a:rPr lang="en-US" dirty="0"/>
              <a:t>For Website </a:t>
            </a:r>
          </a:p>
          <a:p>
            <a:pPr marL="0" indent="0">
              <a:buNone/>
            </a:pPr>
            <a:r>
              <a:rPr lang="en-US"/>
              <a:t>https://youtu.be/v2zm3n4uN_o?si=rTSZi4mG9qTnEvRS</a:t>
            </a:r>
            <a:endParaRPr lang="en-US" dirty="0"/>
          </a:p>
          <a:p>
            <a:pPr marL="0" indent="0">
              <a:buNone/>
            </a:pPr>
            <a:endParaRPr lang="en-IN" dirty="0"/>
          </a:p>
        </p:txBody>
      </p:sp>
    </p:spTree>
    <p:extLst>
      <p:ext uri="{BB962C8B-B14F-4D97-AF65-F5344CB8AC3E}">
        <p14:creationId xmlns:p14="http://schemas.microsoft.com/office/powerpoint/2010/main" val="2014425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CAC7E-13EE-B760-ADC8-0C2423D7354C}"/>
              </a:ext>
            </a:extLst>
          </p:cNvPr>
          <p:cNvSpPr>
            <a:spLocks noGrp="1"/>
          </p:cNvSpPr>
          <p:nvPr>
            <p:ph type="title"/>
          </p:nvPr>
        </p:nvSpPr>
        <p:spPr/>
        <p:txBody>
          <a:bodyPr/>
          <a:lstStyle/>
          <a:p>
            <a:r>
              <a:rPr lang="en-IN" dirty="0"/>
              <a:t>SCALABILITY</a:t>
            </a:r>
          </a:p>
        </p:txBody>
      </p:sp>
      <p:sp>
        <p:nvSpPr>
          <p:cNvPr id="3" name="Content Placeholder 2">
            <a:extLst>
              <a:ext uri="{FF2B5EF4-FFF2-40B4-BE49-F238E27FC236}">
                <a16:creationId xmlns:a16="http://schemas.microsoft.com/office/drawing/2014/main" id="{5F6564A9-EA8A-CF6D-FFE5-DE33B3133516}"/>
              </a:ext>
            </a:extLst>
          </p:cNvPr>
          <p:cNvSpPr>
            <a:spLocks noGrp="1"/>
          </p:cNvSpPr>
          <p:nvPr>
            <p:ph idx="1"/>
          </p:nvPr>
        </p:nvSpPr>
        <p:spPr/>
        <p:txBody>
          <a:bodyPr>
            <a:normAutofit fontScale="85000" lnSpcReduction="20000"/>
          </a:bodyPr>
          <a:lstStyle/>
          <a:p>
            <a:r>
              <a:rPr lang="en-US" dirty="0"/>
              <a:t>Infrastructure Scaling: To accommodate a larger audience, we plan to migrate our infrastructure to a cloud-based solution such as Amazon Web Services (AWS) or Microsoft Azure. This will allow us to dynamically scale resources based on demand, ensuring optimal performance and reliability during peak traffic periods.</a:t>
            </a:r>
          </a:p>
          <a:p>
            <a:r>
              <a:rPr lang="en-US" dirty="0"/>
              <a:t>Microservices Architecture: Adopting a microservices architecture will enable us to modularize our application into smaller, independently deployable services. This approach enhances scalability by allowing us to scale specific components of our platform horizontally as needed, rather than scaling the entire monolithic application.</a:t>
            </a:r>
          </a:p>
          <a:p>
            <a:r>
              <a:rPr lang="en-US" dirty="0"/>
              <a:t> Implementing Caching and Content Delivery Networks (CDNs): By integrating caching mechanisms and utilizing CDNs, we can improve the speed and responsiveness of our website for users across different geographical locations. Caching frequently accessed data and static content reduces the load on our servers and minimizes latency, enhancing the overall user experience as we scale to a larger audience.</a:t>
            </a:r>
            <a:endParaRPr lang="en-IN" dirty="0"/>
          </a:p>
        </p:txBody>
      </p:sp>
    </p:spTree>
    <p:extLst>
      <p:ext uri="{BB962C8B-B14F-4D97-AF65-F5344CB8AC3E}">
        <p14:creationId xmlns:p14="http://schemas.microsoft.com/office/powerpoint/2010/main" val="4013890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00EE-9137-72BF-C570-BCFE73F7682B}"/>
              </a:ext>
            </a:extLst>
          </p:cNvPr>
          <p:cNvSpPr>
            <a:spLocks noGrp="1"/>
          </p:cNvSpPr>
          <p:nvPr>
            <p:ph type="ctrTitle"/>
          </p:nvPr>
        </p:nvSpPr>
        <p:spPr/>
        <p:txBody>
          <a:bodyPr/>
          <a:lstStyle/>
          <a:p>
            <a:r>
              <a:rPr lang="en-US" dirty="0"/>
              <a:t>THANK YOU </a:t>
            </a:r>
            <a:endParaRPr lang="en-IN" dirty="0"/>
          </a:p>
        </p:txBody>
      </p:sp>
      <p:sp>
        <p:nvSpPr>
          <p:cNvPr id="3" name="Subtitle 2">
            <a:extLst>
              <a:ext uri="{FF2B5EF4-FFF2-40B4-BE49-F238E27FC236}">
                <a16:creationId xmlns:a16="http://schemas.microsoft.com/office/drawing/2014/main" id="{259E26E7-ECA0-1FE4-700B-0500B67D30B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20828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DA37D-C437-FDA3-0A21-A992AB3ACB7A}"/>
              </a:ext>
            </a:extLst>
          </p:cNvPr>
          <p:cNvSpPr>
            <a:spLocks noGrp="1"/>
          </p:cNvSpPr>
          <p:nvPr>
            <p:ph type="title"/>
          </p:nvPr>
        </p:nvSpPr>
        <p:spPr>
          <a:xfrm>
            <a:off x="838200" y="624348"/>
            <a:ext cx="10515600" cy="585020"/>
          </a:xfrm>
        </p:spPr>
        <p:txBody>
          <a:bodyPr>
            <a:normAutofit fontScale="90000"/>
          </a:bodyPr>
          <a:lstStyle/>
          <a:p>
            <a:r>
              <a:rPr lang="en-US" b="1" dirty="0"/>
              <a:t>Project Prepared By -</a:t>
            </a:r>
            <a:endParaRPr lang="en-IN" b="1" dirty="0"/>
          </a:p>
        </p:txBody>
      </p:sp>
      <p:sp>
        <p:nvSpPr>
          <p:cNvPr id="3" name="Content Placeholder 2">
            <a:extLst>
              <a:ext uri="{FF2B5EF4-FFF2-40B4-BE49-F238E27FC236}">
                <a16:creationId xmlns:a16="http://schemas.microsoft.com/office/drawing/2014/main" id="{5183BFE5-8BBC-E982-5FF3-5430F4647815}"/>
              </a:ext>
            </a:extLst>
          </p:cNvPr>
          <p:cNvSpPr>
            <a:spLocks noGrp="1"/>
          </p:cNvSpPr>
          <p:nvPr>
            <p:ph idx="1"/>
          </p:nvPr>
        </p:nvSpPr>
        <p:spPr>
          <a:xfrm>
            <a:off x="688258" y="1209367"/>
            <a:ext cx="10756490" cy="5171767"/>
          </a:xfrm>
        </p:spPr>
        <p:txBody>
          <a:bodyPr>
            <a:normAutofit fontScale="70000" lnSpcReduction="20000"/>
          </a:bodyPr>
          <a:lstStyle/>
          <a:p>
            <a:pPr marL="0" indent="0">
              <a:buNone/>
            </a:pPr>
            <a:r>
              <a:rPr lang="en-US" dirty="0"/>
              <a:t>Team Member #1</a:t>
            </a:r>
          </a:p>
          <a:p>
            <a:pPr marL="0" indent="0">
              <a:buNone/>
            </a:pPr>
            <a:r>
              <a:rPr lang="en-US" dirty="0"/>
              <a:t>Name - Ritesh Roshan Mohanty</a:t>
            </a:r>
          </a:p>
          <a:p>
            <a:pPr marL="0" indent="0">
              <a:buNone/>
            </a:pPr>
            <a:r>
              <a:rPr lang="en-US" dirty="0"/>
              <a:t>Email – </a:t>
            </a:r>
            <a:r>
              <a:rPr lang="en-US" dirty="0">
                <a:hlinkClick r:id="rId2"/>
              </a:rPr>
              <a:t>riteshroshanmohanty123@gmail.com</a:t>
            </a:r>
            <a:endParaRPr lang="en-US" dirty="0"/>
          </a:p>
          <a:p>
            <a:pPr marL="0" indent="0">
              <a:buNone/>
            </a:pPr>
            <a:r>
              <a:rPr lang="en-US" dirty="0"/>
              <a:t>Team Member #2</a:t>
            </a:r>
          </a:p>
          <a:p>
            <a:pPr marL="0" indent="0">
              <a:buNone/>
            </a:pPr>
            <a:r>
              <a:rPr lang="en-US" dirty="0"/>
              <a:t>Name -</a:t>
            </a:r>
            <a:r>
              <a:rPr lang="en-US" dirty="0" err="1"/>
              <a:t>Utpalika</a:t>
            </a:r>
            <a:r>
              <a:rPr lang="en-US" dirty="0"/>
              <a:t> Acharya</a:t>
            </a:r>
          </a:p>
          <a:p>
            <a:pPr marL="0" indent="0">
              <a:buNone/>
            </a:pPr>
            <a:r>
              <a:rPr lang="en-US" dirty="0"/>
              <a:t>Email - </a:t>
            </a:r>
            <a:r>
              <a:rPr lang="en-US" dirty="0">
                <a:hlinkClick r:id="rId3"/>
              </a:rPr>
              <a:t>Tanmaysubach816@gmail.com</a:t>
            </a:r>
            <a:endParaRPr lang="en-US" dirty="0"/>
          </a:p>
          <a:p>
            <a:pPr marL="0" indent="0">
              <a:buNone/>
            </a:pPr>
            <a:r>
              <a:rPr lang="en-US" dirty="0"/>
              <a:t>Team Member #3</a:t>
            </a:r>
          </a:p>
          <a:p>
            <a:pPr marL="0" indent="0">
              <a:buNone/>
            </a:pPr>
            <a:r>
              <a:rPr lang="en-US" dirty="0"/>
              <a:t>Name – Ashutosh Satpathy</a:t>
            </a:r>
          </a:p>
          <a:p>
            <a:pPr marL="0" indent="0">
              <a:buNone/>
            </a:pPr>
            <a:r>
              <a:rPr lang="en-US" dirty="0"/>
              <a:t>Email –  ashutosh.satpathy10</a:t>
            </a:r>
            <a:r>
              <a:rPr lang="en-US" dirty="0">
                <a:hlinkClick r:id="rId2"/>
              </a:rPr>
              <a:t>@gmail.com</a:t>
            </a:r>
            <a:endParaRPr lang="en-US" dirty="0"/>
          </a:p>
          <a:p>
            <a:pPr marL="0" indent="0">
              <a:buNone/>
            </a:pPr>
            <a:r>
              <a:rPr lang="en-US" dirty="0"/>
              <a:t>Team Member #4</a:t>
            </a:r>
          </a:p>
          <a:p>
            <a:pPr marL="0" indent="0">
              <a:buNone/>
            </a:pPr>
            <a:r>
              <a:rPr lang="en-US" dirty="0"/>
              <a:t>Name:- Bhagyashree Panda</a:t>
            </a:r>
          </a:p>
          <a:p>
            <a:pPr marL="0" indent="0">
              <a:buNone/>
            </a:pPr>
            <a:r>
              <a:rPr lang="en-US" dirty="0"/>
              <a:t>Email:- </a:t>
            </a:r>
            <a:r>
              <a:rPr lang="en-US" dirty="0">
                <a:hlinkClick r:id="rId4"/>
              </a:rPr>
              <a:t>bhagyashreepandaup37@gmail.com</a:t>
            </a:r>
            <a:endParaRPr lang="en-US" dirty="0"/>
          </a:p>
          <a:p>
            <a:pPr marL="0" indent="0">
              <a:buNone/>
            </a:pPr>
            <a:r>
              <a:rPr lang="en-US" dirty="0"/>
              <a:t>App Developer #5</a:t>
            </a:r>
          </a:p>
          <a:p>
            <a:pPr marL="0" indent="0">
              <a:buNone/>
            </a:pPr>
            <a:r>
              <a:rPr lang="en-US" dirty="0"/>
              <a:t>Name:- Rakesh Raut </a:t>
            </a:r>
          </a:p>
          <a:p>
            <a:pPr marL="0" indent="0">
              <a:buNone/>
            </a:pPr>
            <a:r>
              <a:rPr lang="en-US" dirty="0"/>
              <a:t>Email:- iamrakeshraut@gmail.com</a:t>
            </a:r>
          </a:p>
          <a:p>
            <a:pPr marL="0" indent="0">
              <a:buNone/>
            </a:pPr>
            <a:endParaRPr lang="en-US" dirty="0"/>
          </a:p>
        </p:txBody>
      </p:sp>
    </p:spTree>
    <p:extLst>
      <p:ext uri="{BB962C8B-B14F-4D97-AF65-F5344CB8AC3E}">
        <p14:creationId xmlns:p14="http://schemas.microsoft.com/office/powerpoint/2010/main" val="3956917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7C0E6-1F7C-99C3-4C16-70A822B673C6}"/>
              </a:ext>
            </a:extLst>
          </p:cNvPr>
          <p:cNvSpPr>
            <a:spLocks noGrp="1"/>
          </p:cNvSpPr>
          <p:nvPr>
            <p:ph type="title"/>
          </p:nvPr>
        </p:nvSpPr>
        <p:spPr/>
        <p:txBody>
          <a:bodyPr/>
          <a:lstStyle/>
          <a:p>
            <a:r>
              <a:rPr lang="en-US" dirty="0"/>
              <a:t>Problem Statement </a:t>
            </a:r>
            <a:endParaRPr lang="en-IN" dirty="0"/>
          </a:p>
        </p:txBody>
      </p:sp>
      <p:sp>
        <p:nvSpPr>
          <p:cNvPr id="3" name="Content Placeholder 2">
            <a:extLst>
              <a:ext uri="{FF2B5EF4-FFF2-40B4-BE49-F238E27FC236}">
                <a16:creationId xmlns:a16="http://schemas.microsoft.com/office/drawing/2014/main" id="{610CD341-F5A4-DA3A-F9E4-080F8AFE8C37}"/>
              </a:ext>
            </a:extLst>
          </p:cNvPr>
          <p:cNvSpPr>
            <a:spLocks noGrp="1"/>
          </p:cNvSpPr>
          <p:nvPr>
            <p:ph idx="1"/>
          </p:nvPr>
        </p:nvSpPr>
        <p:spPr/>
        <p:txBody>
          <a:bodyPr>
            <a:normAutofit/>
          </a:bodyPr>
          <a:lstStyle/>
          <a:p>
            <a:pPr marL="0" indent="0">
              <a:buNone/>
            </a:pPr>
            <a:r>
              <a:rPr lang="en-US" dirty="0">
                <a:latin typeface="Arial" panose="020B0604020202020204" pitchFamily="34" charset="0"/>
                <a:cs typeface="Arial" panose="020B0604020202020204" pitchFamily="34" charset="0"/>
              </a:rPr>
              <a:t>Challenges we are solving for the problem statement are </a:t>
            </a:r>
          </a:p>
          <a:p>
            <a:pPr algn="just"/>
            <a:r>
              <a:rPr lang="en-US" i="0" dirty="0">
                <a:solidFill>
                  <a:srgbClr val="202124"/>
                </a:solidFill>
                <a:effectLst/>
                <a:latin typeface="Arial" panose="020B0604020202020204" pitchFamily="34" charset="0"/>
                <a:cs typeface="Arial" panose="020B0604020202020204" pitchFamily="34" charset="0"/>
              </a:rPr>
              <a:t>Peace, Justice and Strong Institutions- Promote peaceful and inclusive societies for sustainable development, provide access to justice for all, and build effective, accountable, and inclusive institutions.</a:t>
            </a:r>
          </a:p>
          <a:p>
            <a:pPr algn="just"/>
            <a:r>
              <a:rPr lang="en-US" i="0" dirty="0">
                <a:solidFill>
                  <a:srgbClr val="202124"/>
                </a:solidFill>
                <a:effectLst/>
                <a:latin typeface="Arial" panose="020B0604020202020204" pitchFamily="34" charset="0"/>
                <a:cs typeface="Arial" panose="020B0604020202020204" pitchFamily="34" charset="0"/>
              </a:rPr>
              <a:t>Quality Education Challenge- Ensure inclusive and equitable quality education and promote lifelong learning opportunities for all. In the website design it also provides th</a:t>
            </a:r>
            <a:r>
              <a:rPr lang="en-US" dirty="0">
                <a:solidFill>
                  <a:srgbClr val="202124"/>
                </a:solidFill>
                <a:latin typeface="Arial" panose="020B0604020202020204" pitchFamily="34" charset="0"/>
                <a:cs typeface="Arial" panose="020B0604020202020204" pitchFamily="34" charset="0"/>
              </a:rPr>
              <a:t>e latest news or the acts passed by the Government , and existing legal knowledge .</a:t>
            </a:r>
            <a:r>
              <a:rPr lang="en-US" dirty="0">
                <a:solidFill>
                  <a:srgbClr val="202124"/>
                </a:solidFill>
                <a:latin typeface="Roboto" panose="02000000000000000000" pitchFamily="2" charset="0"/>
              </a:rPr>
              <a:t> </a:t>
            </a:r>
          </a:p>
          <a:p>
            <a:pPr marL="0" indent="0">
              <a:buNone/>
            </a:pPr>
            <a:r>
              <a:rPr lang="en-US" i="0" dirty="0">
                <a:solidFill>
                  <a:srgbClr val="202124"/>
                </a:solidFill>
                <a:effectLst/>
                <a:latin typeface="Roboto" panose="02000000000000000000" pitchFamily="2" charset="0"/>
              </a:rPr>
              <a:t> </a:t>
            </a:r>
          </a:p>
          <a:p>
            <a:endParaRPr lang="en-US" dirty="0"/>
          </a:p>
          <a:p>
            <a:endParaRPr lang="en-IN" dirty="0"/>
          </a:p>
        </p:txBody>
      </p:sp>
    </p:spTree>
    <p:extLst>
      <p:ext uri="{BB962C8B-B14F-4D97-AF65-F5344CB8AC3E}">
        <p14:creationId xmlns:p14="http://schemas.microsoft.com/office/powerpoint/2010/main" val="2473391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8D54-E717-E768-70CE-57E3F091F7AD}"/>
              </a:ext>
            </a:extLst>
          </p:cNvPr>
          <p:cNvSpPr>
            <a:spLocks noGrp="1"/>
          </p:cNvSpPr>
          <p:nvPr>
            <p:ph type="title"/>
          </p:nvPr>
        </p:nvSpPr>
        <p:spPr/>
        <p:txBody>
          <a:bodyPr/>
          <a:lstStyle/>
          <a:p>
            <a:r>
              <a:rPr lang="en-US" dirty="0"/>
              <a:t>Goals &amp; Targets </a:t>
            </a:r>
            <a:endParaRPr lang="en-IN" dirty="0"/>
          </a:p>
        </p:txBody>
      </p:sp>
      <p:sp>
        <p:nvSpPr>
          <p:cNvPr id="3" name="Content Placeholder 2">
            <a:extLst>
              <a:ext uri="{FF2B5EF4-FFF2-40B4-BE49-F238E27FC236}">
                <a16:creationId xmlns:a16="http://schemas.microsoft.com/office/drawing/2014/main" id="{81E902AD-A2E5-6C9E-2644-395AD92C363A}"/>
              </a:ext>
            </a:extLst>
          </p:cNvPr>
          <p:cNvSpPr>
            <a:spLocks noGrp="1"/>
          </p:cNvSpPr>
          <p:nvPr>
            <p:ph idx="1"/>
          </p:nvPr>
        </p:nvSpPr>
        <p:spPr>
          <a:xfrm>
            <a:off x="903514" y="1480391"/>
            <a:ext cx="10515600" cy="5377609"/>
          </a:xfrm>
        </p:spPr>
        <p:txBody>
          <a:bodyPr>
            <a:noAutofit/>
          </a:bodyPr>
          <a:lstStyle/>
          <a:p>
            <a:pPr marL="0" indent="0" algn="just">
              <a:buNone/>
            </a:pPr>
            <a:r>
              <a:rPr lang="en-US" sz="1400" dirty="0">
                <a:latin typeface="Arial" panose="020B0604020202020204" pitchFamily="34" charset="0"/>
                <a:cs typeface="Arial" panose="020B0604020202020204" pitchFamily="34" charset="0"/>
              </a:rPr>
              <a:t>1. </a:t>
            </a:r>
            <a:r>
              <a:rPr lang="en-US" sz="1600" dirty="0">
                <a:latin typeface="Arial" panose="020B0604020202020204" pitchFamily="34" charset="0"/>
                <a:cs typeface="Arial" panose="020B0604020202020204" pitchFamily="34" charset="0"/>
              </a:rPr>
              <a:t>End-to-End &amp; personalized Consultancy Selection: - Users can specify their legal needs, whether it's business law, family law, criminal defense, etc.   The app matches users with relevant legal professionals based on their requirements, expertise, and ratings . Users can schedule consultations directly through the app, choosing from available time slots of lawyers . Consultations can be conducted via video calls, phone calls, or in-person meetings, providing flexibility and convenience.</a:t>
            </a:r>
          </a:p>
          <a:p>
            <a:pPr marL="0" indent="0" algn="just">
              <a:buNone/>
            </a:pPr>
            <a:r>
              <a:rPr lang="en-US" sz="1600" dirty="0">
                <a:latin typeface="Arial" panose="020B0604020202020204" pitchFamily="34" charset="0"/>
                <a:cs typeface="Arial" panose="020B0604020202020204" pitchFamily="34" charset="0"/>
              </a:rPr>
              <a:t>2. Interactive Daily Legal Facts - </a:t>
            </a:r>
            <a:r>
              <a:rPr lang="en-US" sz="1600" dirty="0" err="1">
                <a:latin typeface="Arial" panose="020B0604020202020204" pitchFamily="34" charset="0"/>
                <a:cs typeface="Arial" panose="020B0604020202020204" pitchFamily="34" charset="0"/>
              </a:rPr>
              <a:t>LegalAerie</a:t>
            </a:r>
            <a:r>
              <a:rPr lang="en-US" sz="1600" dirty="0">
                <a:latin typeface="Arial" panose="020B0604020202020204" pitchFamily="34" charset="0"/>
                <a:cs typeface="Arial" panose="020B0604020202020204" pitchFamily="34" charset="0"/>
              </a:rPr>
              <a:t> features a daily interactive section where users can learn interesting legal facts, trivia, and </a:t>
            </a:r>
            <a:r>
              <a:rPr lang="en-US" sz="1600" dirty="0" err="1">
                <a:latin typeface="Arial" panose="020B0604020202020204" pitchFamily="34" charset="0"/>
                <a:cs typeface="Arial" panose="020B0604020202020204" pitchFamily="34" charset="0"/>
              </a:rPr>
              <a:t>tips.Users</a:t>
            </a:r>
            <a:r>
              <a:rPr lang="en-US" sz="1600" dirty="0">
                <a:latin typeface="Arial" panose="020B0604020202020204" pitchFamily="34" charset="0"/>
                <a:cs typeface="Arial" panose="020B0604020202020204" pitchFamily="34" charset="0"/>
              </a:rPr>
              <a:t> can engage with quizzes, polls, and short educational videos to enhance their legal knowledge and awareness.</a:t>
            </a:r>
          </a:p>
          <a:p>
            <a:pPr marL="0" indent="0" algn="just">
              <a:buNone/>
            </a:pPr>
            <a:r>
              <a:rPr lang="en-US" sz="1600" dirty="0">
                <a:latin typeface="Arial" panose="020B0604020202020204" pitchFamily="34" charset="0"/>
                <a:cs typeface="Arial" panose="020B0604020202020204" pitchFamily="34" charset="0"/>
              </a:rPr>
              <a:t>3. Legal Resource Library: - </a:t>
            </a:r>
            <a:r>
              <a:rPr lang="en-US" sz="1600" dirty="0" err="1">
                <a:latin typeface="Arial" panose="020B0604020202020204" pitchFamily="34" charset="0"/>
                <a:cs typeface="Arial" panose="020B0604020202020204" pitchFamily="34" charset="0"/>
              </a:rPr>
              <a:t>LegalAerie</a:t>
            </a:r>
            <a:r>
              <a:rPr lang="en-US" sz="1600" dirty="0">
                <a:latin typeface="Arial" panose="020B0604020202020204" pitchFamily="34" charset="0"/>
                <a:cs typeface="Arial" panose="020B0604020202020204" pitchFamily="34" charset="0"/>
              </a:rPr>
              <a:t> maintains a comprehensive library of legal resources, including articles, guides, templates, and </a:t>
            </a:r>
            <a:r>
              <a:rPr lang="en-US" sz="1600" dirty="0" err="1">
                <a:latin typeface="Arial" panose="020B0604020202020204" pitchFamily="34" charset="0"/>
                <a:cs typeface="Arial" panose="020B0604020202020204" pitchFamily="34" charset="0"/>
              </a:rPr>
              <a:t>FAQs.Users</a:t>
            </a:r>
            <a:r>
              <a:rPr lang="en-US" sz="1600" dirty="0">
                <a:latin typeface="Arial" panose="020B0604020202020204" pitchFamily="34" charset="0"/>
                <a:cs typeface="Arial" panose="020B0604020202020204" pitchFamily="34" charset="0"/>
              </a:rPr>
              <a:t> can easily access relevant documents and information to better understand their legal rights and obligations.</a:t>
            </a:r>
          </a:p>
          <a:p>
            <a:pPr marL="0" indent="0" algn="just">
              <a:buNone/>
            </a:pPr>
            <a:r>
              <a:rPr lang="en-US" sz="1600" dirty="0">
                <a:latin typeface="Arial" panose="020B0604020202020204" pitchFamily="34" charset="0"/>
                <a:cs typeface="Arial" panose="020B0604020202020204" pitchFamily="34" charset="0"/>
              </a:rPr>
              <a:t>4. Secure and Confidential Platform:- </a:t>
            </a:r>
            <a:r>
              <a:rPr lang="en-US" sz="1600" dirty="0" err="1">
                <a:latin typeface="Arial" panose="020B0604020202020204" pitchFamily="34" charset="0"/>
                <a:cs typeface="Arial" panose="020B0604020202020204" pitchFamily="34" charset="0"/>
              </a:rPr>
              <a:t>LegalAerie</a:t>
            </a:r>
            <a:r>
              <a:rPr lang="en-US" sz="1600" dirty="0">
                <a:latin typeface="Arial" panose="020B0604020202020204" pitchFamily="34" charset="0"/>
                <a:cs typeface="Arial" panose="020B0604020202020204" pitchFamily="34" charset="0"/>
              </a:rPr>
              <a:t> prioritizes user privacy and data security, implementing robust encryption and authentication measures. All communications and consultations between users and legal professionals are kept confidential and protected.</a:t>
            </a:r>
            <a:r>
              <a:rPr lang="en-IN" sz="1600" dirty="0">
                <a:latin typeface="Arial" panose="020B0604020202020204" pitchFamily="34" charset="0"/>
                <a:cs typeface="Arial" panose="020B0604020202020204" pitchFamily="34" charset="0"/>
              </a:rPr>
              <a:t> </a:t>
            </a:r>
          </a:p>
          <a:p>
            <a:pPr marL="0" indent="0" algn="just">
              <a:buNone/>
            </a:pPr>
            <a:r>
              <a:rPr lang="en-US" sz="1600" dirty="0">
                <a:latin typeface="Arial" panose="020B0604020202020204" pitchFamily="34" charset="0"/>
                <a:cs typeface="Arial" panose="020B0604020202020204" pitchFamily="34" charset="0"/>
              </a:rPr>
              <a:t>Our legal system app stands as a comprehensive solution, offering users a personalized consultancy selection process and a seamless end-to-end experience. With interactive daily legal insights, community engagement features, and an extensive legal resource library, users can navigate their legal matters with confidence and ease. Furthermore, our notification and reminder system ensures that users stay informed and organized throughout their journey. Upholding strict standards of security and confidentiality, our platform provides a safe space for users to engage with lawyers and access services confidently. Discover the future of legal consultation, where expertise meets convenience at your fingertips.</a:t>
            </a:r>
          </a:p>
        </p:txBody>
      </p:sp>
    </p:spTree>
    <p:extLst>
      <p:ext uri="{BB962C8B-B14F-4D97-AF65-F5344CB8AC3E}">
        <p14:creationId xmlns:p14="http://schemas.microsoft.com/office/powerpoint/2010/main" val="722458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58801-7120-8338-9387-9D30CC523B68}"/>
              </a:ext>
            </a:extLst>
          </p:cNvPr>
          <p:cNvSpPr>
            <a:spLocks noGrp="1"/>
          </p:cNvSpPr>
          <p:nvPr>
            <p:ph type="title"/>
          </p:nvPr>
        </p:nvSpPr>
        <p:spPr/>
        <p:txBody>
          <a:bodyPr/>
          <a:lstStyle/>
          <a:p>
            <a:r>
              <a:rPr lang="en-US" dirty="0"/>
              <a:t>Inspiration</a:t>
            </a:r>
            <a:endParaRPr lang="en-IN" dirty="0"/>
          </a:p>
        </p:txBody>
      </p:sp>
      <p:sp>
        <p:nvSpPr>
          <p:cNvPr id="3" name="Content Placeholder 2">
            <a:extLst>
              <a:ext uri="{FF2B5EF4-FFF2-40B4-BE49-F238E27FC236}">
                <a16:creationId xmlns:a16="http://schemas.microsoft.com/office/drawing/2014/main" id="{9AA6CC0D-B60F-459A-B851-56116698F435}"/>
              </a:ext>
            </a:extLst>
          </p:cNvPr>
          <p:cNvSpPr>
            <a:spLocks noGrp="1"/>
          </p:cNvSpPr>
          <p:nvPr>
            <p:ph idx="1"/>
          </p:nvPr>
        </p:nvSpPr>
        <p:spPr>
          <a:xfrm>
            <a:off x="838200" y="1446245"/>
            <a:ext cx="10515600" cy="4730718"/>
          </a:xfrm>
        </p:spPr>
        <p:txBody>
          <a:bodyPr>
            <a:noAutofit/>
          </a:bodyPr>
          <a:lstStyle/>
          <a:p>
            <a:pPr marL="0" indent="0" algn="just">
              <a:buNone/>
            </a:pPr>
            <a:r>
              <a:rPr lang="en-US" sz="1400" dirty="0"/>
              <a:t>The inspiration behind selecting these specific goals and targets stems from a deep understanding of the challenges individuals face when navigating the legal system. We recognize the complexity and often overwhelming nature of legal matters, which can leave individuals feeling lost and unsure of where to turn for reliable guidance. By offering personalized consultancy selection, we aim to streamline the process of finding the right legal assistance tailored to each user's unique needs and circumstances.</a:t>
            </a:r>
          </a:p>
          <a:p>
            <a:pPr marL="0" indent="0" algn="just">
              <a:buNone/>
            </a:pPr>
            <a:r>
              <a:rPr lang="en-US" sz="1400" dirty="0"/>
              <a:t>Moreover, our commitment to providing an end-to-end consultancy experience arises from the desire to ensure that users receive comprehensive support from start to finish. We understand that legal issues can be multifaceted and require ongoing assistance, and thus, our platform aims to offer continuous support throughout the entire legal journey.</a:t>
            </a:r>
          </a:p>
          <a:p>
            <a:pPr marL="0" indent="0" algn="just">
              <a:buNone/>
            </a:pPr>
            <a:r>
              <a:rPr lang="en-US" sz="1400" dirty="0"/>
              <a:t>The decision to incorporate interactive daily legal facts  is inspired by the importance of empowering users with knowledge and fostering a sense of belonging within a supportive community. By providing access to valuable legal insights and facilitating interaction among users, we aim to enhance legal literacy and create a space where individuals can share experiences and support one another.</a:t>
            </a:r>
          </a:p>
          <a:p>
            <a:pPr marL="0" indent="0" algn="just">
              <a:buNone/>
            </a:pPr>
            <a:r>
              <a:rPr lang="en-US" sz="1400" dirty="0"/>
              <a:t>Furthermore, the inclusion of a robust legal resource library and a notification and reminder system reflects our commitment to equipping users with the tools and information they need to navigate their legal matters efficiently and effectively. We understand the importance of having access to reliable resources and staying organized throughout the legal process, and thus, these features are integral to our platform.</a:t>
            </a:r>
          </a:p>
          <a:p>
            <a:pPr marL="0" indent="0" algn="just">
              <a:buNone/>
            </a:pPr>
            <a:r>
              <a:rPr lang="en-US" sz="1400" dirty="0"/>
              <a:t>Finally, our dedication to providing secure and confidential platform services is driven by the understanding that trust and privacy are paramount when seeking legal assistance. We recognize the sensitivity of legal matters and strive to create a safe and trusted environment where users can confidently engage with lawyers and access the support they need.</a:t>
            </a:r>
          </a:p>
          <a:p>
            <a:pPr marL="0" indent="0" algn="just">
              <a:buNone/>
            </a:pPr>
            <a:r>
              <a:rPr lang="en-US" sz="1400" dirty="0"/>
              <a:t>Overall, our inspiration for selecting these specific goals and targets is rooted in a deep empathy for the challenges individuals face when dealing with legal issues and a commitment to leveraging technology to provide accessible, comprehensive, and empowering solutions.</a:t>
            </a:r>
            <a:endParaRPr lang="en-IN" sz="1400" dirty="0"/>
          </a:p>
        </p:txBody>
      </p:sp>
    </p:spTree>
    <p:extLst>
      <p:ext uri="{BB962C8B-B14F-4D97-AF65-F5344CB8AC3E}">
        <p14:creationId xmlns:p14="http://schemas.microsoft.com/office/powerpoint/2010/main" val="1773102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A8849-91B5-9745-DF07-5A15E3184B31}"/>
              </a:ext>
            </a:extLst>
          </p:cNvPr>
          <p:cNvSpPr>
            <a:spLocks noGrp="1"/>
          </p:cNvSpPr>
          <p:nvPr>
            <p:ph type="title"/>
          </p:nvPr>
        </p:nvSpPr>
        <p:spPr/>
        <p:txBody>
          <a:bodyPr/>
          <a:lstStyle/>
          <a:p>
            <a:r>
              <a:rPr lang="en-US" dirty="0"/>
              <a:t>IMPLEMENTATION </a:t>
            </a:r>
            <a:br>
              <a:rPr lang="en-US" dirty="0"/>
            </a:br>
            <a:r>
              <a:rPr lang="en-US" sz="3200" dirty="0"/>
              <a:t>ARCHITECTURE</a:t>
            </a:r>
            <a:endParaRPr lang="en-IN" sz="3200" dirty="0"/>
          </a:p>
        </p:txBody>
      </p:sp>
      <p:sp>
        <p:nvSpPr>
          <p:cNvPr id="3" name="Content Placeholder 2">
            <a:extLst>
              <a:ext uri="{FF2B5EF4-FFF2-40B4-BE49-F238E27FC236}">
                <a16:creationId xmlns:a16="http://schemas.microsoft.com/office/drawing/2014/main" id="{63FB0336-898D-A31D-E201-7B644068A152}"/>
              </a:ext>
            </a:extLst>
          </p:cNvPr>
          <p:cNvSpPr>
            <a:spLocks noGrp="1"/>
          </p:cNvSpPr>
          <p:nvPr>
            <p:ph idx="1"/>
          </p:nvPr>
        </p:nvSpPr>
        <p:spPr>
          <a:xfrm>
            <a:off x="838200" y="1576873"/>
            <a:ext cx="10685106" cy="4991878"/>
          </a:xfrm>
        </p:spPr>
        <p:txBody>
          <a:bodyPr>
            <a:noAutofit/>
          </a:bodyPr>
          <a:lstStyle/>
          <a:p>
            <a:pPr algn="just"/>
            <a:r>
              <a:rPr lang="en-US" sz="1600" dirty="0">
                <a:latin typeface="Arial" panose="020B0604020202020204" pitchFamily="34" charset="0"/>
                <a:cs typeface="Arial" panose="020B0604020202020204" pitchFamily="34" charset="0"/>
              </a:rPr>
              <a:t>Frontend Application: This component comprises the user interface elements of the mobile application, allowing users to interact with the platform. It includes screens, forms, and interactions facilitating the users' engagement with legal consultancy services. We used html ,</a:t>
            </a:r>
            <a:r>
              <a:rPr lang="en-US" sz="1600" dirty="0" err="1">
                <a:latin typeface="Arial" panose="020B0604020202020204" pitchFamily="34" charset="0"/>
                <a:cs typeface="Arial" panose="020B0604020202020204" pitchFamily="34" charset="0"/>
              </a:rPr>
              <a:t>css</a:t>
            </a:r>
            <a:r>
              <a:rPr lang="en-US" sz="1600" dirty="0">
                <a:latin typeface="Arial" panose="020B0604020202020204" pitchFamily="34" charset="0"/>
                <a:cs typeface="Arial" panose="020B0604020202020204" pitchFamily="34" charset="0"/>
              </a:rPr>
              <a:t>  and </a:t>
            </a:r>
            <a:r>
              <a:rPr lang="en-US" sz="1600" dirty="0" err="1">
                <a:latin typeface="Arial" panose="020B0604020202020204" pitchFamily="34" charset="0"/>
                <a:cs typeface="Arial" panose="020B0604020202020204" pitchFamily="34" charset="0"/>
              </a:rPr>
              <a:t>javascript</a:t>
            </a:r>
            <a:r>
              <a:rPr lang="en-US" sz="1600" dirty="0">
                <a:latin typeface="Arial" panose="020B0604020202020204" pitchFamily="34" charset="0"/>
                <a:cs typeface="Arial" panose="020B0604020202020204" pitchFamily="34" charset="0"/>
              </a:rPr>
              <a:t> for making dynamic webpages for our website.</a:t>
            </a:r>
          </a:p>
          <a:p>
            <a:pPr algn="just"/>
            <a:r>
              <a:rPr lang="en-US" sz="1600" dirty="0">
                <a:latin typeface="Arial" panose="020B0604020202020204" pitchFamily="34" charset="0"/>
                <a:cs typeface="Arial" panose="020B0604020202020204" pitchFamily="34" charset="0"/>
              </a:rPr>
              <a:t>Backend Server: Serving as the backbone of the application, the backend server manages user requests, authentication, and communication between various components. It houses the business logic, handling tasks such as matching users with suitable lawyers, scheduling appointments, and processing payments. We used </a:t>
            </a:r>
            <a:r>
              <a:rPr lang="en-US" sz="1600" dirty="0" err="1">
                <a:latin typeface="Arial" panose="020B0604020202020204" pitchFamily="34" charset="0"/>
                <a:cs typeface="Arial" panose="020B0604020202020204" pitchFamily="34" charset="0"/>
              </a:rPr>
              <a:t>php</a:t>
            </a:r>
            <a:r>
              <a:rPr lang="en-US" sz="1600" dirty="0">
                <a:latin typeface="Arial" panose="020B0604020202020204" pitchFamily="34" charset="0"/>
                <a:cs typeface="Arial" panose="020B0604020202020204" pitchFamily="34" charset="0"/>
              </a:rPr>
              <a:t>   for storing and </a:t>
            </a:r>
            <a:r>
              <a:rPr lang="en-US" sz="1600" dirty="0" err="1">
                <a:latin typeface="Arial" panose="020B0604020202020204" pitchFamily="34" charset="0"/>
                <a:cs typeface="Arial" panose="020B0604020202020204" pitchFamily="34" charset="0"/>
              </a:rPr>
              <a:t>oraganising</a:t>
            </a:r>
            <a:r>
              <a:rPr lang="en-US" sz="1600" dirty="0">
                <a:latin typeface="Arial" panose="020B0604020202020204" pitchFamily="34" charset="0"/>
                <a:cs typeface="Arial" panose="020B0604020202020204" pitchFamily="34" charset="0"/>
              </a:rPr>
              <a:t> data and </a:t>
            </a:r>
            <a:r>
              <a:rPr lang="en-US" sz="1600" dirty="0" err="1">
                <a:latin typeface="Arial" panose="020B0604020202020204" pitchFamily="34" charset="0"/>
                <a:cs typeface="Arial" panose="020B0604020202020204" pitchFamily="34" charset="0"/>
              </a:rPr>
              <a:t>retrive</a:t>
            </a:r>
            <a:r>
              <a:rPr lang="en-US" sz="1600" dirty="0">
                <a:latin typeface="Arial" panose="020B0604020202020204" pitchFamily="34" charset="0"/>
                <a:cs typeface="Arial" panose="020B0604020202020204" pitchFamily="34" charset="0"/>
              </a:rPr>
              <a:t> information.</a:t>
            </a:r>
          </a:p>
          <a:p>
            <a:pPr algn="just"/>
            <a:r>
              <a:rPr lang="en-US" sz="1600" dirty="0">
                <a:latin typeface="Arial" panose="020B0604020202020204" pitchFamily="34" charset="0"/>
                <a:cs typeface="Arial" panose="020B0604020202020204" pitchFamily="34" charset="0"/>
              </a:rPr>
              <a:t>Database: The database component stores essential data like user profiles, lawyer profiles, legal documents, consultation history, and payment records. It ensures data integrity, consistency, and security, playing a critical role in the overall functionality of the application. We used </a:t>
            </a:r>
            <a:r>
              <a:rPr lang="en-US" sz="1600" dirty="0" err="1">
                <a:latin typeface="Arial" panose="020B0604020202020204" pitchFamily="34" charset="0"/>
                <a:cs typeface="Arial" panose="020B0604020202020204" pitchFamily="34" charset="0"/>
              </a:rPr>
              <a:t>mySQL</a:t>
            </a:r>
            <a:r>
              <a:rPr lang="en-US" sz="1600" dirty="0">
                <a:latin typeface="Arial" panose="020B0604020202020204" pitchFamily="34" charset="0"/>
                <a:cs typeface="Arial" panose="020B0604020202020204" pitchFamily="34" charset="0"/>
              </a:rPr>
              <a:t> for database.</a:t>
            </a:r>
          </a:p>
          <a:p>
            <a:pPr algn="just"/>
            <a:r>
              <a:rPr lang="en-US" sz="1600" dirty="0">
                <a:latin typeface="Arial" panose="020B0604020202020204" pitchFamily="34" charset="0"/>
                <a:cs typeface="Arial" panose="020B0604020202020204" pitchFamily="34" charset="0"/>
              </a:rPr>
              <a:t>Payment Gateway Integration: Facilitating secure payment transactions between users and lawyers, the payment gateway component supports various payment methods and ensures compliance with financial regulations. It manages billing processes and ensures a seamless payment experience for users. We will use different payment platforms gateways .</a:t>
            </a:r>
          </a:p>
          <a:p>
            <a:pPr algn="just"/>
            <a:r>
              <a:rPr lang="en-US" sz="1600" dirty="0">
                <a:latin typeface="Arial" panose="020B0604020202020204" pitchFamily="34" charset="0"/>
                <a:cs typeface="Arial" panose="020B0604020202020204" pitchFamily="34" charset="0"/>
              </a:rPr>
              <a:t>Notification Service: Sending real-time updates, reminders, and notifications to users and lawyers regarding appointment scheduling, payment status, and other important events. This component enhances user engagement and ensures timely communication throughout the consultation process.</a:t>
            </a:r>
          </a:p>
          <a:p>
            <a:pPr marL="0" indent="0" algn="just">
              <a:buNone/>
            </a:pPr>
            <a:r>
              <a:rPr lang="en-US" sz="1600" dirty="0">
                <a:latin typeface="Arial" panose="020B0604020202020204" pitchFamily="34" charset="0"/>
                <a:cs typeface="Arial" panose="020B0604020202020204" pitchFamily="34" charset="0"/>
              </a:rPr>
              <a:t>By integrating these components, the architecture provides users with convenient access to legal consultancy services through the mobile application, ensuring security, reliability, and efficiency in resolving legal issues</a:t>
            </a:r>
            <a:r>
              <a:rPr lang="en-US" sz="1200" dirty="0">
                <a:latin typeface="Arial" panose="020B0604020202020204" pitchFamily="34" charset="0"/>
                <a:cs typeface="Arial" panose="020B0604020202020204" pitchFamily="34" charset="0"/>
              </a:rPr>
              <a:t>.</a:t>
            </a:r>
            <a:endParaRPr lang="en-I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9859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08262-8FEE-A203-5170-2A260DE21B52}"/>
              </a:ext>
            </a:extLst>
          </p:cNvPr>
          <p:cNvSpPr>
            <a:spLocks noGrp="1"/>
          </p:cNvSpPr>
          <p:nvPr>
            <p:ph type="title"/>
          </p:nvPr>
        </p:nvSpPr>
        <p:spPr/>
        <p:txBody>
          <a:bodyPr/>
          <a:lstStyle/>
          <a:p>
            <a:r>
              <a:rPr lang="en-US" dirty="0"/>
              <a:t>PRODUCTS AND PLATFORMS USED</a:t>
            </a:r>
            <a:endParaRPr lang="en-IN" dirty="0"/>
          </a:p>
        </p:txBody>
      </p:sp>
      <p:sp>
        <p:nvSpPr>
          <p:cNvPr id="3" name="Content Placeholder 2">
            <a:extLst>
              <a:ext uri="{FF2B5EF4-FFF2-40B4-BE49-F238E27FC236}">
                <a16:creationId xmlns:a16="http://schemas.microsoft.com/office/drawing/2014/main" id="{D39FCE25-726A-7B35-A30E-42C0E381A3DC}"/>
              </a:ext>
            </a:extLst>
          </p:cNvPr>
          <p:cNvSpPr>
            <a:spLocks noGrp="1"/>
          </p:cNvSpPr>
          <p:nvPr>
            <p:ph idx="1"/>
          </p:nvPr>
        </p:nvSpPr>
        <p:spPr/>
        <p:txBody>
          <a:bodyPr/>
          <a:lstStyle/>
          <a:p>
            <a:r>
              <a:rPr lang="en-US" dirty="0"/>
              <a:t>FIREBASE</a:t>
            </a:r>
          </a:p>
          <a:p>
            <a:r>
              <a:rPr lang="en-US" dirty="0"/>
              <a:t>ANDROID STUDIO</a:t>
            </a:r>
          </a:p>
          <a:p>
            <a:r>
              <a:rPr lang="en-IN" dirty="0"/>
              <a:t>GIT HUB</a:t>
            </a:r>
          </a:p>
          <a:p>
            <a:r>
              <a:rPr lang="en-IN" dirty="0"/>
              <a:t>GOOGLE NEWS</a:t>
            </a:r>
          </a:p>
          <a:p>
            <a:r>
              <a:rPr lang="en-IN" dirty="0"/>
              <a:t>GOOGLE PAY </a:t>
            </a:r>
          </a:p>
        </p:txBody>
      </p:sp>
    </p:spTree>
    <p:extLst>
      <p:ext uri="{BB962C8B-B14F-4D97-AF65-F5344CB8AC3E}">
        <p14:creationId xmlns:p14="http://schemas.microsoft.com/office/powerpoint/2010/main" val="612342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C1392-8F3C-C483-A9A4-D6B70F3BFB09}"/>
              </a:ext>
            </a:extLst>
          </p:cNvPr>
          <p:cNvSpPr>
            <a:spLocks noGrp="1"/>
          </p:cNvSpPr>
          <p:nvPr>
            <p:ph type="title"/>
          </p:nvPr>
        </p:nvSpPr>
        <p:spPr>
          <a:xfrm>
            <a:off x="838200" y="233681"/>
            <a:ext cx="10515600" cy="1457008"/>
          </a:xfrm>
        </p:spPr>
        <p:txBody>
          <a:bodyPr/>
          <a:lstStyle/>
          <a:p>
            <a:r>
              <a:rPr lang="en-IN" dirty="0"/>
              <a:t>FEEDBACK</a:t>
            </a:r>
          </a:p>
        </p:txBody>
      </p:sp>
      <p:sp>
        <p:nvSpPr>
          <p:cNvPr id="3" name="Content Placeholder 2">
            <a:extLst>
              <a:ext uri="{FF2B5EF4-FFF2-40B4-BE49-F238E27FC236}">
                <a16:creationId xmlns:a16="http://schemas.microsoft.com/office/drawing/2014/main" id="{841EC386-4253-EC63-D874-1DE916BF11AF}"/>
              </a:ext>
            </a:extLst>
          </p:cNvPr>
          <p:cNvSpPr>
            <a:spLocks noGrp="1"/>
          </p:cNvSpPr>
          <p:nvPr>
            <p:ph idx="1"/>
          </p:nvPr>
        </p:nvSpPr>
        <p:spPr>
          <a:xfrm>
            <a:off x="838200" y="1361440"/>
            <a:ext cx="10515600" cy="4815523"/>
          </a:xfrm>
        </p:spPr>
        <p:txBody>
          <a:bodyPr>
            <a:normAutofit/>
          </a:bodyPr>
          <a:lstStyle/>
          <a:p>
            <a:r>
              <a:rPr lang="en-US" sz="2000" dirty="0"/>
              <a:t>Lack of Engaging Content: The user felt that the daily facts and knowledge section lacked interactivity and engagement. They suggested incorporating multimedia elements or interactive features to make the content more compelling. Taking this feedback into account, we have vision to introduce multimedia elements such as videos, infographics, and quizzes to the daily facts section, enhancing user engagement and creating a more dynamic learning experience.</a:t>
            </a:r>
          </a:p>
          <a:p>
            <a:r>
              <a:rPr lang="en-US" sz="2000" dirty="0"/>
              <a:t>Technical Glitches: The user encountered occasional technical glitches while using the website, such as pages loading slowly or forms not submitting correctly. They emphasized the need for a seamless technical experience to maintain user trust and satisfaction. To address this issue, we conducted thorough debugging ,resolving technical issues , improving overall performance and reliability.</a:t>
            </a:r>
          </a:p>
          <a:p>
            <a:r>
              <a:rPr lang="en-US" sz="2000" dirty="0"/>
              <a:t>Cumbersome Consultation Scheduling: The user encountered difficulties when trying to schedule consultations with lawyers or consultants, citing a cumbersome and time-consuming process. They suggested simplifying the scheduling process to make it more user-friendly and efficient. In response, we redesigned the consultation scheduling interface, streamlining the process with fewer steps and clearer instructions, making it easier and quicker for users to schedule appointments with legal experts.</a:t>
            </a:r>
          </a:p>
          <a:p>
            <a:endParaRPr lang="en-IN" sz="2400" dirty="0"/>
          </a:p>
        </p:txBody>
      </p:sp>
    </p:spTree>
    <p:extLst>
      <p:ext uri="{BB962C8B-B14F-4D97-AF65-F5344CB8AC3E}">
        <p14:creationId xmlns:p14="http://schemas.microsoft.com/office/powerpoint/2010/main" val="266723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56515-23D0-03E1-682A-BA068444F15C}"/>
              </a:ext>
            </a:extLst>
          </p:cNvPr>
          <p:cNvSpPr>
            <a:spLocks noGrp="1"/>
          </p:cNvSpPr>
          <p:nvPr>
            <p:ph type="title"/>
          </p:nvPr>
        </p:nvSpPr>
        <p:spPr/>
        <p:txBody>
          <a:bodyPr/>
          <a:lstStyle/>
          <a:p>
            <a:r>
              <a:rPr lang="en-IN" dirty="0"/>
              <a:t>TESTING AND ITERATION</a:t>
            </a:r>
          </a:p>
        </p:txBody>
      </p:sp>
      <p:sp>
        <p:nvSpPr>
          <p:cNvPr id="3" name="Content Placeholder 2">
            <a:extLst>
              <a:ext uri="{FF2B5EF4-FFF2-40B4-BE49-F238E27FC236}">
                <a16:creationId xmlns:a16="http://schemas.microsoft.com/office/drawing/2014/main" id="{B6A43941-DE28-6E2A-9FA1-234C2FB47B90}"/>
              </a:ext>
            </a:extLst>
          </p:cNvPr>
          <p:cNvSpPr>
            <a:spLocks noGrp="1"/>
          </p:cNvSpPr>
          <p:nvPr>
            <p:ph idx="1"/>
          </p:nvPr>
        </p:nvSpPr>
        <p:spPr/>
        <p:txBody>
          <a:bodyPr>
            <a:normAutofit fontScale="77500" lnSpcReduction="20000"/>
          </a:bodyPr>
          <a:lstStyle/>
          <a:p>
            <a:r>
              <a:rPr lang="en-US" dirty="0"/>
              <a:t>One issue I faced while coding the website was integrating the matching algorithm to accurately pair users with the most appropriate lawyers or consultants based on their specified legal issues. Initially, I encountered challenges in determining the most efficient and effective way to match users with experts while considering factors such as expertise, availability, and geographical </a:t>
            </a:r>
            <a:r>
              <a:rPr lang="en-US" dirty="0" err="1"/>
              <a:t>location.To</a:t>
            </a:r>
            <a:r>
              <a:rPr lang="en-US" dirty="0"/>
              <a:t> address this issue, I opted for a hybrid approach combining rule-based matching with machine learning algorithms. I first created a rule-based system to filter and categorize legal issues provided by users, ensuring accurate classification. Then, I implemented a machine learning model trained on historical data to refine the matching process and improve the accuracy of recommendations over </a:t>
            </a:r>
            <a:r>
              <a:rPr lang="en-US" dirty="0" err="1"/>
              <a:t>time.In</a:t>
            </a:r>
            <a:r>
              <a:rPr lang="en-US" dirty="0"/>
              <a:t> terms of technical decisions, I chose to use Python for its versatility and extensive libraries for machine learning, such as scikit-learn and TensorFlow. Additionally, I utilized Flask as the web framework to build the backend of the website, allowing for seamless integration of the matching algorithm with the frontend interface. For database management, I opted for PostgreSQL due to its reliability and support for complex </a:t>
            </a:r>
            <a:r>
              <a:rPr lang="en-US" dirty="0" err="1"/>
              <a:t>queries.Overall</a:t>
            </a:r>
            <a:r>
              <a:rPr lang="en-US" dirty="0"/>
              <a:t>, by adopting a hybrid approach and leveraging appropriate technologies, I successfully addressed the issue of implementing an accurate matching algorithm, ensuring users are connected with the most suitable legal experts to meet their needs effectively.</a:t>
            </a:r>
            <a:endParaRPr lang="en-IN" dirty="0"/>
          </a:p>
        </p:txBody>
      </p:sp>
    </p:spTree>
    <p:extLst>
      <p:ext uri="{BB962C8B-B14F-4D97-AF65-F5344CB8AC3E}">
        <p14:creationId xmlns:p14="http://schemas.microsoft.com/office/powerpoint/2010/main" val="2275397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915</TotalTime>
  <Words>2130</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Bahnschrift Condensed</vt:lpstr>
      <vt:lpstr>Calibri</vt:lpstr>
      <vt:lpstr>Calibri Light</vt:lpstr>
      <vt:lpstr>Roboto</vt:lpstr>
      <vt:lpstr>Office Theme</vt:lpstr>
      <vt:lpstr>     LEGALAERIE</vt:lpstr>
      <vt:lpstr>Project Prepared By -</vt:lpstr>
      <vt:lpstr>Problem Statement </vt:lpstr>
      <vt:lpstr>Goals &amp; Targets </vt:lpstr>
      <vt:lpstr>Inspiration</vt:lpstr>
      <vt:lpstr>IMPLEMENTATION  ARCHITECTURE</vt:lpstr>
      <vt:lpstr>PRODUCTS AND PLATFORMS USED</vt:lpstr>
      <vt:lpstr>FEEDBACK</vt:lpstr>
      <vt:lpstr>TESTING AND ITERATION</vt:lpstr>
      <vt:lpstr>SUCCESS AND COMPLETION</vt:lpstr>
      <vt:lpstr>VIDEO AS PER USER INTERFACE</vt:lpstr>
      <vt:lpstr>SCALABILITY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LEGAL AERIE</dc:title>
  <dc:creator>Ashutosh Satpathy</dc:creator>
  <cp:lastModifiedBy>Ashutosh Satpathy</cp:lastModifiedBy>
  <cp:revision>7</cp:revision>
  <dcterms:created xsi:type="dcterms:W3CDTF">2024-02-16T19:00:42Z</dcterms:created>
  <dcterms:modified xsi:type="dcterms:W3CDTF">2024-02-26T04:56:51Z</dcterms:modified>
</cp:coreProperties>
</file>