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355149"/>
            <a:ext cx="7038340" cy="288280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4349128"/>
            <a:ext cx="6210300" cy="1999179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0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1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40855"/>
            <a:ext cx="1785461" cy="70172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40855"/>
            <a:ext cx="5252879" cy="70172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5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5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064352"/>
            <a:ext cx="7141845" cy="3444416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541353"/>
            <a:ext cx="7141845" cy="181133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204273"/>
            <a:ext cx="3519170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204273"/>
            <a:ext cx="3519170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40856"/>
            <a:ext cx="7141845" cy="1600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029849"/>
            <a:ext cx="3502997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3024646"/>
            <a:ext cx="3502997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029849"/>
            <a:ext cx="3520249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3024646"/>
            <a:ext cx="3520249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5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8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192226"/>
            <a:ext cx="4191953" cy="5884451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3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192226"/>
            <a:ext cx="4191953" cy="5884451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40856"/>
            <a:ext cx="714184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204273"/>
            <a:ext cx="714184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226A-2962-4141-91D9-EEEC5A1D28C8}" type="datetimeFigureOut">
              <a:rPr lang="de-DE" smtClean="0"/>
              <a:t>30.08.2018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674706"/>
            <a:ext cx="27946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E8ED-DAE8-4D3E-A8C5-5544ADDF9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08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eck: eine Ecke abgeschnitten 101">
            <a:extLst>
              <a:ext uri="{FF2B5EF4-FFF2-40B4-BE49-F238E27FC236}">
                <a16:creationId xmlns:a16="http://schemas.microsoft.com/office/drawing/2014/main" id="{D6961734-38BC-4D53-982E-40F09DA56881}"/>
              </a:ext>
            </a:extLst>
          </p:cNvPr>
          <p:cNvSpPr/>
          <p:nvPr/>
        </p:nvSpPr>
        <p:spPr>
          <a:xfrm>
            <a:off x="6910689" y="6754161"/>
            <a:ext cx="802631" cy="10145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0F107E4-8A3F-415B-923E-62FC7A6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" y="5057849"/>
            <a:ext cx="1186145" cy="101453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F6D709-F986-408E-BBC4-8FBA5B4E8144}"/>
              </a:ext>
            </a:extLst>
          </p:cNvPr>
          <p:cNvGrpSpPr/>
          <p:nvPr/>
        </p:nvGrpSpPr>
        <p:grpSpPr>
          <a:xfrm>
            <a:off x="1356987" y="2651877"/>
            <a:ext cx="6501523" cy="1030666"/>
            <a:chOff x="-2200921" y="3205425"/>
            <a:chExt cx="8226593" cy="1524736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61F794C-4376-4955-82A3-51C00159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200921" y="3227114"/>
              <a:ext cx="1503045" cy="1503047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138FF590-5188-412A-838B-44A10113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896" y="3205425"/>
              <a:ext cx="1412776" cy="1412775"/>
            </a:xfrm>
            <a:prstGeom prst="rect">
              <a:avLst/>
            </a:prstGeom>
          </p:spPr>
        </p:pic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023778B9-71E7-460D-A81D-ABFDB6B3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33" y="1906540"/>
            <a:ext cx="1187867" cy="10160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759D47-EC73-4ABD-8B8C-A7FD66999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830" y="1982690"/>
            <a:ext cx="1186145" cy="1014532"/>
          </a:xfrm>
          <a:prstGeom prst="rect">
            <a:avLst/>
          </a:prstGeom>
        </p:spPr>
      </p:pic>
      <p:pic>
        <p:nvPicPr>
          <p:cNvPr id="11" name="Grafik 10" descr="Ein Bild, das Schild, Monitor, Objekt enthält.&#10;&#10;Mit hoher Zuverlässigkeit generierte Beschreibung">
            <a:extLst>
              <a:ext uri="{FF2B5EF4-FFF2-40B4-BE49-F238E27FC236}">
                <a16:creationId xmlns:a16="http://schemas.microsoft.com/office/drawing/2014/main" id="{FCB6B870-C9B2-4489-9191-81D9FC220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1" y="226004"/>
            <a:ext cx="1354199" cy="115827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2ED918C-3AA0-4015-9708-4816A56055C8}"/>
              </a:ext>
            </a:extLst>
          </p:cNvPr>
          <p:cNvSpPr txBox="1"/>
          <p:nvPr/>
        </p:nvSpPr>
        <p:spPr>
          <a:xfrm rot="20512484">
            <a:off x="1738258" y="2452920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E2C38C62-E079-4A6F-8690-42C89A408AF4}"/>
              </a:ext>
            </a:extLst>
          </p:cNvPr>
          <p:cNvSpPr/>
          <p:nvPr/>
        </p:nvSpPr>
        <p:spPr>
          <a:xfrm rot="9805588">
            <a:off x="2374092" y="2713426"/>
            <a:ext cx="1739227" cy="89384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122723E-EDF0-457D-A4CF-E7F2E0673FE2}"/>
              </a:ext>
            </a:extLst>
          </p:cNvPr>
          <p:cNvSpPr txBox="1"/>
          <p:nvPr/>
        </p:nvSpPr>
        <p:spPr>
          <a:xfrm flipH="1">
            <a:off x="4136888" y="2587811"/>
            <a:ext cx="1755308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601" b="0" dirty="0" err="1"/>
              <a:t>landlord</a:t>
            </a:r>
            <a:endParaRPr lang="en-US" sz="1601" b="0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919EAA1-EB7A-4CBE-9C19-DEF4857F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23" y="2127398"/>
            <a:ext cx="1187867" cy="101600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1EE8A95-DA13-4AE2-B746-166D9F913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7" y="2590857"/>
            <a:ext cx="1187865" cy="1016004"/>
          </a:xfrm>
          <a:prstGeom prst="rect">
            <a:avLst/>
          </a:prstGeom>
        </p:spPr>
      </p:pic>
      <p:sp>
        <p:nvSpPr>
          <p:cNvPr id="42" name="Pfeil: nach links 41">
            <a:extLst>
              <a:ext uri="{FF2B5EF4-FFF2-40B4-BE49-F238E27FC236}">
                <a16:creationId xmlns:a16="http://schemas.microsoft.com/office/drawing/2014/main" id="{0B4B42DF-A1D0-4931-BA57-EC9B0B608B24}"/>
              </a:ext>
            </a:extLst>
          </p:cNvPr>
          <p:cNvSpPr/>
          <p:nvPr/>
        </p:nvSpPr>
        <p:spPr>
          <a:xfrm rot="12253364">
            <a:off x="2318131" y="3311186"/>
            <a:ext cx="1787100" cy="98401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A61BF52-D362-4C1C-A964-16CFD9996AA4}"/>
              </a:ext>
            </a:extLst>
          </p:cNvPr>
          <p:cNvSpPr txBox="1"/>
          <p:nvPr/>
        </p:nvSpPr>
        <p:spPr>
          <a:xfrm rot="1462015">
            <a:off x="1657909" y="326584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D913CCF4-7891-4B55-9CFB-AF412140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814" y="3085487"/>
            <a:ext cx="1186145" cy="101453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E6A8452A-C452-44F3-8CF2-3F115D0C102B}"/>
              </a:ext>
            </a:extLst>
          </p:cNvPr>
          <p:cNvSpPr txBox="1"/>
          <p:nvPr/>
        </p:nvSpPr>
        <p:spPr>
          <a:xfrm flipH="1">
            <a:off x="4229585" y="3676629"/>
            <a:ext cx="1755308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601" b="0" dirty="0" err="1"/>
              <a:t>tenant</a:t>
            </a:r>
            <a:endParaRPr lang="en-US" sz="1601" b="0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0012AC5E-DAD5-4380-AF4E-E324F8C0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0774" y="242811"/>
            <a:ext cx="1683771" cy="1440162"/>
          </a:xfrm>
          <a:prstGeom prst="rect">
            <a:avLst/>
          </a:prstGeom>
        </p:spPr>
      </p:pic>
      <p:sp>
        <p:nvSpPr>
          <p:cNvPr id="47" name="Pfeil: nach links 46">
            <a:extLst>
              <a:ext uri="{FF2B5EF4-FFF2-40B4-BE49-F238E27FC236}">
                <a16:creationId xmlns:a16="http://schemas.microsoft.com/office/drawing/2014/main" id="{2A9D9993-F368-4A6D-BA6C-B6CD0A093C17}"/>
              </a:ext>
            </a:extLst>
          </p:cNvPr>
          <p:cNvSpPr/>
          <p:nvPr/>
        </p:nvSpPr>
        <p:spPr>
          <a:xfrm rot="325883">
            <a:off x="1844387" y="887251"/>
            <a:ext cx="1739227" cy="89384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185425A-09B9-4CBF-842B-9CD670765972}"/>
              </a:ext>
            </a:extLst>
          </p:cNvPr>
          <p:cNvSpPr txBox="1"/>
          <p:nvPr/>
        </p:nvSpPr>
        <p:spPr>
          <a:xfrm rot="406313">
            <a:off x="1274873" y="60336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provides</a:t>
            </a:r>
            <a:endParaRPr lang="en-US" sz="1601" b="0" dirty="0"/>
          </a:p>
        </p:txBody>
      </p:sp>
      <p:sp>
        <p:nvSpPr>
          <p:cNvPr id="49" name="Pfeil: nach links 48">
            <a:extLst>
              <a:ext uri="{FF2B5EF4-FFF2-40B4-BE49-F238E27FC236}">
                <a16:creationId xmlns:a16="http://schemas.microsoft.com/office/drawing/2014/main" id="{7FEBB93D-6FD5-4484-85EC-DB8082D37B42}"/>
              </a:ext>
            </a:extLst>
          </p:cNvPr>
          <p:cNvSpPr/>
          <p:nvPr/>
        </p:nvSpPr>
        <p:spPr>
          <a:xfrm rot="16200000">
            <a:off x="1060952" y="1601716"/>
            <a:ext cx="696329" cy="104260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6B82F7-98DB-46EF-AB81-3A5D7F45884F}"/>
              </a:ext>
            </a:extLst>
          </p:cNvPr>
          <p:cNvSpPr txBox="1"/>
          <p:nvPr/>
        </p:nvSpPr>
        <p:spPr>
          <a:xfrm>
            <a:off x="213504" y="1435857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has</a:t>
            </a:r>
            <a:endParaRPr lang="en-US" sz="1601" b="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338E375-0299-4BCB-BEE7-2FFF2EB9550F}"/>
              </a:ext>
            </a:extLst>
          </p:cNvPr>
          <p:cNvSpPr txBox="1"/>
          <p:nvPr/>
        </p:nvSpPr>
        <p:spPr>
          <a:xfrm>
            <a:off x="-432716" y="1185623"/>
            <a:ext cx="288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2400" b="0" i="1" dirty="0"/>
              <a:t>SPS</a:t>
            </a:r>
            <a:endParaRPr lang="en-US" sz="2400" b="0" i="1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5577923-3DA9-44AF-B3DE-6DC082768662}"/>
              </a:ext>
            </a:extLst>
          </p:cNvPr>
          <p:cNvSpPr txBox="1"/>
          <p:nvPr/>
        </p:nvSpPr>
        <p:spPr>
          <a:xfrm>
            <a:off x="2728254" y="1199993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/>
              <a:t>System Provider</a:t>
            </a:r>
            <a:endParaRPr lang="en-US" sz="1601" b="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AB0737E-EBCC-4047-8E75-57D197F939B2}"/>
              </a:ext>
            </a:extLst>
          </p:cNvPr>
          <p:cNvSpPr txBox="1"/>
          <p:nvPr/>
        </p:nvSpPr>
        <p:spPr>
          <a:xfrm>
            <a:off x="-173354" y="3676629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Userbase</a:t>
            </a:r>
            <a:r>
              <a:rPr lang="de-DE" sz="1601" b="0" dirty="0"/>
              <a:t> </a:t>
            </a:r>
            <a:r>
              <a:rPr lang="de-DE" sz="1601" b="0" i="1" dirty="0"/>
              <a:t>U</a:t>
            </a:r>
            <a:endParaRPr lang="en-US" sz="1601" b="0" i="1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92B69D2-25B0-4F5C-BE67-F82B4B595FE5}"/>
              </a:ext>
            </a:extLst>
          </p:cNvPr>
          <p:cNvSpPr txBox="1"/>
          <p:nvPr/>
        </p:nvSpPr>
        <p:spPr>
          <a:xfrm>
            <a:off x="3890969" y="409267"/>
            <a:ext cx="54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2400" b="0" i="1" dirty="0"/>
              <a:t>SP</a:t>
            </a:r>
            <a:endParaRPr lang="en-US" sz="2400" b="0" i="1" dirty="0"/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82C45B93-B24E-4F70-81C2-F2E04352AD68}"/>
              </a:ext>
            </a:extLst>
          </p:cNvPr>
          <p:cNvSpPr/>
          <p:nvPr/>
        </p:nvSpPr>
        <p:spPr>
          <a:xfrm rot="9805588">
            <a:off x="4933572" y="3322808"/>
            <a:ext cx="1739227" cy="89384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56" name="Pfeil: nach links 55">
            <a:extLst>
              <a:ext uri="{FF2B5EF4-FFF2-40B4-BE49-F238E27FC236}">
                <a16:creationId xmlns:a16="http://schemas.microsoft.com/office/drawing/2014/main" id="{A791FDB3-D0C2-43AB-AEA5-064465933576}"/>
              </a:ext>
            </a:extLst>
          </p:cNvPr>
          <p:cNvSpPr/>
          <p:nvPr/>
        </p:nvSpPr>
        <p:spPr>
          <a:xfrm rot="12036060">
            <a:off x="4894339" y="2727243"/>
            <a:ext cx="1796244" cy="103454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A84DBE2-8196-4FF1-878D-5E72B68E3E4C}"/>
              </a:ext>
            </a:extLst>
          </p:cNvPr>
          <p:cNvSpPr txBox="1"/>
          <p:nvPr/>
        </p:nvSpPr>
        <p:spPr>
          <a:xfrm rot="1295520">
            <a:off x="4314967" y="2418469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rents</a:t>
            </a:r>
            <a:r>
              <a:rPr lang="de-DE" sz="1601" b="0" dirty="0"/>
              <a:t> out</a:t>
            </a:r>
            <a:endParaRPr lang="en-US" sz="1601" b="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C8923AA-720B-412D-A85E-D5EFD01ED8EA}"/>
              </a:ext>
            </a:extLst>
          </p:cNvPr>
          <p:cNvSpPr txBox="1"/>
          <p:nvPr/>
        </p:nvSpPr>
        <p:spPr>
          <a:xfrm rot="20597934">
            <a:off x="4384939" y="3329473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books</a:t>
            </a:r>
            <a:endParaRPr lang="en-US" sz="1601" b="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6A95868-CB73-4D41-AF12-E6A52089E017}"/>
              </a:ext>
            </a:extLst>
          </p:cNvPr>
          <p:cNvSpPr txBox="1"/>
          <p:nvPr/>
        </p:nvSpPr>
        <p:spPr>
          <a:xfrm>
            <a:off x="5817061" y="358783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Parking</a:t>
            </a:r>
            <a:r>
              <a:rPr lang="de-DE" sz="1601" b="0" dirty="0"/>
              <a:t> Place p </a:t>
            </a:r>
            <a:r>
              <a:rPr lang="de-DE" sz="1601" dirty="0"/>
              <a:t>∈</a:t>
            </a:r>
            <a:r>
              <a:rPr lang="de-DE" sz="1601" b="0" dirty="0"/>
              <a:t> </a:t>
            </a:r>
            <a:r>
              <a:rPr lang="de-DE" sz="1601" b="0" i="1" dirty="0"/>
              <a:t>P</a:t>
            </a:r>
            <a:endParaRPr lang="en-US" sz="1601" b="0" i="1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A254FEDA-BF40-4A17-94A3-2863C462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062" y="5077795"/>
            <a:ext cx="1186145" cy="1014532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3A438862-E315-4A8A-A4FD-52D57069F1F9}"/>
              </a:ext>
            </a:extLst>
          </p:cNvPr>
          <p:cNvSpPr txBox="1"/>
          <p:nvPr/>
        </p:nvSpPr>
        <p:spPr>
          <a:xfrm>
            <a:off x="-903664" y="4249931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62" name="Pfeil: nach links 61">
            <a:extLst>
              <a:ext uri="{FF2B5EF4-FFF2-40B4-BE49-F238E27FC236}">
                <a16:creationId xmlns:a16="http://schemas.microsoft.com/office/drawing/2014/main" id="{2F5590F9-C043-44D1-9F80-7FBBC2A49D0C}"/>
              </a:ext>
            </a:extLst>
          </p:cNvPr>
          <p:cNvSpPr/>
          <p:nvPr/>
        </p:nvSpPr>
        <p:spPr>
          <a:xfrm rot="18110812">
            <a:off x="426060" y="4497463"/>
            <a:ext cx="1132605" cy="83997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C447E31-1860-481F-B67E-0D62B1FE5DFD}"/>
              </a:ext>
            </a:extLst>
          </p:cNvPr>
          <p:cNvSpPr txBox="1"/>
          <p:nvPr/>
        </p:nvSpPr>
        <p:spPr>
          <a:xfrm flipH="1">
            <a:off x="149553" y="5664533"/>
            <a:ext cx="175530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401" b="0" dirty="0" err="1"/>
              <a:t>rating</a:t>
            </a:r>
            <a:r>
              <a:rPr lang="de-DE" sz="1401" b="0" dirty="0"/>
              <a:t> </a:t>
            </a:r>
            <a:r>
              <a:rPr lang="de-DE" sz="1401" b="0" dirty="0" err="1"/>
              <a:t>user</a:t>
            </a:r>
            <a:endParaRPr lang="en-US" sz="1401" b="0" dirty="0"/>
          </a:p>
        </p:txBody>
      </p:sp>
      <p:sp>
        <p:nvSpPr>
          <p:cNvPr id="64" name="Pfeil: nach links 63">
            <a:extLst>
              <a:ext uri="{FF2B5EF4-FFF2-40B4-BE49-F238E27FC236}">
                <a16:creationId xmlns:a16="http://schemas.microsoft.com/office/drawing/2014/main" id="{2C5F1BC4-9549-4CAB-8934-A417B2D5EFA8}"/>
              </a:ext>
            </a:extLst>
          </p:cNvPr>
          <p:cNvSpPr/>
          <p:nvPr/>
        </p:nvSpPr>
        <p:spPr>
          <a:xfrm rot="15089381">
            <a:off x="1014334" y="4489106"/>
            <a:ext cx="1032734" cy="85415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5114E9-C2D9-45CA-ADAE-7CE72FB4193B}"/>
              </a:ext>
            </a:extLst>
          </p:cNvPr>
          <p:cNvSpPr txBox="1"/>
          <p:nvPr/>
        </p:nvSpPr>
        <p:spPr>
          <a:xfrm>
            <a:off x="477470" y="4233119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474E19D-78C3-44D4-B778-504D17D4FB2E}"/>
              </a:ext>
            </a:extLst>
          </p:cNvPr>
          <p:cNvSpPr txBox="1"/>
          <p:nvPr/>
        </p:nvSpPr>
        <p:spPr>
          <a:xfrm flipH="1">
            <a:off x="1271050" y="5687431"/>
            <a:ext cx="175530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401" b="0" dirty="0" err="1"/>
              <a:t>rated</a:t>
            </a:r>
            <a:r>
              <a:rPr lang="de-DE" sz="1401" b="0" dirty="0"/>
              <a:t> </a:t>
            </a:r>
            <a:r>
              <a:rPr lang="de-DE" sz="1401" b="0" dirty="0" err="1"/>
              <a:t>user</a:t>
            </a:r>
            <a:endParaRPr lang="en-US" sz="1401" b="0" dirty="0"/>
          </a:p>
        </p:txBody>
      </p:sp>
      <p:sp>
        <p:nvSpPr>
          <p:cNvPr id="68" name="Pfeil: nach links 67">
            <a:extLst>
              <a:ext uri="{FF2B5EF4-FFF2-40B4-BE49-F238E27FC236}">
                <a16:creationId xmlns:a16="http://schemas.microsoft.com/office/drawing/2014/main" id="{A66890A3-3E9A-4323-9B3B-A8583E0129AF}"/>
              </a:ext>
            </a:extLst>
          </p:cNvPr>
          <p:cNvSpPr/>
          <p:nvPr/>
        </p:nvSpPr>
        <p:spPr>
          <a:xfrm rot="15139508">
            <a:off x="126404" y="6687026"/>
            <a:ext cx="1243846" cy="91393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69" name="Pfeil: nach links 68">
            <a:extLst>
              <a:ext uri="{FF2B5EF4-FFF2-40B4-BE49-F238E27FC236}">
                <a16:creationId xmlns:a16="http://schemas.microsoft.com/office/drawing/2014/main" id="{D944550F-4312-4CFF-8863-61E012390171}"/>
              </a:ext>
            </a:extLst>
          </p:cNvPr>
          <p:cNvSpPr/>
          <p:nvPr/>
        </p:nvSpPr>
        <p:spPr>
          <a:xfrm rot="17939428">
            <a:off x="627154" y="6688215"/>
            <a:ext cx="1299907" cy="68514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B3D662F-F2D3-4C6B-9BFA-8D91366FEF0B}"/>
              </a:ext>
            </a:extLst>
          </p:cNvPr>
          <p:cNvSpPr txBox="1"/>
          <p:nvPr/>
        </p:nvSpPr>
        <p:spPr>
          <a:xfrm>
            <a:off x="-1056602" y="6541078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issues</a:t>
            </a:r>
            <a:endParaRPr lang="en-US" sz="1601" b="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316DC0A-F9FD-4CBE-A913-5D82B5EBE62C}"/>
              </a:ext>
            </a:extLst>
          </p:cNvPr>
          <p:cNvSpPr txBox="1"/>
          <p:nvPr/>
        </p:nvSpPr>
        <p:spPr>
          <a:xfrm>
            <a:off x="312865" y="652513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reveives</a:t>
            </a:r>
            <a:endParaRPr lang="en-US" sz="1601" b="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7FFB975-6D4C-44D3-904E-DB6C6AF050F6}"/>
              </a:ext>
            </a:extLst>
          </p:cNvPr>
          <p:cNvSpPr txBox="1"/>
          <p:nvPr/>
        </p:nvSpPr>
        <p:spPr>
          <a:xfrm>
            <a:off x="-317868" y="7695368"/>
            <a:ext cx="2888809" cy="5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/>
              <a:t>Rating</a:t>
            </a:r>
          </a:p>
          <a:p>
            <a:pPr algn="ctr"/>
            <a:endParaRPr lang="en-US" sz="1601" b="0" i="1" dirty="0"/>
          </a:p>
        </p:txBody>
      </p:sp>
      <p:sp>
        <p:nvSpPr>
          <p:cNvPr id="75" name="Stern: 5 Zacken 74">
            <a:extLst>
              <a:ext uri="{FF2B5EF4-FFF2-40B4-BE49-F238E27FC236}">
                <a16:creationId xmlns:a16="http://schemas.microsoft.com/office/drawing/2014/main" id="{DAD7DE75-9E4B-4DEE-90E7-A8171F0536A0}"/>
              </a:ext>
            </a:extLst>
          </p:cNvPr>
          <p:cNvSpPr/>
          <p:nvPr/>
        </p:nvSpPr>
        <p:spPr>
          <a:xfrm>
            <a:off x="135919" y="7312895"/>
            <a:ext cx="342096" cy="338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" name="Stern: 5 Zacken 75">
            <a:extLst>
              <a:ext uri="{FF2B5EF4-FFF2-40B4-BE49-F238E27FC236}">
                <a16:creationId xmlns:a16="http://schemas.microsoft.com/office/drawing/2014/main" id="{3FE49C2C-A335-448B-8286-06F486CCDD0E}"/>
              </a:ext>
            </a:extLst>
          </p:cNvPr>
          <p:cNvSpPr/>
          <p:nvPr/>
        </p:nvSpPr>
        <p:spPr>
          <a:xfrm>
            <a:off x="484299" y="7312895"/>
            <a:ext cx="342096" cy="338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" name="Stern: 5 Zacken 76">
            <a:extLst>
              <a:ext uri="{FF2B5EF4-FFF2-40B4-BE49-F238E27FC236}">
                <a16:creationId xmlns:a16="http://schemas.microsoft.com/office/drawing/2014/main" id="{3FEAEBCF-DBAE-458E-97D6-0BE762E76DB5}"/>
              </a:ext>
            </a:extLst>
          </p:cNvPr>
          <p:cNvSpPr/>
          <p:nvPr/>
        </p:nvSpPr>
        <p:spPr>
          <a:xfrm>
            <a:off x="826396" y="7312895"/>
            <a:ext cx="342096" cy="338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8" name="Stern: 5 Zacken 77">
            <a:extLst>
              <a:ext uri="{FF2B5EF4-FFF2-40B4-BE49-F238E27FC236}">
                <a16:creationId xmlns:a16="http://schemas.microsoft.com/office/drawing/2014/main" id="{206A521F-2702-4EF6-92AC-8DA46B04980E}"/>
              </a:ext>
            </a:extLst>
          </p:cNvPr>
          <p:cNvSpPr/>
          <p:nvPr/>
        </p:nvSpPr>
        <p:spPr>
          <a:xfrm>
            <a:off x="1168492" y="7314380"/>
            <a:ext cx="342096" cy="338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9" name="Stern: 5 Zacken 78">
            <a:extLst>
              <a:ext uri="{FF2B5EF4-FFF2-40B4-BE49-F238E27FC236}">
                <a16:creationId xmlns:a16="http://schemas.microsoft.com/office/drawing/2014/main" id="{4C51BAA5-BB2C-4864-A46E-973AC0A5ABF3}"/>
              </a:ext>
            </a:extLst>
          </p:cNvPr>
          <p:cNvSpPr/>
          <p:nvPr/>
        </p:nvSpPr>
        <p:spPr>
          <a:xfrm>
            <a:off x="1511105" y="7311522"/>
            <a:ext cx="342096" cy="338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8E7CAF97-1456-43EC-9891-917960F0E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6421" y="4388699"/>
            <a:ext cx="1186145" cy="1014532"/>
          </a:xfrm>
          <a:prstGeom prst="rect">
            <a:avLst/>
          </a:prstGeom>
        </p:spPr>
      </p:pic>
      <p:sp>
        <p:nvSpPr>
          <p:cNvPr id="81" name="Pfeil: nach links 80">
            <a:extLst>
              <a:ext uri="{FF2B5EF4-FFF2-40B4-BE49-F238E27FC236}">
                <a16:creationId xmlns:a16="http://schemas.microsoft.com/office/drawing/2014/main" id="{3D55C507-D49C-4BAE-B8EF-74FB1A8C0B38}"/>
              </a:ext>
            </a:extLst>
          </p:cNvPr>
          <p:cNvSpPr/>
          <p:nvPr/>
        </p:nvSpPr>
        <p:spPr>
          <a:xfrm rot="12496020">
            <a:off x="2187694" y="4327280"/>
            <a:ext cx="2377517" cy="93090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57E3D62-09E2-4FC3-AEAB-3BA67328D48A}"/>
              </a:ext>
            </a:extLst>
          </p:cNvPr>
          <p:cNvSpPr txBox="1"/>
          <p:nvPr/>
        </p:nvSpPr>
        <p:spPr>
          <a:xfrm flipH="1">
            <a:off x="5130721" y="6219427"/>
            <a:ext cx="1755308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601" b="0" dirty="0" err="1"/>
              <a:t>reveives</a:t>
            </a:r>
            <a:endParaRPr lang="en-US" sz="1601" b="0" dirty="0"/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75988373-1678-45B7-995F-DF45C4BB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522" y="6077403"/>
            <a:ext cx="1186145" cy="1014532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13D8C0AD-10D7-43B1-B8C7-BB756726A877}"/>
              </a:ext>
            </a:extLst>
          </p:cNvPr>
          <p:cNvSpPr txBox="1"/>
          <p:nvPr/>
        </p:nvSpPr>
        <p:spPr>
          <a:xfrm flipH="1">
            <a:off x="6997957" y="6747659"/>
            <a:ext cx="53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6000" b="0" dirty="0"/>
              <a:t>R</a:t>
            </a:r>
            <a:endParaRPr lang="en-US" sz="6000" b="0" dirty="0"/>
          </a:p>
        </p:txBody>
      </p:sp>
      <p:sp>
        <p:nvSpPr>
          <p:cNvPr id="86" name="Pfeil: nach links 85">
            <a:extLst>
              <a:ext uri="{FF2B5EF4-FFF2-40B4-BE49-F238E27FC236}">
                <a16:creationId xmlns:a16="http://schemas.microsoft.com/office/drawing/2014/main" id="{E354ECC3-D157-4758-B7B0-5A19FFA69A5D}"/>
              </a:ext>
            </a:extLst>
          </p:cNvPr>
          <p:cNvSpPr/>
          <p:nvPr/>
        </p:nvSpPr>
        <p:spPr>
          <a:xfrm rot="12214119">
            <a:off x="4869373" y="6778058"/>
            <a:ext cx="2028732" cy="102480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87" name="Pfeil: nach links 86">
            <a:extLst>
              <a:ext uri="{FF2B5EF4-FFF2-40B4-BE49-F238E27FC236}">
                <a16:creationId xmlns:a16="http://schemas.microsoft.com/office/drawing/2014/main" id="{CC65B7DB-9569-4900-8ED4-41DD5F2DCAD9}"/>
              </a:ext>
            </a:extLst>
          </p:cNvPr>
          <p:cNvSpPr/>
          <p:nvPr/>
        </p:nvSpPr>
        <p:spPr>
          <a:xfrm rot="13797022">
            <a:off x="4971471" y="6303589"/>
            <a:ext cx="2289927" cy="85875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6F65420-18E4-4A0F-82EB-9929818FC5DD}"/>
              </a:ext>
            </a:extLst>
          </p:cNvPr>
          <p:cNvSpPr txBox="1"/>
          <p:nvPr/>
        </p:nvSpPr>
        <p:spPr>
          <a:xfrm rot="257606">
            <a:off x="3428752" y="7101030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verifies</a:t>
            </a:r>
            <a:endParaRPr lang="en-US" sz="1601" b="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5CB578D-3057-44EC-A1B0-94D3F452BF83}"/>
              </a:ext>
            </a:extLst>
          </p:cNvPr>
          <p:cNvSpPr txBox="1"/>
          <p:nvPr/>
        </p:nvSpPr>
        <p:spPr>
          <a:xfrm>
            <a:off x="4824511" y="5890816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issues</a:t>
            </a:r>
            <a:endParaRPr lang="en-US" sz="1601" b="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6B5E72F-1C61-4440-9100-BCB4E0F4C648}"/>
              </a:ext>
            </a:extLst>
          </p:cNvPr>
          <p:cNvSpPr txBox="1"/>
          <p:nvPr/>
        </p:nvSpPr>
        <p:spPr>
          <a:xfrm>
            <a:off x="5866002" y="776511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/>
              <a:t>Report</a:t>
            </a:r>
            <a:endParaRPr lang="en-US" sz="1601" b="0" i="1" dirty="0"/>
          </a:p>
        </p:txBody>
      </p:sp>
      <p:sp>
        <p:nvSpPr>
          <p:cNvPr id="91" name="Pfeil: nach links 90">
            <a:extLst>
              <a:ext uri="{FF2B5EF4-FFF2-40B4-BE49-F238E27FC236}">
                <a16:creationId xmlns:a16="http://schemas.microsoft.com/office/drawing/2014/main" id="{A92E5A8E-0234-48F6-9F06-D25C814FDD22}"/>
              </a:ext>
            </a:extLst>
          </p:cNvPr>
          <p:cNvSpPr/>
          <p:nvPr/>
        </p:nvSpPr>
        <p:spPr>
          <a:xfrm rot="13619134">
            <a:off x="1904303" y="4640266"/>
            <a:ext cx="2377517" cy="93090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836C30C9-EF4E-42F4-8931-2B1DFA005F69}"/>
              </a:ext>
            </a:extLst>
          </p:cNvPr>
          <p:cNvSpPr/>
          <p:nvPr/>
        </p:nvSpPr>
        <p:spPr>
          <a:xfrm rot="14853254">
            <a:off x="1530186" y="4847857"/>
            <a:ext cx="2377517" cy="93090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A0198AFD-50E2-47AA-BDD2-961D0AAC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168" y="5493162"/>
            <a:ext cx="1186145" cy="1014532"/>
          </a:xfrm>
          <a:prstGeom prst="rect">
            <a:avLst/>
          </a:prstGeom>
        </p:spPr>
      </p:pic>
      <p:sp>
        <p:nvSpPr>
          <p:cNvPr id="95" name="Pfeil: nach links 94">
            <a:extLst>
              <a:ext uri="{FF2B5EF4-FFF2-40B4-BE49-F238E27FC236}">
                <a16:creationId xmlns:a16="http://schemas.microsoft.com/office/drawing/2014/main" id="{1EA2D46F-7A98-422C-BF48-984AE79C5B95}"/>
              </a:ext>
            </a:extLst>
          </p:cNvPr>
          <p:cNvSpPr/>
          <p:nvPr/>
        </p:nvSpPr>
        <p:spPr>
          <a:xfrm rot="11121754">
            <a:off x="3840643" y="7098235"/>
            <a:ext cx="3012390" cy="83451"/>
          </a:xfrm>
          <a:prstGeom prst="left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4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31A28E4B-CCC7-43FE-89B0-7EDA7E408798}"/>
              </a:ext>
            </a:extLst>
          </p:cNvPr>
          <p:cNvSpPr txBox="1"/>
          <p:nvPr/>
        </p:nvSpPr>
        <p:spPr>
          <a:xfrm>
            <a:off x="2740686" y="4360186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B6D6D56-1C2F-48EC-98EB-4CA8160A7909}"/>
              </a:ext>
            </a:extLst>
          </p:cNvPr>
          <p:cNvSpPr txBox="1"/>
          <p:nvPr/>
        </p:nvSpPr>
        <p:spPr>
          <a:xfrm>
            <a:off x="2425263" y="4940149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E7625D8-E3A8-406F-8EDE-377161410343}"/>
              </a:ext>
            </a:extLst>
          </p:cNvPr>
          <p:cNvSpPr txBox="1"/>
          <p:nvPr/>
        </p:nvSpPr>
        <p:spPr>
          <a:xfrm>
            <a:off x="1861497" y="5311742"/>
            <a:ext cx="288880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de-DE" sz="1601" b="0" dirty="0" err="1"/>
              <a:t>acts</a:t>
            </a:r>
            <a:r>
              <a:rPr lang="de-DE" sz="1601" b="0" dirty="0"/>
              <a:t> </a:t>
            </a:r>
            <a:r>
              <a:rPr lang="de-DE" sz="1601" b="0" dirty="0" err="1"/>
              <a:t>as</a:t>
            </a:r>
            <a:endParaRPr lang="en-US" sz="1601" b="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A68311DE-4808-463C-BFE9-8E0B161B82CA}"/>
              </a:ext>
            </a:extLst>
          </p:cNvPr>
          <p:cNvSpPr txBox="1"/>
          <p:nvPr/>
        </p:nvSpPr>
        <p:spPr>
          <a:xfrm flipH="1">
            <a:off x="4369474" y="5004453"/>
            <a:ext cx="175530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401" b="0" dirty="0" err="1"/>
              <a:t>reporting</a:t>
            </a:r>
            <a:r>
              <a:rPr lang="de-DE" sz="1401" b="0" dirty="0"/>
              <a:t> </a:t>
            </a:r>
            <a:r>
              <a:rPr lang="de-DE" sz="1401" b="0" dirty="0" err="1"/>
              <a:t>user</a:t>
            </a:r>
            <a:endParaRPr lang="en-US" sz="1401" b="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8B0F9E5-64B8-492C-BC09-2B4FB97E7741}"/>
              </a:ext>
            </a:extLst>
          </p:cNvPr>
          <p:cNvSpPr txBox="1"/>
          <p:nvPr/>
        </p:nvSpPr>
        <p:spPr>
          <a:xfrm flipH="1">
            <a:off x="3791680" y="6119992"/>
            <a:ext cx="175530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401" b="0" dirty="0" err="1"/>
              <a:t>reported</a:t>
            </a:r>
            <a:r>
              <a:rPr lang="de-DE" sz="1401" b="0" dirty="0"/>
              <a:t> </a:t>
            </a:r>
            <a:r>
              <a:rPr lang="de-DE" sz="1401" b="0" dirty="0" err="1"/>
              <a:t>user</a:t>
            </a:r>
            <a:endParaRPr lang="en-US" sz="1401" b="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0C94A65-5506-4851-B563-A61143D9FDF6}"/>
              </a:ext>
            </a:extLst>
          </p:cNvPr>
          <p:cNvSpPr txBox="1"/>
          <p:nvPr/>
        </p:nvSpPr>
        <p:spPr>
          <a:xfrm flipH="1">
            <a:off x="2879929" y="6708118"/>
            <a:ext cx="175530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de-DE" sz="1401" b="0" dirty="0" err="1"/>
              <a:t>inspector</a:t>
            </a:r>
            <a:endParaRPr lang="en-US" sz="1401" b="0" dirty="0"/>
          </a:p>
        </p:txBody>
      </p:sp>
    </p:spTree>
    <p:extLst>
      <p:ext uri="{BB962C8B-B14F-4D97-AF65-F5344CB8AC3E}">
        <p14:creationId xmlns:p14="http://schemas.microsoft.com/office/powerpoint/2010/main" val="15456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12</cp:revision>
  <dcterms:created xsi:type="dcterms:W3CDTF">2018-08-04T09:16:08Z</dcterms:created>
  <dcterms:modified xsi:type="dcterms:W3CDTF">2018-08-30T02:56:50Z</dcterms:modified>
</cp:coreProperties>
</file>