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2804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5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178222"/>
            <a:ext cx="7038340" cy="2506427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781306"/>
            <a:ext cx="6210300" cy="1738167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26A-2962-4141-91D9-EEEC5A1D28C8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62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26A-2962-4141-91D9-EEEC5A1D28C8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0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383297"/>
            <a:ext cx="1785461" cy="61010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383297"/>
            <a:ext cx="5252879" cy="61010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26A-2962-4141-91D9-EEEC5A1D28C8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10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26A-2962-4141-91D9-EEEC5A1D28C8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5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794831"/>
            <a:ext cx="7141845" cy="2994714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4817876"/>
            <a:ext cx="7141845" cy="1574849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26A-2962-4141-91D9-EEEC5A1D28C8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85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916484"/>
            <a:ext cx="3519170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916484"/>
            <a:ext cx="3519170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26A-2962-4141-91D9-EEEC5A1D28C8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12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83299"/>
            <a:ext cx="7141845" cy="1391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764832"/>
            <a:ext cx="3502997" cy="864917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629749"/>
            <a:ext cx="3502997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764832"/>
            <a:ext cx="3520249" cy="864917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629749"/>
            <a:ext cx="3520249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26A-2962-4141-91D9-EEEC5A1D28C8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28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26A-2962-4141-91D9-EEEC5A1D28C8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06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26A-2962-4141-91D9-EEEC5A1D28C8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93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79954"/>
            <a:ext cx="2670645" cy="167984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036570"/>
            <a:ext cx="4191953" cy="5116178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159794"/>
            <a:ext cx="2670645" cy="4001285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26A-2962-4141-91D9-EEEC5A1D28C8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00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79954"/>
            <a:ext cx="2670645" cy="167984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036570"/>
            <a:ext cx="4191953" cy="5116178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159794"/>
            <a:ext cx="2670645" cy="4001285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26A-2962-4141-91D9-EEEC5A1D28C8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89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383299"/>
            <a:ext cx="714184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916484"/>
            <a:ext cx="714184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6672698"/>
            <a:ext cx="186309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1226A-2962-4141-91D9-EEEC5A1D28C8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6672698"/>
            <a:ext cx="279463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6672698"/>
            <a:ext cx="186309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73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FA6CD2A-25DB-46EB-8FEC-BDF52A5D1D24}"/>
              </a:ext>
            </a:extLst>
          </p:cNvPr>
          <p:cNvGrpSpPr/>
          <p:nvPr/>
        </p:nvGrpSpPr>
        <p:grpSpPr>
          <a:xfrm>
            <a:off x="-1" y="0"/>
            <a:ext cx="8280401" cy="7199313"/>
            <a:chOff x="1088536" y="4744870"/>
            <a:chExt cx="10477467" cy="10650443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CD97AD23-129B-4601-806E-9763C3E3A2E4}"/>
                </a:ext>
              </a:extLst>
            </p:cNvPr>
            <p:cNvGrpSpPr/>
            <p:nvPr/>
          </p:nvGrpSpPr>
          <p:grpSpPr>
            <a:xfrm>
              <a:off x="7858998" y="12536533"/>
              <a:ext cx="1790328" cy="2818870"/>
              <a:chOff x="434488" y="1878890"/>
              <a:chExt cx="1790328" cy="2818870"/>
            </a:xfrm>
          </p:grpSpPr>
          <p:pic>
            <p:nvPicPr>
              <p:cNvPr id="36" name="Grafik 35">
                <a:extLst>
                  <a:ext uri="{FF2B5EF4-FFF2-40B4-BE49-F238E27FC236}">
                    <a16:creationId xmlns:a16="http://schemas.microsoft.com/office/drawing/2014/main" id="{A2659132-BD4B-44B5-99AD-118F45CCD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4488" y="1878890"/>
                <a:ext cx="1790328" cy="1790328"/>
              </a:xfrm>
              <a:prstGeom prst="rect">
                <a:avLst/>
              </a:prstGeom>
            </p:spPr>
          </p:pic>
          <p:pic>
            <p:nvPicPr>
              <p:cNvPr id="37" name="Grafik 36">
                <a:extLst>
                  <a:ext uri="{FF2B5EF4-FFF2-40B4-BE49-F238E27FC236}">
                    <a16:creationId xmlns:a16="http://schemas.microsoft.com/office/drawing/2014/main" id="{2B4AB97F-0CF9-4E7B-A4D3-ECE2F78B6E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264" y="3284984"/>
                <a:ext cx="1412776" cy="1412776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1F6D709-F986-408E-BBC4-8FBA5B4E8144}"/>
                </a:ext>
              </a:extLst>
            </p:cNvPr>
            <p:cNvGrpSpPr/>
            <p:nvPr/>
          </p:nvGrpSpPr>
          <p:grpSpPr>
            <a:xfrm>
              <a:off x="5427514" y="4872381"/>
              <a:ext cx="1790328" cy="2818870"/>
              <a:chOff x="434488" y="1878890"/>
              <a:chExt cx="1790328" cy="2818870"/>
            </a:xfrm>
          </p:grpSpPr>
          <p:pic>
            <p:nvPicPr>
              <p:cNvPr id="34" name="Grafik 33">
                <a:extLst>
                  <a:ext uri="{FF2B5EF4-FFF2-40B4-BE49-F238E27FC236}">
                    <a16:creationId xmlns:a16="http://schemas.microsoft.com/office/drawing/2014/main" id="{C61F794C-4376-4955-82A3-51C001599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4488" y="1878890"/>
                <a:ext cx="1790328" cy="1790329"/>
              </a:xfrm>
              <a:prstGeom prst="rect">
                <a:avLst/>
              </a:prstGeom>
            </p:spPr>
          </p:pic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138FF590-5188-412A-838B-44A10113EE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264" y="3284984"/>
                <a:ext cx="1412776" cy="1412776"/>
              </a:xfrm>
              <a:prstGeom prst="rect">
                <a:avLst/>
              </a:prstGeom>
            </p:spPr>
          </p:pic>
        </p:grp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23778B9-71E7-460D-A81D-ABFDB6B37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8536" y="7242834"/>
              <a:ext cx="1790328" cy="1790328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C6759D47-EC73-4ABD-8B8C-A7FD66999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75675" y="8650992"/>
              <a:ext cx="1790328" cy="1790328"/>
            </a:xfrm>
            <a:prstGeom prst="rect">
              <a:avLst/>
            </a:prstGeom>
          </p:spPr>
        </p:pic>
        <p:pic>
          <p:nvPicPr>
            <p:cNvPr id="11" name="Grafik 10" descr="Ein Bild, das Schild, Monitor, Objekt enthält.&#10;&#10;Mit hoher Zuverlässigkeit generierte Beschreibung">
              <a:extLst>
                <a:ext uri="{FF2B5EF4-FFF2-40B4-BE49-F238E27FC236}">
                  <a16:creationId xmlns:a16="http://schemas.microsoft.com/office/drawing/2014/main" id="{FCB6B870-C9B2-4489-9191-81D9FC220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521" y="13003233"/>
              <a:ext cx="2392080" cy="2392080"/>
            </a:xfrm>
            <a:prstGeom prst="rect">
              <a:avLst/>
            </a:prstGeom>
          </p:spPr>
        </p:pic>
        <p:sp>
          <p:nvSpPr>
            <p:cNvPr id="12" name="Pfeil: nach links 11">
              <a:extLst>
                <a:ext uri="{FF2B5EF4-FFF2-40B4-BE49-F238E27FC236}">
                  <a16:creationId xmlns:a16="http://schemas.microsoft.com/office/drawing/2014/main" id="{417929BE-0A45-4CBB-8F84-1EA9BDD89DE8}"/>
                </a:ext>
              </a:extLst>
            </p:cNvPr>
            <p:cNvSpPr/>
            <p:nvPr/>
          </p:nvSpPr>
          <p:spPr>
            <a:xfrm rot="2332449">
              <a:off x="6936106" y="8101099"/>
              <a:ext cx="3030035" cy="247678"/>
            </a:xfrm>
            <a:prstGeom prst="lef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74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D5F9846-1368-4A50-8EA6-D82536CECB69}"/>
                </a:ext>
              </a:extLst>
            </p:cNvPr>
            <p:cNvSpPr txBox="1"/>
            <p:nvPr/>
          </p:nvSpPr>
          <p:spPr>
            <a:xfrm rot="2339571">
              <a:off x="7441322" y="7404439"/>
              <a:ext cx="2748525" cy="840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000" b="1"/>
              </a:lvl1pPr>
            </a:lstStyle>
            <a:p>
              <a:pPr algn="ctr"/>
              <a:r>
                <a:rPr lang="de-DE" sz="3380" b="0" dirty="0" err="1"/>
                <a:t>books</a:t>
              </a:r>
              <a:endParaRPr lang="en-US" sz="3380" b="0" dirty="0"/>
            </a:p>
          </p:txBody>
        </p:sp>
        <p:sp>
          <p:nvSpPr>
            <p:cNvPr id="14" name="Pfeil: nach links 13">
              <a:extLst>
                <a:ext uri="{FF2B5EF4-FFF2-40B4-BE49-F238E27FC236}">
                  <a16:creationId xmlns:a16="http://schemas.microsoft.com/office/drawing/2014/main" id="{57342E1C-1E17-4B54-8DC4-3E1D8E291CFE}"/>
                </a:ext>
              </a:extLst>
            </p:cNvPr>
            <p:cNvSpPr/>
            <p:nvPr/>
          </p:nvSpPr>
          <p:spPr>
            <a:xfrm rot="2332449">
              <a:off x="6829025" y="6836534"/>
              <a:ext cx="3972779" cy="237979"/>
            </a:xfrm>
            <a:prstGeom prst="lef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74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2ED918C-3AA0-4015-9708-4816A56055C8}"/>
                </a:ext>
              </a:extLst>
            </p:cNvPr>
            <p:cNvSpPr txBox="1"/>
            <p:nvPr/>
          </p:nvSpPr>
          <p:spPr>
            <a:xfrm rot="2339571">
              <a:off x="7484918" y="6249358"/>
              <a:ext cx="3655306" cy="840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000" b="1"/>
              </a:lvl1pPr>
            </a:lstStyle>
            <a:p>
              <a:pPr algn="ctr"/>
              <a:r>
                <a:rPr lang="de-DE" sz="3380" b="0" dirty="0" err="1"/>
                <a:t>pays</a:t>
              </a:r>
              <a:endParaRPr lang="en-US" sz="3380" b="0" dirty="0"/>
            </a:p>
          </p:txBody>
        </p:sp>
        <p:sp>
          <p:nvSpPr>
            <p:cNvPr id="16" name="Pfeil: nach links 15">
              <a:extLst>
                <a:ext uri="{FF2B5EF4-FFF2-40B4-BE49-F238E27FC236}">
                  <a16:creationId xmlns:a16="http://schemas.microsoft.com/office/drawing/2014/main" id="{E2C38C62-E079-4A6F-8690-42C89A408AF4}"/>
                </a:ext>
              </a:extLst>
            </p:cNvPr>
            <p:cNvSpPr/>
            <p:nvPr/>
          </p:nvSpPr>
          <p:spPr>
            <a:xfrm rot="9250781">
              <a:off x="2839517" y="7607884"/>
              <a:ext cx="2811581" cy="238622"/>
            </a:xfrm>
            <a:prstGeom prst="leftArrow">
              <a:avLst/>
            </a:prstGeom>
            <a:solidFill>
              <a:srgbClr val="00B05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74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E449E57-594C-4981-BCFE-CA2C876DA865}"/>
                </a:ext>
              </a:extLst>
            </p:cNvPr>
            <p:cNvSpPr txBox="1"/>
            <p:nvPr/>
          </p:nvSpPr>
          <p:spPr>
            <a:xfrm rot="19976187">
              <a:off x="2539137" y="6887406"/>
              <a:ext cx="2783879" cy="840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000" b="1"/>
              </a:lvl1pPr>
            </a:lstStyle>
            <a:p>
              <a:pPr algn="ctr"/>
              <a:r>
                <a:rPr lang="de-DE" sz="3380" b="0" dirty="0" err="1"/>
                <a:t>blocks</a:t>
              </a:r>
              <a:endParaRPr lang="en-US" sz="3380" b="0" dirty="0"/>
            </a:p>
          </p:txBody>
        </p:sp>
        <p:sp>
          <p:nvSpPr>
            <p:cNvPr id="18" name="Pfeil: nach links 17">
              <a:extLst>
                <a:ext uri="{FF2B5EF4-FFF2-40B4-BE49-F238E27FC236}">
                  <a16:creationId xmlns:a16="http://schemas.microsoft.com/office/drawing/2014/main" id="{A2FF2183-05DC-4C48-8257-96FB77B896E9}"/>
                </a:ext>
              </a:extLst>
            </p:cNvPr>
            <p:cNvSpPr/>
            <p:nvPr/>
          </p:nvSpPr>
          <p:spPr>
            <a:xfrm rot="15327258">
              <a:off x="1055515" y="10947404"/>
              <a:ext cx="4017820" cy="227288"/>
            </a:xfrm>
            <a:prstGeom prst="leftArrow">
              <a:avLst/>
            </a:prstGeom>
            <a:solidFill>
              <a:srgbClr val="00B050"/>
            </a:solidFill>
            <a:ln w="6350">
              <a:solidFill>
                <a:srgbClr val="00B050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406" tIns="55202" rIns="110406" bIns="552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74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D84A846-FF92-478B-9252-7ABA4ECF5FA4}"/>
                </a:ext>
              </a:extLst>
            </p:cNvPr>
            <p:cNvSpPr txBox="1"/>
            <p:nvPr/>
          </p:nvSpPr>
          <p:spPr>
            <a:xfrm rot="646398">
              <a:off x="3733687" y="8401789"/>
              <a:ext cx="6052212" cy="840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380" dirty="0" err="1"/>
                <a:t>reports</a:t>
              </a:r>
              <a:endParaRPr lang="en-US" sz="3380" dirty="0"/>
            </a:p>
          </p:txBody>
        </p:sp>
        <p:sp>
          <p:nvSpPr>
            <p:cNvPr id="20" name="Pfeil: nach links 19">
              <a:extLst>
                <a:ext uri="{FF2B5EF4-FFF2-40B4-BE49-F238E27FC236}">
                  <a16:creationId xmlns:a16="http://schemas.microsoft.com/office/drawing/2014/main" id="{607F2CBC-5324-4439-B72A-446FC6D9778F}"/>
                </a:ext>
              </a:extLst>
            </p:cNvPr>
            <p:cNvSpPr/>
            <p:nvPr/>
          </p:nvSpPr>
          <p:spPr>
            <a:xfrm rot="638643">
              <a:off x="2972548" y="9179019"/>
              <a:ext cx="6650353" cy="231171"/>
            </a:xfrm>
            <a:prstGeom prst="leftArrow">
              <a:avLst/>
            </a:prstGeom>
            <a:solidFill>
              <a:srgbClr val="00B050"/>
            </a:solidFill>
            <a:ln w="6350">
              <a:solidFill>
                <a:srgbClr val="00B050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74" dirty="0"/>
            </a:p>
          </p:txBody>
        </p:sp>
        <p:sp>
          <p:nvSpPr>
            <p:cNvPr id="21" name="Pfeil: nach links 20">
              <a:extLst>
                <a:ext uri="{FF2B5EF4-FFF2-40B4-BE49-F238E27FC236}">
                  <a16:creationId xmlns:a16="http://schemas.microsoft.com/office/drawing/2014/main" id="{2DEC07AB-C9E9-4A20-B085-0856746B3179}"/>
                </a:ext>
              </a:extLst>
            </p:cNvPr>
            <p:cNvSpPr/>
            <p:nvPr/>
          </p:nvSpPr>
          <p:spPr>
            <a:xfrm rot="4562643">
              <a:off x="706354" y="10967893"/>
              <a:ext cx="4028107" cy="208684"/>
            </a:xfrm>
            <a:prstGeom prst="lef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74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5F776C4-394A-4096-8F57-A08A72CC2884}"/>
                </a:ext>
              </a:extLst>
            </p:cNvPr>
            <p:cNvSpPr txBox="1"/>
            <p:nvPr/>
          </p:nvSpPr>
          <p:spPr>
            <a:xfrm rot="15422692">
              <a:off x="-35205" y="10663545"/>
              <a:ext cx="3829375" cy="136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/>
              </a:lvl1pPr>
            </a:lstStyle>
            <a:p>
              <a:pPr algn="ctr"/>
              <a:r>
                <a:rPr lang="de-DE" sz="3380" b="0" dirty="0" err="1"/>
                <a:t>veryfies</a:t>
              </a:r>
              <a:endParaRPr lang="de-DE" sz="3380" b="0" dirty="0"/>
            </a:p>
            <a:p>
              <a:pPr algn="ctr"/>
              <a:r>
                <a:rPr lang="de-DE" sz="3380" b="0" dirty="0" err="1"/>
                <a:t>violation</a:t>
              </a:r>
              <a:endParaRPr lang="en-US" sz="3380" b="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27C4496-C18B-4827-9D1B-47FA7EEC91BB}"/>
                </a:ext>
              </a:extLst>
            </p:cNvPr>
            <p:cNvSpPr txBox="1"/>
            <p:nvPr/>
          </p:nvSpPr>
          <p:spPr>
            <a:xfrm rot="4521907">
              <a:off x="1569997" y="10534809"/>
              <a:ext cx="3729160" cy="740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/>
              </a:lvl1pPr>
            </a:lstStyle>
            <a:p>
              <a:pPr algn="ctr"/>
              <a:r>
                <a:rPr lang="de-DE" sz="3380" b="0" dirty="0" err="1"/>
                <a:t>pays</a:t>
              </a:r>
              <a:r>
                <a:rPr lang="de-DE" sz="3380" b="0" dirty="0"/>
                <a:t> </a:t>
              </a:r>
              <a:r>
                <a:rPr lang="de-DE" sz="3380" b="0" dirty="0" err="1"/>
                <a:t>fine</a:t>
              </a:r>
              <a:endParaRPr lang="en-US" sz="3380" b="0" dirty="0"/>
            </a:p>
          </p:txBody>
        </p:sp>
        <p:sp>
          <p:nvSpPr>
            <p:cNvPr id="24" name="Pfeil: nach links 23">
              <a:extLst>
                <a:ext uri="{FF2B5EF4-FFF2-40B4-BE49-F238E27FC236}">
                  <a16:creationId xmlns:a16="http://schemas.microsoft.com/office/drawing/2014/main" id="{E1C3E02F-DB27-488B-A682-960ECF30363D}"/>
                </a:ext>
              </a:extLst>
            </p:cNvPr>
            <p:cNvSpPr/>
            <p:nvPr/>
          </p:nvSpPr>
          <p:spPr>
            <a:xfrm rot="9203511">
              <a:off x="4441317" y="11892546"/>
              <a:ext cx="5998283" cy="226614"/>
            </a:xfrm>
            <a:prstGeom prst="lef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74" dirty="0"/>
            </a:p>
          </p:txBody>
        </p:sp>
        <p:sp>
          <p:nvSpPr>
            <p:cNvPr id="25" name="Pfeil: nach links 24">
              <a:extLst>
                <a:ext uri="{FF2B5EF4-FFF2-40B4-BE49-F238E27FC236}">
                  <a16:creationId xmlns:a16="http://schemas.microsoft.com/office/drawing/2014/main" id="{22FEC65E-0213-47FC-872B-C3C2711ACB3B}"/>
                </a:ext>
              </a:extLst>
            </p:cNvPr>
            <p:cNvSpPr/>
            <p:nvPr/>
          </p:nvSpPr>
          <p:spPr>
            <a:xfrm rot="16954019">
              <a:off x="8163328" y="12717766"/>
              <a:ext cx="4367823" cy="184854"/>
            </a:xfrm>
            <a:prstGeom prst="leftArrow">
              <a:avLst>
                <a:gd name="adj1" fmla="val 59026"/>
                <a:gd name="adj2" fmla="val 5000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74" dirty="0"/>
            </a:p>
          </p:txBody>
        </p:sp>
        <p:sp>
          <p:nvSpPr>
            <p:cNvPr id="26" name="Pfeil: nach links 25">
              <a:extLst>
                <a:ext uri="{FF2B5EF4-FFF2-40B4-BE49-F238E27FC236}">
                  <a16:creationId xmlns:a16="http://schemas.microsoft.com/office/drawing/2014/main" id="{B82073E1-7CEA-4A02-A56B-ACE261F05DF9}"/>
                </a:ext>
              </a:extLst>
            </p:cNvPr>
            <p:cNvSpPr/>
            <p:nvPr/>
          </p:nvSpPr>
          <p:spPr>
            <a:xfrm rot="9954028">
              <a:off x="4658022" y="13647289"/>
              <a:ext cx="3567032" cy="268896"/>
            </a:xfrm>
            <a:prstGeom prst="lef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74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C1A6745-5E65-4E19-A98B-5E583B032B98}"/>
                </a:ext>
              </a:extLst>
            </p:cNvPr>
            <p:cNvSpPr txBox="1"/>
            <p:nvPr/>
          </p:nvSpPr>
          <p:spPr>
            <a:xfrm rot="20011304">
              <a:off x="4157660" y="11189808"/>
              <a:ext cx="5676290" cy="840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/>
              </a:lvl1pPr>
            </a:lstStyle>
            <a:p>
              <a:pPr algn="ctr"/>
              <a:r>
                <a:rPr lang="de-DE" sz="3380" b="0" dirty="0" err="1"/>
                <a:t>provides</a:t>
              </a:r>
              <a:r>
                <a:rPr lang="de-DE" sz="3380" b="0" dirty="0"/>
                <a:t> </a:t>
              </a:r>
              <a:r>
                <a:rPr lang="de-DE" sz="3380" b="0" dirty="0" err="1"/>
                <a:t>new</a:t>
              </a:r>
              <a:r>
                <a:rPr lang="de-DE" sz="3380" b="0" dirty="0"/>
                <a:t> </a:t>
              </a:r>
              <a:r>
                <a:rPr lang="de-DE" sz="3380" b="0" dirty="0" err="1"/>
                <a:t>spot</a:t>
              </a:r>
              <a:endParaRPr lang="en-US" sz="3380" b="0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756B0CB3-0C61-44EA-B073-EA38EAB789EF}"/>
                </a:ext>
              </a:extLst>
            </p:cNvPr>
            <p:cNvSpPr txBox="1"/>
            <p:nvPr/>
          </p:nvSpPr>
          <p:spPr>
            <a:xfrm rot="20768042">
              <a:off x="4934498" y="13636702"/>
              <a:ext cx="3148939" cy="840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000" b="1"/>
              </a:lvl1pPr>
            </a:lstStyle>
            <a:p>
              <a:pPr algn="ctr"/>
              <a:r>
                <a:rPr lang="de-DE" sz="3380" b="0" dirty="0" err="1"/>
                <a:t>pays</a:t>
              </a:r>
              <a:endParaRPr lang="en-US" sz="3380" b="0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2FC8DFC1-4119-40BD-AFDE-571BC208A557}"/>
                </a:ext>
              </a:extLst>
            </p:cNvPr>
            <p:cNvSpPr txBox="1"/>
            <p:nvPr/>
          </p:nvSpPr>
          <p:spPr>
            <a:xfrm rot="6146092">
              <a:off x="8639435" y="12538859"/>
              <a:ext cx="4337329" cy="740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/>
              </a:lvl1pPr>
            </a:lstStyle>
            <a:p>
              <a:pPr algn="ctr"/>
              <a:r>
                <a:rPr lang="de-DE" sz="3380" b="0" dirty="0" err="1"/>
                <a:t>uses</a:t>
              </a:r>
              <a:r>
                <a:rPr lang="de-DE" sz="3380" b="0" dirty="0"/>
                <a:t> </a:t>
              </a:r>
              <a:r>
                <a:rPr lang="de-DE" sz="3380" b="0" dirty="0" err="1"/>
                <a:t>new</a:t>
              </a:r>
              <a:r>
                <a:rPr lang="de-DE" sz="3380" b="0" dirty="0"/>
                <a:t> </a:t>
              </a:r>
              <a:r>
                <a:rPr lang="de-DE" sz="3380" b="0" dirty="0" err="1"/>
                <a:t>spot</a:t>
              </a:r>
              <a:endParaRPr lang="en-US" sz="3380" b="0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F313D6F-8816-4645-ABF9-FD129EC58D3E}"/>
                </a:ext>
              </a:extLst>
            </p:cNvPr>
            <p:cNvSpPr txBox="1"/>
            <p:nvPr/>
          </p:nvSpPr>
          <p:spPr>
            <a:xfrm>
              <a:off x="1673196" y="7129818"/>
              <a:ext cx="487786" cy="114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000" b="1"/>
              </a:lvl1pPr>
            </a:lstStyle>
            <a:p>
              <a:r>
                <a:rPr lang="de-DE" sz="4830" dirty="0"/>
                <a:t>3</a:t>
              </a:r>
              <a:endParaRPr lang="en-US" sz="4830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E122723E-EDF0-457D-A4CF-E7F2E0673FE2}"/>
                </a:ext>
              </a:extLst>
            </p:cNvPr>
            <p:cNvSpPr txBox="1"/>
            <p:nvPr/>
          </p:nvSpPr>
          <p:spPr>
            <a:xfrm>
              <a:off x="10348959" y="8525094"/>
              <a:ext cx="448801" cy="114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000" b="1"/>
              </a:lvl1pPr>
            </a:lstStyle>
            <a:p>
              <a:r>
                <a:rPr lang="de-DE" sz="4830" dirty="0"/>
                <a:t>1</a:t>
              </a:r>
              <a:endParaRPr lang="en-US" sz="4830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84066798-C55D-4739-9858-4A0B702DE85C}"/>
                </a:ext>
              </a:extLst>
            </p:cNvPr>
            <p:cNvSpPr txBox="1"/>
            <p:nvPr/>
          </p:nvSpPr>
          <p:spPr>
            <a:xfrm>
              <a:off x="8420579" y="12450640"/>
              <a:ext cx="438736" cy="114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000" b="1"/>
              </a:lvl1pPr>
            </a:lstStyle>
            <a:p>
              <a:r>
                <a:rPr lang="de-DE" sz="4830" dirty="0"/>
                <a:t>4</a:t>
              </a:r>
              <a:endParaRPr lang="en-US" sz="483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A67AB8AD-5462-4A77-BB71-7BA78330551C}"/>
                </a:ext>
              </a:extLst>
            </p:cNvPr>
            <p:cNvSpPr txBox="1"/>
            <p:nvPr/>
          </p:nvSpPr>
          <p:spPr>
            <a:xfrm>
              <a:off x="5979671" y="4744870"/>
              <a:ext cx="482212" cy="114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000" b="1"/>
              </a:lvl1pPr>
            </a:lstStyle>
            <a:p>
              <a:r>
                <a:rPr lang="de-DE" sz="4830" dirty="0"/>
                <a:t>2</a:t>
              </a:r>
              <a:endParaRPr lang="en-US" sz="483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561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</Words>
  <Application>Microsoft Office PowerPoint</Application>
  <PresentationFormat>Benutzerdefiniert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2</cp:revision>
  <dcterms:created xsi:type="dcterms:W3CDTF">2018-08-04T09:16:08Z</dcterms:created>
  <dcterms:modified xsi:type="dcterms:W3CDTF">2018-08-04T09:25:20Z</dcterms:modified>
</cp:coreProperties>
</file>