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330" r:id="rId2"/>
    <p:sldId id="340" r:id="rId3"/>
    <p:sldId id="341" r:id="rId4"/>
    <p:sldId id="351" r:id="rId5"/>
    <p:sldId id="344" r:id="rId6"/>
    <p:sldId id="352" r:id="rId7"/>
    <p:sldId id="342" r:id="rId8"/>
    <p:sldId id="343" r:id="rId9"/>
    <p:sldId id="345" r:id="rId10"/>
    <p:sldId id="346" r:id="rId11"/>
    <p:sldId id="347" r:id="rId12"/>
    <p:sldId id="348" r:id="rId13"/>
    <p:sldId id="349" r:id="rId14"/>
    <p:sldId id="353" r:id="rId15"/>
    <p:sldId id="350" r:id="rId16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>
    <p:extLst>
      <p:ext uri="{19B8F6BF-5375-455C-9EA6-DF929625EA0E}">
        <p15:presenceInfo xmlns:p15="http://schemas.microsoft.com/office/powerpoint/2012/main" userId="5d1ee3beb6b51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700"/>
    <a:srgbClr val="008439"/>
    <a:srgbClr val="FFFF00"/>
    <a:srgbClr val="306AAB"/>
    <a:srgbClr val="29BA68"/>
    <a:srgbClr val="0000FF"/>
    <a:srgbClr val="8A8A8A"/>
    <a:srgbClr val="B97000"/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48" autoAdjust="0"/>
  </p:normalViewPr>
  <p:slideViewPr>
    <p:cSldViewPr>
      <p:cViewPr varScale="1">
        <p:scale>
          <a:sx n="87" d="100"/>
          <a:sy n="87" d="100"/>
        </p:scale>
        <p:origin x="51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694" y="4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1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8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9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8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6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endParaRPr lang="en-US" kern="0" dirty="0"/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http://se.informatik.uni-wuerzburg.de/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endParaRPr lang="de-DE" sz="2000" kern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347064"/>
            <a:ext cx="815420" cy="8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771579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3958077" y="6599237"/>
            <a:ext cx="417424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Simon Englert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‹Nr.›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669742" y="6204941"/>
            <a:ext cx="8750915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400" b="0" i="0" kern="1200" dirty="0">
                <a:solidFill>
                  <a:schemeClr val="tx1"/>
                </a:solidFill>
                <a:latin typeface="Arial Rounded MT Bold" pitchFamily="34" charset="0"/>
                <a:ea typeface="+mn-ea"/>
                <a:cs typeface="+mn-cs"/>
              </a:rPr>
              <a:t>Park Sharing für Würzburg</a:t>
            </a:r>
            <a:endParaRPr lang="en-US" sz="1400" b="0" i="0" kern="1200" dirty="0">
              <a:solidFill>
                <a:srgbClr val="8A8A8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4" r:id="rId2"/>
    <p:sldLayoutId id="2147483664" r:id="rId3"/>
    <p:sldLayoutId id="2147483667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b="0" dirty="0"/>
              <a:t>Park Sharing für Würzburg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b="0" dirty="0"/>
              <a:t>Vorschlag für das Design eines Park Sharing Systems für Würzburg</a:t>
            </a:r>
          </a:p>
          <a:p>
            <a:r>
              <a:rPr lang="de-DE" dirty="0"/>
              <a:t>Simon Englert</a:t>
            </a:r>
          </a:p>
          <a:p>
            <a:r>
              <a:rPr lang="de-DE" b="0" dirty="0"/>
              <a:t>Betreuerin: Prof. </a:t>
            </a:r>
            <a:r>
              <a:rPr lang="de-DE" b="0" dirty="0" err="1"/>
              <a:t>Dmitrienko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23849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 - Betrüger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Wie entdeckt man Betrüger?</a:t>
            </a:r>
          </a:p>
          <a:p>
            <a:pPr lvl="1"/>
            <a:r>
              <a:rPr lang="de-DE" dirty="0"/>
              <a:t>Parkplatz durch Betrüger belegt</a:t>
            </a:r>
          </a:p>
          <a:p>
            <a:pPr lvl="2"/>
            <a:r>
              <a:rPr lang="de-DE" dirty="0"/>
              <a:t>Beweisbild machen? (</a:t>
            </a:r>
            <a:r>
              <a:rPr lang="de-DE" dirty="0">
                <a:solidFill>
                  <a:srgbClr val="92D050"/>
                </a:solidFill>
              </a:rPr>
              <a:t>wie melde ich gerade Falschparker?</a:t>
            </a:r>
            <a:r>
              <a:rPr lang="de-DE" dirty="0"/>
              <a:t>)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de-DE" dirty="0"/>
              <a:t>Wie bestraft man Betrüger,...?</a:t>
            </a:r>
          </a:p>
          <a:p>
            <a:pPr lvl="1"/>
            <a:r>
              <a:rPr lang="de-DE" dirty="0"/>
              <a:t>...die Teil des Systems sind</a:t>
            </a:r>
          </a:p>
          <a:p>
            <a:pPr lvl="2"/>
            <a:r>
              <a:rPr lang="de-DE" dirty="0"/>
              <a:t>Geldstrafe (evtl. durch Abzug von Guthaben)</a:t>
            </a:r>
          </a:p>
          <a:p>
            <a:pPr lvl="2"/>
            <a:r>
              <a:rPr lang="de-DE" dirty="0"/>
              <a:t>Bei negativem Guthaben ist vor weiteren Aktionen aufladen nötig</a:t>
            </a:r>
          </a:p>
          <a:p>
            <a:pPr lvl="1"/>
            <a:r>
              <a:rPr lang="de-DE" dirty="0"/>
              <a:t>...die kein Teil des Systems sind</a:t>
            </a:r>
          </a:p>
          <a:p>
            <a:pPr lvl="2"/>
            <a:r>
              <a:rPr lang="de-DE" dirty="0"/>
              <a:t>So wie bisher (</a:t>
            </a:r>
            <a:r>
              <a:rPr lang="de-DE" dirty="0">
                <a:solidFill>
                  <a:srgbClr val="92D050"/>
                </a:solidFill>
              </a:rPr>
              <a:t>wie läuft es bisher?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2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 - Geschädigte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Gebuchter/Eigener Parkplatz belegt</a:t>
            </a:r>
          </a:p>
          <a:p>
            <a:pPr lvl="1"/>
            <a:r>
              <a:rPr lang="de-DE" dirty="0"/>
              <a:t>Ersatzparkplatz wird herausgesucht und dem Geschädigten zur Verfügung gestellt.</a:t>
            </a:r>
          </a:p>
          <a:p>
            <a:pPr lvl="1"/>
            <a:r>
              <a:rPr lang="de-DE" dirty="0"/>
              <a:t>Bezahlung geht nun an Vermieter des Ersatzparkplatzes</a:t>
            </a:r>
          </a:p>
          <a:p>
            <a:pPr lvl="1"/>
            <a:r>
              <a:rPr lang="de-DE" dirty="0"/>
              <a:t>Eventuelle Mehrkosten übernimmt zuerst Betreiber und holt sie durch Strafen vom Betrüger ein</a:t>
            </a:r>
          </a:p>
          <a:p>
            <a:r>
              <a:rPr lang="de-DE" dirty="0"/>
              <a:t>Wegfallen von Einnahmen aufgrund von Betrug</a:t>
            </a:r>
          </a:p>
          <a:p>
            <a:pPr lvl="1"/>
            <a:r>
              <a:rPr lang="de-DE" dirty="0"/>
              <a:t>Übernimmt zuerst Betreiber und holt sie durch Strafen vom Betrüger ein</a:t>
            </a:r>
          </a:p>
        </p:txBody>
      </p:sp>
    </p:spTree>
    <p:extLst>
      <p:ext uri="{BB962C8B-B14F-4D97-AF65-F5344CB8AC3E}">
        <p14:creationId xmlns:p14="http://schemas.microsoft.com/office/powerpoint/2010/main" val="114892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 – Optionale Funktionen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Manuelle Überprüfung neu eingestellter Parkplätze</a:t>
            </a:r>
          </a:p>
          <a:p>
            <a:r>
              <a:rPr lang="de-DE" dirty="0"/>
              <a:t>Überwachung des Parkplatz durch einen anderen Nutzer (z.B. Nachbarn) (Buchungsinformationen werden weitergegeben)</a:t>
            </a:r>
          </a:p>
          <a:p>
            <a:r>
              <a:rPr lang="de-DE" dirty="0"/>
              <a:t>Überprüfung von eingegangenen Meldungen durch andere User (z.B. indem man Bonus-Guthaben verspricht)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38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 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B4EC13-8988-4068-8752-BCA377BEB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8640"/>
            <a:ext cx="3486841" cy="627181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8A2EB9A-682B-4376-8478-98D8D1976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24" y="188640"/>
            <a:ext cx="3442447" cy="62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 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64F318D-D416-440A-B718-14CE6108E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73" y="123801"/>
            <a:ext cx="3466886" cy="625752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3CF5B18-0B1D-4AEC-9E02-53AF15A86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478" y="123801"/>
            <a:ext cx="3502797" cy="63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Wie funktioniert die Anzeige und Bestrafung von Falschparken bisher?</a:t>
            </a:r>
          </a:p>
          <a:p>
            <a:r>
              <a:rPr lang="de-DE" dirty="0"/>
              <a:t>Kann man auf einem privaten Parkplatz nur durch abschleppen bestrafen?</a:t>
            </a:r>
          </a:p>
          <a:p>
            <a:r>
              <a:rPr lang="de-DE" dirty="0"/>
              <a:t>Welche Daten sollten bei der Registrierung angegeben werden?</a:t>
            </a:r>
          </a:p>
          <a:p>
            <a:r>
              <a:rPr lang="de-DE" dirty="0"/>
              <a:t>Wie viel Aufwand will/kann die Stadt erbringen?</a:t>
            </a:r>
          </a:p>
          <a:p>
            <a:r>
              <a:rPr lang="de-DE" dirty="0"/>
              <a:t>Informationen und Statistiken zur aktuelle Parksituation in Würzburg (Arten von Parkplätzen/ Verhältnis zueinander, Falschparker)</a:t>
            </a:r>
          </a:p>
          <a:p>
            <a:r>
              <a:rPr lang="de-DE" dirty="0"/>
              <a:t>Namenswünsche?</a:t>
            </a:r>
          </a:p>
        </p:txBody>
      </p:sp>
    </p:spTree>
    <p:extLst>
      <p:ext uri="{BB962C8B-B14F-4D97-AF65-F5344CB8AC3E}">
        <p14:creationId xmlns:p14="http://schemas.microsoft.com/office/powerpoint/2010/main" val="399216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A878EB-00C2-4D5F-A8A3-317F34A48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  <a:p>
            <a:r>
              <a:rPr lang="de-DE" dirty="0"/>
              <a:t>System Design</a:t>
            </a:r>
          </a:p>
          <a:p>
            <a:r>
              <a:rPr lang="de-DE" dirty="0"/>
              <a:t>User Interface</a:t>
            </a:r>
          </a:p>
          <a:p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72106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lvl="1"/>
            <a:r>
              <a:rPr lang="de-DE" dirty="0"/>
              <a:t>Anzahl der Parkplätze limitiert, Anzahl der Autos steigt stetig</a:t>
            </a:r>
          </a:p>
          <a:p>
            <a:pPr lvl="1"/>
            <a:r>
              <a:rPr lang="de-DE" dirty="0"/>
              <a:t>Schaffung neuer Parkplätze teuer und schwierig</a:t>
            </a:r>
          </a:p>
          <a:p>
            <a:r>
              <a:rPr lang="de-DE" dirty="0"/>
              <a:t>Idee:</a:t>
            </a:r>
          </a:p>
          <a:p>
            <a:pPr lvl="1"/>
            <a:r>
              <a:rPr lang="de-DE" dirty="0"/>
              <a:t>Effizientere Nutzung der vorhandenen Parkplätze</a:t>
            </a:r>
          </a:p>
          <a:p>
            <a:r>
              <a:rPr lang="de-DE" dirty="0"/>
              <a:t>Vorteil:</a:t>
            </a:r>
          </a:p>
          <a:p>
            <a:pPr lvl="1"/>
            <a:r>
              <a:rPr lang="de-DE" dirty="0"/>
              <a:t>Weniger Frustration bei Parkplatzsuche, weniger Staus</a:t>
            </a:r>
          </a:p>
          <a:p>
            <a:pPr lvl="1"/>
            <a:r>
              <a:rPr lang="de-DE" dirty="0"/>
              <a:t>Geringere Luftverschmutzung, geringerer Benzinverbrauch</a:t>
            </a:r>
          </a:p>
          <a:p>
            <a:r>
              <a:rPr lang="de-DE" dirty="0"/>
              <a:t>Umsetzung:</a:t>
            </a:r>
          </a:p>
          <a:p>
            <a:pPr lvl="1"/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Parking</a:t>
            </a:r>
            <a:endParaRPr lang="de-DE" dirty="0"/>
          </a:p>
          <a:p>
            <a:pPr lvl="1"/>
            <a:r>
              <a:rPr lang="de-DE" dirty="0"/>
              <a:t>-&gt; Selber Parkplatz kann von verschiedenen Personen zu unterschiedlichen Zeiten genutzt werden</a:t>
            </a:r>
          </a:p>
        </p:txBody>
      </p:sp>
    </p:spTree>
    <p:extLst>
      <p:ext uri="{BB962C8B-B14F-4D97-AF65-F5344CB8AC3E}">
        <p14:creationId xmlns:p14="http://schemas.microsoft.com/office/powerpoint/2010/main" val="224165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 – Umsetzung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Ohne großartige Kosten</a:t>
            </a:r>
          </a:p>
          <a:p>
            <a:r>
              <a:rPr lang="de-DE" dirty="0"/>
              <a:t>Ohne Hardwarebedingungen</a:t>
            </a:r>
          </a:p>
          <a:p>
            <a:r>
              <a:rPr lang="de-DE" dirty="0"/>
              <a:t>Software</a:t>
            </a:r>
          </a:p>
          <a:p>
            <a:pPr lvl="1"/>
            <a:r>
              <a:rPr lang="de-DE" dirty="0"/>
              <a:t>Android-App für den Endnutzer</a:t>
            </a:r>
          </a:p>
          <a:p>
            <a:pPr lvl="1"/>
            <a:r>
              <a:rPr lang="de-DE" dirty="0"/>
              <a:t>Zentraler Datenbankserver zum Speichern der Daten</a:t>
            </a:r>
          </a:p>
        </p:txBody>
      </p:sp>
    </p:spTree>
    <p:extLst>
      <p:ext uri="{BB962C8B-B14F-4D97-AF65-F5344CB8AC3E}">
        <p14:creationId xmlns:p14="http://schemas.microsoft.com/office/powerpoint/2010/main" val="370676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- Nutzer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Private Parkplätze</a:t>
            </a:r>
          </a:p>
          <a:p>
            <a:r>
              <a:rPr lang="de-DE" dirty="0"/>
              <a:t>Geschäftsparkplätze (z.B. Hotels, Ärzte </a:t>
            </a:r>
            <a:r>
              <a:rPr lang="de-DE" dirty="0" err="1"/>
              <a:t>uvm</a:t>
            </a:r>
            <a:r>
              <a:rPr lang="de-DE" dirty="0"/>
              <a:t>.)</a:t>
            </a:r>
          </a:p>
          <a:p>
            <a:r>
              <a:rPr lang="de-DE" dirty="0"/>
              <a:t>Wie finde ich Nutzer?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09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 – Grundlegende Funktionen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Main Use Cases</a:t>
            </a:r>
          </a:p>
          <a:p>
            <a:pPr lvl="1"/>
            <a:r>
              <a:rPr lang="de-DE" dirty="0"/>
              <a:t>Parkplatz mieten</a:t>
            </a:r>
          </a:p>
          <a:p>
            <a:pPr lvl="2"/>
            <a:r>
              <a:rPr lang="de-DE" dirty="0"/>
              <a:t>KFZ registrieren</a:t>
            </a:r>
          </a:p>
          <a:p>
            <a:pPr lvl="2"/>
            <a:r>
              <a:rPr lang="de-DE" dirty="0"/>
              <a:t>Nach Parkplatz suchen und reservieren</a:t>
            </a:r>
          </a:p>
          <a:p>
            <a:pPr lvl="1"/>
            <a:r>
              <a:rPr lang="de-DE" dirty="0"/>
              <a:t>Parkplatz anbieten</a:t>
            </a:r>
          </a:p>
          <a:p>
            <a:pPr lvl="2"/>
            <a:r>
              <a:rPr lang="de-DE" dirty="0"/>
              <a:t>Parkplatz registrieren</a:t>
            </a:r>
          </a:p>
          <a:p>
            <a:pPr lvl="2"/>
            <a:r>
              <a:rPr lang="de-DE" dirty="0"/>
              <a:t>Angebot erstellen (regelmäßiges oder einmaliges)</a:t>
            </a:r>
          </a:p>
          <a:p>
            <a:r>
              <a:rPr lang="de-DE" dirty="0"/>
              <a:t>Andere Use Cases</a:t>
            </a:r>
          </a:p>
          <a:p>
            <a:pPr lvl="1"/>
            <a:r>
              <a:rPr lang="de-DE" dirty="0"/>
              <a:t>Bewerten</a:t>
            </a:r>
          </a:p>
          <a:p>
            <a:pPr lvl="1"/>
            <a:r>
              <a:rPr lang="de-DE" dirty="0"/>
              <a:t>Melden</a:t>
            </a:r>
          </a:p>
          <a:p>
            <a:pPr lvl="1"/>
            <a:r>
              <a:rPr lang="de-DE" dirty="0" err="1"/>
              <a:t>Vetragshistorie</a:t>
            </a:r>
            <a:r>
              <a:rPr lang="de-DE" dirty="0"/>
              <a:t> betrachten</a:t>
            </a:r>
          </a:p>
        </p:txBody>
      </p:sp>
    </p:spTree>
    <p:extLst>
      <p:ext uri="{BB962C8B-B14F-4D97-AF65-F5344CB8AC3E}">
        <p14:creationId xmlns:p14="http://schemas.microsoft.com/office/powerpoint/2010/main" val="101151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 - Bezahlsystem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Eigenes Guthaben innerhalb der App</a:t>
            </a:r>
          </a:p>
          <a:p>
            <a:pPr lvl="1"/>
            <a:r>
              <a:rPr lang="de-DE" dirty="0"/>
              <a:t>Über die angegebene Zahlungsart </a:t>
            </a:r>
            <a:r>
              <a:rPr lang="de-DE" dirty="0" err="1"/>
              <a:t>auflad</a:t>
            </a:r>
            <a:r>
              <a:rPr lang="de-DE" dirty="0"/>
              <a:t>- und auszahlbar</a:t>
            </a:r>
          </a:p>
          <a:p>
            <a:r>
              <a:rPr lang="de-DE" dirty="0"/>
              <a:t>Bei jedem abgeschlossenen Vertrag geht ein bestimmter Prozentsatz an den Betreiber</a:t>
            </a:r>
          </a:p>
          <a:p>
            <a:r>
              <a:rPr lang="de-DE" dirty="0"/>
              <a:t>Buchungen nur bei ausreichend Guthaben möglich</a:t>
            </a:r>
          </a:p>
          <a:p>
            <a:r>
              <a:rPr lang="de-DE" dirty="0"/>
              <a:t>Bei einer Stornierung wird nur ein Teil des Preises rückerstattet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10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 - Registrierung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Registrierung durch Angabe von...</a:t>
            </a:r>
          </a:p>
          <a:p>
            <a:pPr lvl="1"/>
            <a:r>
              <a:rPr lang="de-DE" dirty="0"/>
              <a:t>Name (+ </a:t>
            </a:r>
            <a:r>
              <a:rPr lang="de-DE" dirty="0">
                <a:solidFill>
                  <a:srgbClr val="92D050"/>
                </a:solidFill>
              </a:rPr>
              <a:t>Wohnort?, Alter? Was ist gewünscht?)</a:t>
            </a:r>
          </a:p>
          <a:p>
            <a:pPr lvl="1"/>
            <a:r>
              <a:rPr lang="de-DE" dirty="0"/>
              <a:t>Zahlungsart</a:t>
            </a:r>
          </a:p>
          <a:p>
            <a:pPr lvl="1"/>
            <a:r>
              <a:rPr lang="de-DE" dirty="0"/>
              <a:t>KFZ</a:t>
            </a:r>
          </a:p>
          <a:p>
            <a:r>
              <a:rPr lang="de-DE" dirty="0"/>
              <a:t>Es besteht die Möglichkeit der manuellen Überprüfung aller Anmeldungen, um an diesem Punkt schon mögliche Betrüger abzufangen (falls gewünscht?)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6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 – Systeme zur Betrugsverhinderung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3EFD29-48EB-4128-9DA8-AB6239877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Bewertungssystem?</a:t>
            </a:r>
          </a:p>
          <a:p>
            <a:pPr lvl="1"/>
            <a:r>
              <a:rPr lang="de-DE" dirty="0"/>
              <a:t>Nach einem abgeschlossenen Mietvorgang besteht für beide Parteien (Mieter und Vermieter) die Möglichkeit den jeweils anderen zu bewerten</a:t>
            </a:r>
          </a:p>
          <a:p>
            <a:pPr lvl="1"/>
            <a:r>
              <a:rPr lang="de-DE" dirty="0"/>
              <a:t>Bildet Anreiz, möglichst freundlich und entgegenkommend gegenüber dem Vertragspartner zu sein und schaltet Betrüger relativ schnell aus</a:t>
            </a:r>
          </a:p>
          <a:p>
            <a:r>
              <a:rPr lang="de-DE" dirty="0"/>
              <a:t>Meldesystem?</a:t>
            </a:r>
          </a:p>
          <a:p>
            <a:pPr lvl="1"/>
            <a:r>
              <a:rPr lang="de-DE" dirty="0"/>
              <a:t>Jeder Nutzer kann Betrüger melden:</a:t>
            </a:r>
          </a:p>
          <a:p>
            <a:pPr lvl="2"/>
            <a:r>
              <a:rPr lang="de-DE" dirty="0"/>
              <a:t>Falschparker</a:t>
            </a:r>
          </a:p>
          <a:p>
            <a:pPr lvl="2"/>
            <a:r>
              <a:rPr lang="de-DE" dirty="0"/>
              <a:t>Eigene Parkplätze, die von fremden vermietet werden</a:t>
            </a:r>
          </a:p>
          <a:p>
            <a:pPr lvl="2"/>
            <a:r>
              <a:rPr lang="de-DE" dirty="0"/>
              <a:t>Unangebrachte Beschreibung bzw. Bilder</a:t>
            </a:r>
          </a:p>
          <a:p>
            <a:pPr lvl="1"/>
            <a:r>
              <a:rPr lang="de-DE" dirty="0"/>
              <a:t>Teilweise manueller Eingriff notwendig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287947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s3_vorlage_2014.potx" id="{7053F244-DA52-431C-9276-C46F03955C2B}" vid="{1436A31C-46C0-4C65-BD2A-15BAD6252F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568</Words>
  <Application>Microsoft Office PowerPoint</Application>
  <PresentationFormat>Breitbild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Times New Roman</vt:lpstr>
      <vt:lpstr>Wingdings</vt:lpstr>
      <vt:lpstr>Wingdings 3</vt:lpstr>
      <vt:lpstr>SE_powerpoint_17</vt:lpstr>
      <vt:lpstr>Park Sharing für Würzburg </vt:lpstr>
      <vt:lpstr>Gliederung</vt:lpstr>
      <vt:lpstr>Übersicht</vt:lpstr>
      <vt:lpstr>System Design – Umsetzung</vt:lpstr>
      <vt:lpstr>Übersicht - Nutzer</vt:lpstr>
      <vt:lpstr>System Design – Grundlegende Funktionen</vt:lpstr>
      <vt:lpstr>System Design - Bezahlsystem</vt:lpstr>
      <vt:lpstr>System Design - Registrierung</vt:lpstr>
      <vt:lpstr>System Design – Systeme zur Betrugsverhinderung</vt:lpstr>
      <vt:lpstr>System Design - Betrüger</vt:lpstr>
      <vt:lpstr>System Design - Geschädigte</vt:lpstr>
      <vt:lpstr>System Design – Optionale Funktionen</vt:lpstr>
      <vt:lpstr>User Interface </vt:lpstr>
      <vt:lpstr>User Interface </vt:lpstr>
      <vt:lpstr>Fragen</vt:lpstr>
    </vt:vector>
  </TitlesOfParts>
  <Company>Universitaet Wuerzburg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Iffländer</dc:creator>
  <cp:lastModifiedBy>Simon Englert</cp:lastModifiedBy>
  <cp:revision>308</cp:revision>
  <cp:lastPrinted>2016-01-25T12:52:54Z</cp:lastPrinted>
  <dcterms:created xsi:type="dcterms:W3CDTF">2015-07-14T15:19:42Z</dcterms:created>
  <dcterms:modified xsi:type="dcterms:W3CDTF">2018-06-17T18:45:40Z</dcterms:modified>
</cp:coreProperties>
</file>