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3937040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5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580561"/>
            <a:ext cx="7477601" cy="958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文旅问答模型产品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3872032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在当今社会中,旅游和文化已经成为人们生活中不可或缺的一部分。用户希望能够快速、准确地获取与旅游和文化相关的信息,并解决相关问题。因此,开发一个文旅问答模型产品可以满足用户的需求,提供便捷的信息查询和问题解答服务。该产品将通过先进的技术,如自然语言处理和语音识别,为用户提供准确的答复和个性化的建议,帮助他们更好地规划和享受旅行和文化体验。</a:t>
            </a:r>
            <a:endParaRPr lang="en-US" sz="1750" dirty="0"/>
          </a:p>
        </p:txBody>
      </p:sp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48363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需求优先级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511266"/>
            <a:ext cx="4542115" cy="2361605"/>
          </a:xfrm>
          <a:prstGeom prst="roundRect">
            <a:avLst>
              <a:gd name="adj" fmla="val 4234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62990" y="274105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高优先级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62990" y="3221474"/>
            <a:ext cx="408253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准确回答用户的旅游和文化相关问题,并提供相关推荐和建议。这是产品的核心功能,需要确保问题解答的准确性和及时性,满足用户的急切需求。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597485" y="2511266"/>
            <a:ext cx="4542115" cy="2361605"/>
          </a:xfrm>
          <a:prstGeom prst="roundRect">
            <a:avLst>
              <a:gd name="adj" fmla="val 4234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827276" y="274105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中优先级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27276" y="3221474"/>
            <a:ext cx="408253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提供周边景点、酒店、餐厅等旅游资源的查询服务。这可以帮助用户快速了解当地的旅游资源,为旅行提供更多选择和便利。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833199" y="5095042"/>
            <a:ext cx="9306401" cy="1650802"/>
          </a:xfrm>
          <a:prstGeom prst="roundRect">
            <a:avLst>
              <a:gd name="adj" fmla="val 6057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062990" y="532483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低优先级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1062990" y="5805249"/>
            <a:ext cx="884682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提供特定主题的旅游攻略和文化知识库。这可以为用户提供更深入的旅游和文化信息,满足他们的学习和探索需求。</a:t>
            </a:r>
            <a:endParaRPr lang="en-US" sz="1750" dirty="0"/>
          </a:p>
        </p:txBody>
      </p:sp>
      <p:pic>
        <p:nvPicPr>
          <p:cNvPr id="1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696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3269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91408" y="580311"/>
            <a:ext cx="5276493" cy="6596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193"/>
              </a:lnSpc>
              <a:buNone/>
            </a:pPr>
            <a:r>
              <a:rPr lang="en-US" sz="4155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用户场景及功能</a:t>
            </a:r>
            <a:endParaRPr lang="en-US" sz="4155" dirty="0"/>
          </a:p>
        </p:txBody>
      </p:sp>
      <p:sp>
        <p:nvSpPr>
          <p:cNvPr id="6" name="Shape 3"/>
          <p:cNvSpPr/>
          <p:nvPr/>
        </p:nvSpPr>
        <p:spPr>
          <a:xfrm>
            <a:off x="1086922" y="1556504"/>
            <a:ext cx="42148" cy="6095881"/>
          </a:xfrm>
          <a:prstGeom prst="roundRect">
            <a:avLst>
              <a:gd name="adj" fmla="val 225341"/>
            </a:avLst>
          </a:prstGeom>
          <a:solidFill>
            <a:srgbClr val="BCDBD4"/>
          </a:solidFill>
          <a:ln/>
        </p:spPr>
      </p:sp>
      <p:sp>
        <p:nvSpPr>
          <p:cNvPr id="7" name="Shape 4"/>
          <p:cNvSpPr/>
          <p:nvPr/>
        </p:nvSpPr>
        <p:spPr>
          <a:xfrm>
            <a:off x="1345406" y="1937623"/>
            <a:ext cx="738664" cy="42148"/>
          </a:xfrm>
          <a:prstGeom prst="roundRect">
            <a:avLst>
              <a:gd name="adj" fmla="val 225341"/>
            </a:avLst>
          </a:prstGeom>
          <a:solidFill>
            <a:srgbClr val="BCDBD4"/>
          </a:solidFill>
          <a:ln/>
        </p:spPr>
      </p:sp>
      <p:sp>
        <p:nvSpPr>
          <p:cNvPr id="8" name="Shape 5"/>
          <p:cNvSpPr/>
          <p:nvPr/>
        </p:nvSpPr>
        <p:spPr>
          <a:xfrm>
            <a:off x="870585" y="1721406"/>
            <a:ext cx="474821" cy="474821"/>
          </a:xfrm>
          <a:prstGeom prst="roundRect">
            <a:avLst>
              <a:gd name="adj" fmla="val 20003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25604" y="1760934"/>
            <a:ext cx="164663" cy="3956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116"/>
              </a:lnSpc>
              <a:buNone/>
            </a:pPr>
            <a:r>
              <a:rPr lang="en-US" sz="2493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493" dirty="0"/>
          </a:p>
        </p:txBody>
      </p:sp>
      <p:sp>
        <p:nvSpPr>
          <p:cNvPr id="10" name="Text 7"/>
          <p:cNvSpPr/>
          <p:nvPr/>
        </p:nvSpPr>
        <p:spPr>
          <a:xfrm>
            <a:off x="2268736" y="1767483"/>
            <a:ext cx="2662595" cy="329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97"/>
              </a:lnSpc>
              <a:buNone/>
            </a:pPr>
            <a:r>
              <a:rPr lang="en-US" sz="207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场景1: 旅途中遇到问题</a:t>
            </a:r>
            <a:endParaRPr lang="en-US" sz="2077" dirty="0"/>
          </a:p>
        </p:txBody>
      </p:sp>
      <p:sp>
        <p:nvSpPr>
          <p:cNvPr id="11" name="Text 8"/>
          <p:cNvSpPr/>
          <p:nvPr/>
        </p:nvSpPr>
        <p:spPr>
          <a:xfrm>
            <a:off x="2268736" y="2223849"/>
            <a:ext cx="7912656" cy="10129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59"/>
              </a:lnSpc>
              <a:buNone/>
            </a:pPr>
            <a:r>
              <a:rPr lang="en-US" sz="1662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用户可以通过输入问题或语音来咨询与旅游和文化相关的问题,例如"请推荐我离这里最近的五星级酒店"或"这个景点的开放时间是多少?"。产品可以提供准确的答案,同时显示相关推荐和建议,如酒店、景点推荐。</a:t>
            </a:r>
            <a:endParaRPr lang="en-US" sz="1662" dirty="0"/>
          </a:p>
        </p:txBody>
      </p:sp>
      <p:sp>
        <p:nvSpPr>
          <p:cNvPr id="12" name="Shape 9"/>
          <p:cNvSpPr/>
          <p:nvPr/>
        </p:nvSpPr>
        <p:spPr>
          <a:xfrm>
            <a:off x="1345406" y="4039910"/>
            <a:ext cx="738664" cy="42148"/>
          </a:xfrm>
          <a:prstGeom prst="roundRect">
            <a:avLst>
              <a:gd name="adj" fmla="val 225341"/>
            </a:avLst>
          </a:prstGeom>
          <a:solidFill>
            <a:srgbClr val="BCDBD4"/>
          </a:solidFill>
          <a:ln/>
        </p:spPr>
      </p:sp>
      <p:sp>
        <p:nvSpPr>
          <p:cNvPr id="13" name="Shape 10"/>
          <p:cNvSpPr/>
          <p:nvPr/>
        </p:nvSpPr>
        <p:spPr>
          <a:xfrm>
            <a:off x="870585" y="3823692"/>
            <a:ext cx="474821" cy="474821"/>
          </a:xfrm>
          <a:prstGeom prst="roundRect">
            <a:avLst>
              <a:gd name="adj" fmla="val 20003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75836" y="3863221"/>
            <a:ext cx="264319" cy="3956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116"/>
              </a:lnSpc>
              <a:buNone/>
            </a:pPr>
            <a:r>
              <a:rPr lang="en-US" sz="2493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493" dirty="0"/>
          </a:p>
        </p:txBody>
      </p:sp>
      <p:sp>
        <p:nvSpPr>
          <p:cNvPr id="15" name="Text 12"/>
          <p:cNvSpPr/>
          <p:nvPr/>
        </p:nvSpPr>
        <p:spPr>
          <a:xfrm>
            <a:off x="2268736" y="3869769"/>
            <a:ext cx="3009424" cy="329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97"/>
              </a:lnSpc>
              <a:buNone/>
            </a:pPr>
            <a:r>
              <a:rPr lang="en-US" sz="207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场景2: 查询周边旅游资源</a:t>
            </a:r>
            <a:endParaRPr lang="en-US" sz="2077" dirty="0"/>
          </a:p>
        </p:txBody>
      </p:sp>
      <p:sp>
        <p:nvSpPr>
          <p:cNvPr id="16" name="Text 13"/>
          <p:cNvSpPr/>
          <p:nvPr/>
        </p:nvSpPr>
        <p:spPr>
          <a:xfrm>
            <a:off x="2268736" y="4326136"/>
            <a:ext cx="7912656" cy="10129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59"/>
              </a:lnSpc>
              <a:buNone/>
            </a:pPr>
            <a:r>
              <a:rPr lang="en-US" sz="1662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用户可以搜索周边景点、酒店、餐厅等旅游资源,例如"请给我推荐一家附近的特色餐厅"或"这附近有没有公园?"。产品可以返回与用户查询相关的旅游资源,提供详细信息和评价。</a:t>
            </a:r>
            <a:endParaRPr lang="en-US" sz="1662" dirty="0"/>
          </a:p>
        </p:txBody>
      </p:sp>
      <p:sp>
        <p:nvSpPr>
          <p:cNvPr id="17" name="Shape 14"/>
          <p:cNvSpPr/>
          <p:nvPr/>
        </p:nvSpPr>
        <p:spPr>
          <a:xfrm>
            <a:off x="1345406" y="6142196"/>
            <a:ext cx="738664" cy="42148"/>
          </a:xfrm>
          <a:prstGeom prst="roundRect">
            <a:avLst>
              <a:gd name="adj" fmla="val 225341"/>
            </a:avLst>
          </a:prstGeom>
          <a:solidFill>
            <a:srgbClr val="BCDBD4"/>
          </a:solidFill>
          <a:ln/>
        </p:spPr>
      </p:sp>
      <p:sp>
        <p:nvSpPr>
          <p:cNvPr id="18" name="Shape 15"/>
          <p:cNvSpPr/>
          <p:nvPr/>
        </p:nvSpPr>
        <p:spPr>
          <a:xfrm>
            <a:off x="870585" y="5925979"/>
            <a:ext cx="474821" cy="474821"/>
          </a:xfrm>
          <a:prstGeom prst="roundRect">
            <a:avLst>
              <a:gd name="adj" fmla="val 20003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975122" y="5965508"/>
            <a:ext cx="265628" cy="3956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116"/>
              </a:lnSpc>
              <a:buNone/>
            </a:pPr>
            <a:r>
              <a:rPr lang="en-US" sz="2493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493" dirty="0"/>
          </a:p>
        </p:txBody>
      </p:sp>
      <p:sp>
        <p:nvSpPr>
          <p:cNvPr id="20" name="Text 17"/>
          <p:cNvSpPr/>
          <p:nvPr/>
        </p:nvSpPr>
        <p:spPr>
          <a:xfrm>
            <a:off x="2268736" y="5972056"/>
            <a:ext cx="3801666" cy="329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97"/>
              </a:lnSpc>
              <a:buNone/>
            </a:pPr>
            <a:r>
              <a:rPr lang="en-US" sz="207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场景3: 了解旅游攻略和文化知识</a:t>
            </a:r>
            <a:endParaRPr lang="en-US" sz="2077" dirty="0"/>
          </a:p>
        </p:txBody>
      </p:sp>
      <p:sp>
        <p:nvSpPr>
          <p:cNvPr id="21" name="Text 18"/>
          <p:cNvSpPr/>
          <p:nvPr/>
        </p:nvSpPr>
        <p:spPr>
          <a:xfrm>
            <a:off x="2268736" y="6428423"/>
            <a:ext cx="7912656" cy="10129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59"/>
              </a:lnSpc>
              <a:buNone/>
            </a:pPr>
            <a:r>
              <a:rPr lang="en-US" sz="1662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用户可以查询特定主题的旅游攻略和文化知识,例如"请给我讲讲中国古代建筑的发展历史"或"我想了解巴黎的美食文化"。产品可以提供详细的旅游攻略和文化知识,包括历史、文化背景、特色等方面的信息。</a:t>
            </a:r>
            <a:endParaRPr lang="en-US" sz="1662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447211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数据结果预估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9701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准确性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266367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回答用户问题的准确性,以正确的信息和建议满足用户需求。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69701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响应时间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266367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模型处理用户查询的速度,以保证用户能够快速获取所需信息。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69701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推荐质量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266367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推荐的景点、酒店、餐厅等资源的质量和符合用户偏好程度。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2037993" y="5426988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通过对上述指标的预估和评估,我们将持续优化模型和数据,以提供更好的用户体验和满足用户需求。</a:t>
            </a:r>
            <a:endParaRPr lang="en-US" sz="1750" dirty="0"/>
          </a:p>
        </p:txBody>
      </p:sp>
      <p:pic>
        <p:nvPicPr>
          <p:cNvPr id="12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2024-04-07T15:50:36Z</dcterms:created>
  <dcterms:modified xsi:type="dcterms:W3CDTF">2024-04-07T15:50:36Z</dcterms:modified>
</cp:coreProperties>
</file>